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7" r:id="rId4"/>
    <p:sldId id="278" r:id="rId5"/>
    <p:sldId id="271" r:id="rId6"/>
    <p:sldId id="259" r:id="rId7"/>
    <p:sldId id="260" r:id="rId8"/>
    <p:sldId id="263" r:id="rId9"/>
    <p:sldId id="273" r:id="rId10"/>
    <p:sldId id="258" r:id="rId11"/>
    <p:sldId id="275" r:id="rId12"/>
    <p:sldId id="268" r:id="rId13"/>
    <p:sldId id="262" r:id="rId14"/>
    <p:sldId id="272" r:id="rId15"/>
    <p:sldId id="266" r:id="rId16"/>
    <p:sldId id="267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6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4.svg"/><Relationship Id="rId18" Type="http://schemas.openxmlformats.org/officeDocument/2006/relationships/image" Target="../media/image6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2" Type="http://schemas.openxmlformats.org/officeDocument/2006/relationships/image" Target="../media/image6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34.svg"/><Relationship Id="rId5" Type="http://schemas.openxmlformats.org/officeDocument/2006/relationships/image" Target="../media/image38.svg"/><Relationship Id="rId15" Type="http://schemas.openxmlformats.org/officeDocument/2006/relationships/image" Target="../media/image26.svg"/><Relationship Id="rId10" Type="http://schemas.openxmlformats.org/officeDocument/2006/relationships/image" Target="../media/image28.png"/><Relationship Id="rId19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42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2.svg"/><Relationship Id="rId3" Type="http://schemas.openxmlformats.org/officeDocument/2006/relationships/image" Target="../media/image28.svg"/><Relationship Id="rId7" Type="http://schemas.openxmlformats.org/officeDocument/2006/relationships/image" Target="../media/image34.svg"/><Relationship Id="rId12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24.svg"/><Relationship Id="rId5" Type="http://schemas.openxmlformats.org/officeDocument/2006/relationships/image" Target="../media/image122.svg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12.sv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2.svg"/><Relationship Id="rId18" Type="http://schemas.openxmlformats.org/officeDocument/2006/relationships/image" Target="../media/image82.png"/><Relationship Id="rId3" Type="http://schemas.openxmlformats.org/officeDocument/2006/relationships/image" Target="../media/image76.svg"/><Relationship Id="rId7" Type="http://schemas.openxmlformats.org/officeDocument/2006/relationships/image" Target="../media/image30.svg"/><Relationship Id="rId17" Type="http://schemas.openxmlformats.org/officeDocument/2006/relationships/image" Target="../media/image81.png"/><Relationship Id="rId2" Type="http://schemas.openxmlformats.org/officeDocument/2006/relationships/image" Target="../media/image7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80.svg"/><Relationship Id="rId5" Type="http://schemas.openxmlformats.org/officeDocument/2006/relationships/image" Target="../media/image24.svg"/><Relationship Id="rId15" Type="http://schemas.openxmlformats.org/officeDocument/2006/relationships/image" Target="../media/image80.pn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1.png"/><Relationship Id="rId13" Type="http://schemas.openxmlformats.org/officeDocument/2006/relationships/image" Target="../media/image62.svg"/><Relationship Id="rId3" Type="http://schemas.openxmlformats.org/officeDocument/2006/relationships/image" Target="NULL"/><Relationship Id="rId7" Type="http://schemas.openxmlformats.org/officeDocument/2006/relationships/image" Target="../media/image5.png"/><Relationship Id="rId17" Type="http://schemas.openxmlformats.org/officeDocument/2006/relationships/image" Target="../media/image12.svg"/><Relationship Id="rId2" Type="http://schemas.openxmlformats.org/officeDocument/2006/relationships/image" Target="../media/image29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70.svg"/><Relationship Id="rId5" Type="http://schemas.openxmlformats.org/officeDocument/2006/relationships/image" Target="../media/image19.jpg"/><Relationship Id="rId19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8.svg"/><Relationship Id="rId7" Type="http://schemas.openxmlformats.org/officeDocument/2006/relationships/image" Target="../media/image110.svg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14.svg"/><Relationship Id="rId5" Type="http://schemas.openxmlformats.org/officeDocument/2006/relationships/image" Target="../media/image62.svg"/><Relationship Id="rId15" Type="http://schemas.openxmlformats.org/officeDocument/2006/relationships/image" Target="../media/image22.sv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0.svg"/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12" Type="http://schemas.openxmlformats.org/officeDocument/2006/relationships/image" Target="../media/image9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8.svg"/><Relationship Id="rId5" Type="http://schemas.openxmlformats.org/officeDocument/2006/relationships/image" Target="../media/image28.svg"/><Relationship Id="rId15" Type="http://schemas.openxmlformats.org/officeDocument/2006/relationships/image" Target="../media/image30.svg"/><Relationship Id="rId10" Type="http://schemas.openxmlformats.org/officeDocument/2006/relationships/image" Target="../media/image89.png"/><Relationship Id="rId4" Type="http://schemas.openxmlformats.org/officeDocument/2006/relationships/image" Target="../media/image25.png"/><Relationship Id="rId9" Type="http://schemas.openxmlformats.org/officeDocument/2006/relationships/image" Target="../media/image34.sv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8.sv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12" Type="http://schemas.openxmlformats.org/officeDocument/2006/relationships/image" Target="../media/image92.png"/><Relationship Id="rId2" Type="http://schemas.openxmlformats.org/officeDocument/2006/relationships/image" Target="../media/image91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2.svg"/><Relationship Id="rId5" Type="http://schemas.openxmlformats.org/officeDocument/2006/relationships/image" Target="../media/image20.svg"/><Relationship Id="rId15" Type="http://schemas.openxmlformats.org/officeDocument/2006/relationships/image" Target="../media/image70.svg"/><Relationship Id="rId10" Type="http://schemas.openxmlformats.org/officeDocument/2006/relationships/image" Target="../media/image51.png"/><Relationship Id="rId4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5.png"/><Relationship Id="rId18" Type="http://schemas.openxmlformats.org/officeDocument/2006/relationships/image" Target="NULL"/><Relationship Id="rId21" Type="http://schemas.openxmlformats.org/officeDocument/2006/relationships/image" Target="../media/image19.jp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17" Type="http://schemas.openxmlformats.org/officeDocument/2006/relationships/image" Target="../media/image17.png"/><Relationship Id="rId2" Type="http://schemas.openxmlformats.org/officeDocument/2006/relationships/image" Target="../media/image10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NULL"/><Relationship Id="rId19" Type="http://schemas.openxmlformats.org/officeDocument/2006/relationships/image" Target="../media/image18.png"/><Relationship Id="rId4" Type="http://schemas.openxmlformats.org/officeDocument/2006/relationships/image" Target="NULL"/><Relationship Id="rId9" Type="http://schemas.openxmlformats.org/officeDocument/2006/relationships/image" Target="../media/image13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2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4.png"/><Relationship Id="rId19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NULL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47.jp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52.sv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svg"/><Relationship Id="rId18" Type="http://schemas.openxmlformats.org/officeDocument/2006/relationships/image" Target="../media/image53.png"/><Relationship Id="rId3" Type="http://schemas.openxmlformats.org/officeDocument/2006/relationships/image" Target="../media/image58.svg"/><Relationship Id="rId12" Type="http://schemas.openxmlformats.org/officeDocument/2006/relationships/image" Target="../media/image51.png"/><Relationship Id="rId17" Type="http://schemas.openxmlformats.org/officeDocument/2006/relationships/image" Target="../media/image10.svg"/><Relationship Id="rId2" Type="http://schemas.openxmlformats.org/officeDocument/2006/relationships/image" Target="../media/image48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2.svg"/><Relationship Id="rId5" Type="http://schemas.openxmlformats.org/officeDocument/2006/relationships/image" Target="../media/image40.svg"/><Relationship Id="rId15" Type="http://schemas.openxmlformats.org/officeDocument/2006/relationships/image" Target="../media/image64.svg"/><Relationship Id="rId10" Type="http://schemas.openxmlformats.org/officeDocument/2006/relationships/image" Target="../media/image22.png"/><Relationship Id="rId19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44.sv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84.svg"/><Relationship Id="rId15" Type="http://schemas.openxmlformats.org/officeDocument/2006/relationships/image" Target="../media/image92.svg"/><Relationship Id="rId10" Type="http://schemas.openxmlformats.org/officeDocument/2006/relationships/image" Target="../media/image2.png"/><Relationship Id="rId4" Type="http://schemas.openxmlformats.org/officeDocument/2006/relationships/image" Target="../media/image56.png"/><Relationship Id="rId9" Type="http://schemas.openxmlformats.org/officeDocument/2006/relationships/image" Target="../media/image88.sv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262">
            <a:off x="2570487" y="1549530"/>
            <a:ext cx="14467550" cy="7996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55960" flipV="1">
            <a:off x="-463658" y="81886"/>
            <a:ext cx="3160618" cy="12412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62">
            <a:off x="1719871" y="1072549"/>
            <a:ext cx="14906274" cy="8239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652630">
            <a:off x="16237768" y="1152493"/>
            <a:ext cx="1643383" cy="1043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374177">
            <a:off x="16988825" y="8356286"/>
            <a:ext cx="1340801" cy="1410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52736">
            <a:off x="0" y="6440116"/>
            <a:ext cx="746821" cy="2388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0891" y="3522834"/>
            <a:ext cx="13457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46" y="3392808"/>
            <a:ext cx="1390008" cy="131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291830"/>
            <a:ext cx="1688738" cy="1658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048185"/>
            <a:ext cx="865621" cy="104548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3400" y="2919843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49140" y="3071250"/>
            <a:ext cx="11919460" cy="6104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41153" y="2645723"/>
            <a:ext cx="11946447" cy="61040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3141154" y="499862"/>
            <a:ext cx="4041579" cy="1752600"/>
          </a:xfrm>
          <a:prstGeom prst="wedgeEllipseCallout">
            <a:avLst>
              <a:gd name="adj1" fmla="val 38426"/>
              <a:gd name="adj2" fmla="val 5159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4887" y="987198"/>
            <a:ext cx="409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400299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a) Tạo thư mục mới theo cây thư mục ở Hình 52.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b) Đổi tên thư mục Do-re-mon thành Hoang tu </a:t>
            </a:r>
            <a:r>
              <a:rPr lang="vi-VN" sz="4000" dirty="0" smtClean="0"/>
              <a:t>Ech</a:t>
            </a:r>
            <a:r>
              <a:rPr lang="en-US" sz="4000" dirty="0" smtClean="0"/>
              <a:t>.</a:t>
            </a:r>
            <a:endParaRPr lang="vi-VN" sz="4000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c) Xóa thư </a:t>
            </a:r>
            <a:r>
              <a:rPr lang="vi-VN" sz="4000" dirty="0" smtClean="0"/>
              <a:t>mục</a:t>
            </a:r>
            <a:r>
              <a:rPr lang="en-US" sz="4000" dirty="0" smtClean="0"/>
              <a:t>.</a:t>
            </a:r>
            <a:endParaRPr lang="vi-VN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6293" r="67502" b="23330"/>
          <a:stretch/>
        </p:blipFill>
        <p:spPr>
          <a:xfrm>
            <a:off x="11811000" y="6567993"/>
            <a:ext cx="990599" cy="1530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7" y="3670220"/>
            <a:ext cx="1261902" cy="15497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6922275"/>
            <a:ext cx="2546859" cy="2458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39" y="8083827"/>
            <a:ext cx="1319687" cy="150156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6921895" y="4977040"/>
            <a:ext cx="1916250" cy="815960"/>
            <a:chOff x="0" y="0"/>
            <a:chExt cx="1818261" cy="774235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17637742" y="5210175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7637742" y="5353062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637742" y="5495949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grpSp>
        <p:nvGrpSpPr>
          <p:cNvPr id="20" name="Group 13"/>
          <p:cNvGrpSpPr/>
          <p:nvPr/>
        </p:nvGrpSpPr>
        <p:grpSpPr>
          <a:xfrm>
            <a:off x="990600" y="952500"/>
            <a:ext cx="15245534" cy="1219200"/>
            <a:chOff x="0" y="0"/>
            <a:chExt cx="31478967" cy="1913890"/>
          </a:xfrm>
        </p:grpSpPr>
        <p:sp>
          <p:nvSpPr>
            <p:cNvPr id="21" name="Freeform 14"/>
            <p:cNvSpPr/>
            <p:nvPr/>
          </p:nvSpPr>
          <p:spPr>
            <a:xfrm>
              <a:off x="0" y="0"/>
              <a:ext cx="31478965" cy="1913890"/>
            </a:xfrm>
            <a:custGeom>
              <a:avLst/>
              <a:gdLst/>
              <a:ahLst/>
              <a:cxnLst/>
              <a:rect l="l" t="t" r="r" b="b"/>
              <a:pathLst>
                <a:path w="31478965" h="1913890">
                  <a:moveTo>
                    <a:pt x="31478965" y="956945"/>
                  </a:moveTo>
                  <a:lnTo>
                    <a:pt x="31478965" y="956945"/>
                  </a:lnTo>
                  <a:cubicBezTo>
                    <a:pt x="31478965" y="1485392"/>
                    <a:pt x="31050595" y="1913890"/>
                    <a:pt x="30522022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30522022" y="0"/>
                  </a:lnTo>
                  <a:cubicBezTo>
                    <a:pt x="31050468" y="0"/>
                    <a:pt x="31478965" y="428371"/>
                    <a:pt x="31478965" y="956945"/>
                  </a:cubicBezTo>
                  <a:close/>
                </a:path>
              </a:pathLst>
            </a:custGeom>
            <a:solidFill>
              <a:srgbClr val="579997"/>
            </a:solidFill>
          </p:spPr>
        </p:sp>
      </p:grpSp>
      <p:grpSp>
        <p:nvGrpSpPr>
          <p:cNvPr id="22" name="Group 15"/>
          <p:cNvGrpSpPr/>
          <p:nvPr/>
        </p:nvGrpSpPr>
        <p:grpSpPr>
          <a:xfrm>
            <a:off x="1447800" y="1415561"/>
            <a:ext cx="293077" cy="293077"/>
            <a:chOff x="0" y="0"/>
            <a:chExt cx="6350000" cy="6350000"/>
          </a:xfrm>
        </p:grpSpPr>
        <p:sp>
          <p:nvSpPr>
            <p:cNvPr id="23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2031489" y="1054267"/>
            <a:ext cx="140715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3: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10094119" y="2943132"/>
            <a:ext cx="5211486" cy="6571341"/>
            <a:chOff x="0" y="0"/>
            <a:chExt cx="10394748" cy="13107091"/>
          </a:xfrm>
        </p:grpSpPr>
        <p:sp>
          <p:nvSpPr>
            <p:cNvPr id="26" name="Freeform 18"/>
            <p:cNvSpPr/>
            <p:nvPr/>
          </p:nvSpPr>
          <p:spPr>
            <a:xfrm>
              <a:off x="72390" y="72390"/>
              <a:ext cx="10249968" cy="12962311"/>
            </a:xfrm>
            <a:custGeom>
              <a:avLst/>
              <a:gdLst/>
              <a:ahLst/>
              <a:cxnLst/>
              <a:rect l="l" t="t" r="r" b="b"/>
              <a:pathLst>
                <a:path w="10249968" h="12962311">
                  <a:moveTo>
                    <a:pt x="0" y="0"/>
                  </a:moveTo>
                  <a:lnTo>
                    <a:pt x="10249968" y="0"/>
                  </a:lnTo>
                  <a:lnTo>
                    <a:pt x="10249968" y="12962311"/>
                  </a:lnTo>
                  <a:lnTo>
                    <a:pt x="0" y="1296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7" name="Freeform 19"/>
            <p:cNvSpPr/>
            <p:nvPr/>
          </p:nvSpPr>
          <p:spPr>
            <a:xfrm>
              <a:off x="0" y="0"/>
              <a:ext cx="10394748" cy="13107091"/>
            </a:xfrm>
            <a:custGeom>
              <a:avLst/>
              <a:gdLst/>
              <a:ahLst/>
              <a:cxnLst/>
              <a:rect l="l" t="t" r="r" b="b"/>
              <a:pathLst>
                <a:path w="10394748" h="13107091">
                  <a:moveTo>
                    <a:pt x="10249968" y="12962311"/>
                  </a:moveTo>
                  <a:lnTo>
                    <a:pt x="10394748" y="12962311"/>
                  </a:lnTo>
                  <a:lnTo>
                    <a:pt x="10394748" y="13107091"/>
                  </a:lnTo>
                  <a:lnTo>
                    <a:pt x="10249968" y="13107091"/>
                  </a:lnTo>
                  <a:lnTo>
                    <a:pt x="10249968" y="129623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62311"/>
                  </a:lnTo>
                  <a:lnTo>
                    <a:pt x="0" y="12962311"/>
                  </a:lnTo>
                  <a:lnTo>
                    <a:pt x="0" y="144780"/>
                  </a:lnTo>
                  <a:close/>
                  <a:moveTo>
                    <a:pt x="0" y="12962311"/>
                  </a:moveTo>
                  <a:lnTo>
                    <a:pt x="144780" y="12962311"/>
                  </a:lnTo>
                  <a:lnTo>
                    <a:pt x="144780" y="13107091"/>
                  </a:lnTo>
                  <a:lnTo>
                    <a:pt x="0" y="13107091"/>
                  </a:lnTo>
                  <a:lnTo>
                    <a:pt x="0" y="12962311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12962311"/>
                  </a:lnTo>
                  <a:lnTo>
                    <a:pt x="10249968" y="12962311"/>
                  </a:lnTo>
                  <a:lnTo>
                    <a:pt x="10249968" y="144780"/>
                  </a:lnTo>
                  <a:close/>
                  <a:moveTo>
                    <a:pt x="144780" y="12962311"/>
                  </a:moveTo>
                  <a:lnTo>
                    <a:pt x="10249968" y="12962311"/>
                  </a:lnTo>
                  <a:lnTo>
                    <a:pt x="10249968" y="13107091"/>
                  </a:lnTo>
                  <a:lnTo>
                    <a:pt x="144780" y="13107091"/>
                  </a:lnTo>
                  <a:lnTo>
                    <a:pt x="144780" y="12962311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28" name="Group 20"/>
          <p:cNvGrpSpPr/>
          <p:nvPr/>
        </p:nvGrpSpPr>
        <p:grpSpPr>
          <a:xfrm>
            <a:off x="10376694" y="3083601"/>
            <a:ext cx="5211486" cy="6215576"/>
            <a:chOff x="0" y="0"/>
            <a:chExt cx="10394748" cy="12397491"/>
          </a:xfrm>
        </p:grpSpPr>
        <p:sp>
          <p:nvSpPr>
            <p:cNvPr id="29" name="Freeform 21"/>
            <p:cNvSpPr/>
            <p:nvPr/>
          </p:nvSpPr>
          <p:spPr>
            <a:xfrm>
              <a:off x="72390" y="72390"/>
              <a:ext cx="10249968" cy="12252710"/>
            </a:xfrm>
            <a:custGeom>
              <a:avLst/>
              <a:gdLst/>
              <a:ahLst/>
              <a:cxnLst/>
              <a:rect l="l" t="t" r="r" b="b"/>
              <a:pathLst>
                <a:path w="10249968" h="12252710">
                  <a:moveTo>
                    <a:pt x="0" y="0"/>
                  </a:moveTo>
                  <a:lnTo>
                    <a:pt x="10249968" y="0"/>
                  </a:lnTo>
                  <a:lnTo>
                    <a:pt x="10249968" y="12252710"/>
                  </a:lnTo>
                  <a:lnTo>
                    <a:pt x="0" y="12252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30" name="Freeform 22"/>
            <p:cNvSpPr/>
            <p:nvPr/>
          </p:nvSpPr>
          <p:spPr>
            <a:xfrm>
              <a:off x="0" y="0"/>
              <a:ext cx="10394748" cy="12397491"/>
            </a:xfrm>
            <a:custGeom>
              <a:avLst/>
              <a:gdLst/>
              <a:ahLst/>
              <a:cxnLst/>
              <a:rect l="l" t="t" r="r" b="b"/>
              <a:pathLst>
                <a:path w="10394748" h="12397491">
                  <a:moveTo>
                    <a:pt x="10249968" y="12252711"/>
                  </a:moveTo>
                  <a:lnTo>
                    <a:pt x="10394748" y="12252711"/>
                  </a:lnTo>
                  <a:lnTo>
                    <a:pt x="10394748" y="12397491"/>
                  </a:lnTo>
                  <a:lnTo>
                    <a:pt x="10249968" y="12397491"/>
                  </a:lnTo>
                  <a:lnTo>
                    <a:pt x="10249968" y="122527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252711"/>
                  </a:lnTo>
                  <a:lnTo>
                    <a:pt x="0" y="12252711"/>
                  </a:lnTo>
                  <a:lnTo>
                    <a:pt x="0" y="144780"/>
                  </a:lnTo>
                  <a:close/>
                  <a:moveTo>
                    <a:pt x="0" y="12252711"/>
                  </a:moveTo>
                  <a:lnTo>
                    <a:pt x="144780" y="12252711"/>
                  </a:lnTo>
                  <a:lnTo>
                    <a:pt x="144780" y="12397491"/>
                  </a:lnTo>
                  <a:lnTo>
                    <a:pt x="0" y="12397491"/>
                  </a:lnTo>
                  <a:lnTo>
                    <a:pt x="0" y="12252711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12252711"/>
                  </a:lnTo>
                  <a:lnTo>
                    <a:pt x="10249968" y="12252711"/>
                  </a:lnTo>
                  <a:lnTo>
                    <a:pt x="10249968" y="144780"/>
                  </a:lnTo>
                  <a:close/>
                  <a:moveTo>
                    <a:pt x="144780" y="12252711"/>
                  </a:moveTo>
                  <a:lnTo>
                    <a:pt x="10249968" y="12252711"/>
                  </a:lnTo>
                  <a:lnTo>
                    <a:pt x="10249968" y="12397491"/>
                  </a:lnTo>
                  <a:lnTo>
                    <a:pt x="144780" y="12397491"/>
                  </a:lnTo>
                  <a:lnTo>
                    <a:pt x="144780" y="12252711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31" name="Group 23"/>
          <p:cNvGrpSpPr/>
          <p:nvPr/>
        </p:nvGrpSpPr>
        <p:grpSpPr>
          <a:xfrm>
            <a:off x="10376694" y="2634694"/>
            <a:ext cx="5211486" cy="512962"/>
            <a:chOff x="0" y="0"/>
            <a:chExt cx="10394748" cy="1023146"/>
          </a:xfrm>
        </p:grpSpPr>
        <p:sp>
          <p:nvSpPr>
            <p:cNvPr id="32" name="Freeform 24"/>
            <p:cNvSpPr/>
            <p:nvPr/>
          </p:nvSpPr>
          <p:spPr>
            <a:xfrm>
              <a:off x="72390" y="72390"/>
              <a:ext cx="10249968" cy="878367"/>
            </a:xfrm>
            <a:custGeom>
              <a:avLst/>
              <a:gdLst/>
              <a:ahLst/>
              <a:cxnLst/>
              <a:rect l="l" t="t" r="r" b="b"/>
              <a:pathLst>
                <a:path w="10249968" h="878367">
                  <a:moveTo>
                    <a:pt x="0" y="0"/>
                  </a:moveTo>
                  <a:lnTo>
                    <a:pt x="10249968" y="0"/>
                  </a:lnTo>
                  <a:lnTo>
                    <a:pt x="10249968" y="878367"/>
                  </a:lnTo>
                  <a:lnTo>
                    <a:pt x="0" y="878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33" name="Freeform 25"/>
            <p:cNvSpPr/>
            <p:nvPr/>
          </p:nvSpPr>
          <p:spPr>
            <a:xfrm>
              <a:off x="0" y="0"/>
              <a:ext cx="10394748" cy="1023146"/>
            </a:xfrm>
            <a:custGeom>
              <a:avLst/>
              <a:gdLst/>
              <a:ahLst/>
              <a:cxnLst/>
              <a:rect l="l" t="t" r="r" b="b"/>
              <a:pathLst>
                <a:path w="10394748" h="1023146">
                  <a:moveTo>
                    <a:pt x="10249968" y="878367"/>
                  </a:moveTo>
                  <a:lnTo>
                    <a:pt x="10394748" y="878367"/>
                  </a:lnTo>
                  <a:lnTo>
                    <a:pt x="10394748" y="1023146"/>
                  </a:lnTo>
                  <a:lnTo>
                    <a:pt x="10249968" y="1023146"/>
                  </a:lnTo>
                  <a:lnTo>
                    <a:pt x="10249968" y="87836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8367"/>
                  </a:lnTo>
                  <a:lnTo>
                    <a:pt x="0" y="878367"/>
                  </a:lnTo>
                  <a:lnTo>
                    <a:pt x="0" y="144780"/>
                  </a:lnTo>
                  <a:close/>
                  <a:moveTo>
                    <a:pt x="0" y="878367"/>
                  </a:moveTo>
                  <a:lnTo>
                    <a:pt x="144780" y="878367"/>
                  </a:lnTo>
                  <a:lnTo>
                    <a:pt x="144780" y="1023146"/>
                  </a:lnTo>
                  <a:lnTo>
                    <a:pt x="0" y="1023146"/>
                  </a:lnTo>
                  <a:lnTo>
                    <a:pt x="0" y="878366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878367"/>
                  </a:lnTo>
                  <a:lnTo>
                    <a:pt x="10249968" y="878367"/>
                  </a:lnTo>
                  <a:lnTo>
                    <a:pt x="10249968" y="144780"/>
                  </a:lnTo>
                  <a:close/>
                  <a:moveTo>
                    <a:pt x="144780" y="878367"/>
                  </a:moveTo>
                  <a:lnTo>
                    <a:pt x="10249968" y="878367"/>
                  </a:lnTo>
                  <a:lnTo>
                    <a:pt x="10249968" y="1023146"/>
                  </a:lnTo>
                  <a:lnTo>
                    <a:pt x="144780" y="1023146"/>
                  </a:lnTo>
                  <a:lnTo>
                    <a:pt x="144780" y="878366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46" y="3362860"/>
            <a:ext cx="4996735" cy="57211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98820" y="2670987"/>
            <a:ext cx="731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This PC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8"/>
          <a:stretch/>
        </p:blipFill>
        <p:spPr>
          <a:xfrm>
            <a:off x="3021686" y="6223416"/>
            <a:ext cx="4366900" cy="3572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8" y="8350441"/>
            <a:ext cx="1905008" cy="16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3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6964" y="1290956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0518" y="8563208"/>
            <a:ext cx="2649404" cy="253680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22262">
            <a:off x="5354343" y="1125243"/>
            <a:ext cx="7579314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spc="-225" dirty="0" smtClean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spc="-225" dirty="0">
              <a:solidFill>
                <a:srgbClr val="804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039" y="2454923"/>
            <a:ext cx="11985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tạo các thư mục theo sơ đồ hình cây biểu diễn cách sắp xếp sách trên giá như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23" y="4623258"/>
            <a:ext cx="10058400" cy="264365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314038" y="7593712"/>
            <a:ext cx="13860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Đổi </a:t>
            </a:r>
            <a:r>
              <a:rPr lang="vi-VN" sz="4000" dirty="0"/>
              <a:t>tên thư mục </a:t>
            </a:r>
            <a:r>
              <a:rPr lang="vi-VN" sz="4000" b="1" dirty="0"/>
              <a:t>Truyen co tich </a:t>
            </a:r>
            <a:r>
              <a:rPr lang="vi-VN" sz="4000" dirty="0"/>
              <a:t>thành </a:t>
            </a:r>
            <a:r>
              <a:rPr lang="vi-VN" sz="4000" b="1" dirty="0"/>
              <a:t>Truyen thieu nhi</a:t>
            </a:r>
            <a:r>
              <a:rPr lang="vi-VN" sz="40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Xóa </a:t>
            </a:r>
            <a:r>
              <a:rPr lang="vi-VN" sz="4000" dirty="0"/>
              <a:t>thư mục Vo viet</a:t>
            </a:r>
            <a:r>
              <a:rPr lang="vi-VN" sz="4000" dirty="0" smtClean="0"/>
              <a:t>.</a:t>
            </a:r>
            <a:endParaRPr lang="vi-VN" sz="4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64868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667">
            <a:off x="941262" y="3132432"/>
            <a:ext cx="5354376" cy="60474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667">
            <a:off x="770455" y="2837536"/>
            <a:ext cx="5354376" cy="6047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17223" y="2670932"/>
            <a:ext cx="5354376" cy="6047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41883" y="2324010"/>
            <a:ext cx="5354376" cy="6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7675">
            <a:off x="12335122" y="3137793"/>
            <a:ext cx="5354376" cy="60474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7675">
            <a:off x="12074074" y="2831952"/>
            <a:ext cx="5354376" cy="6047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390275">
            <a:off x="1622382" y="183609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3993" y="738502"/>
            <a:ext cx="6597968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thieu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76571">
            <a:off x="12702030" y="1898798"/>
            <a:ext cx="4620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&#10;&#10;Description automatically generated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1"/>
          <a:stretch/>
        </p:blipFill>
        <p:spPr>
          <a:xfrm rot="21449880">
            <a:off x="1224284" y="3481163"/>
            <a:ext cx="4511562" cy="47941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6953"/>
          <a:stretch/>
        </p:blipFill>
        <p:spPr>
          <a:xfrm>
            <a:off x="6774170" y="3053839"/>
            <a:ext cx="4711276" cy="490178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low confidence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4"/>
          <a:stretch/>
        </p:blipFill>
        <p:spPr>
          <a:xfrm rot="153261">
            <a:off x="12324175" y="3490729"/>
            <a:ext cx="4854172" cy="4855691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6921895" y="2617407"/>
            <a:ext cx="1916250" cy="815960"/>
            <a:chOff x="0" y="0"/>
            <a:chExt cx="1818261" cy="774235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7637742" y="2850542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7637742" y="2993430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7637742" y="313631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560000" y="1745472"/>
            <a:ext cx="5608693" cy="6598695"/>
            <a:chOff x="0" y="0"/>
            <a:chExt cx="5396230" cy="6348730"/>
          </a:xfrm>
        </p:grpSpPr>
        <p:sp>
          <p:nvSpPr>
            <p:cNvPr id="18" name="Freeform 18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9F5F3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40" y="2253033"/>
            <a:ext cx="5547360" cy="578093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49089" y="1419381"/>
            <a:ext cx="9338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tìm một tệp nằm trong một thư mục ở ổ đĩa C: hoặc ổ đĩa D: của máy tính em đang thực hành.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77" y="4829807"/>
            <a:ext cx="5409596" cy="36089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83" y="6908300"/>
            <a:ext cx="26289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9238" y="1268231"/>
            <a:ext cx="1384601" cy="145608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9280" y="8088086"/>
            <a:ext cx="2660930" cy="1499797"/>
          </a:xfrm>
          <a:prstGeom prst="rect">
            <a:avLst/>
          </a:prstGeom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56435">
            <a:off x="15629622" y="7063587"/>
            <a:ext cx="784016" cy="23183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3" y="72036"/>
            <a:ext cx="168873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13677" y="5803332"/>
            <a:ext cx="3600128" cy="3447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82809" y="438417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72721" y="2874544"/>
            <a:ext cx="9624713" cy="5540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22262">
            <a:off x="5794612" y="1073110"/>
            <a:ext cx="6742823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spc="-225" dirty="0" smtClean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200" b="1" spc="-225" dirty="0">
              <a:solidFill>
                <a:srgbClr val="804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06937">
            <a:off x="9489713" y="8004157"/>
            <a:ext cx="2161026" cy="1064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4381500"/>
            <a:ext cx="8474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Em hãy tạo thư mục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chup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và các thư mục con để lưu ảnh của mình một cách hợp lí.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200" y="1943100"/>
            <a:ext cx="8928931" cy="8928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963953">
            <a:off x="2783861" y="-148669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17223" y="3677303"/>
            <a:ext cx="5354376" cy="4867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41883" y="3330381"/>
            <a:ext cx="5354376" cy="4867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7675">
            <a:off x="12060728" y="4013129"/>
            <a:ext cx="5486795" cy="48676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2262">
            <a:off x="4024172" y="1712078"/>
            <a:ext cx="10189795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7200" b="1" dirty="0" smtClean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dirty="0">
              <a:solidFill>
                <a:srgbClr val="804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415830">
            <a:off x="1066800" y="5143501"/>
            <a:ext cx="4724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4806" y="4541008"/>
            <a:ext cx="498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1909">
            <a:off x="12143574" y="4858247"/>
            <a:ext cx="5321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Đọc và chuẩn bị trước 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99469" y="506804"/>
            <a:ext cx="2967075" cy="3310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49027" y="3816928"/>
            <a:ext cx="2868785" cy="2657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57342" y="2161866"/>
            <a:ext cx="12185861" cy="6425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88359" y="1669621"/>
            <a:ext cx="12832641" cy="64258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22262">
            <a:off x="4034211" y="3483540"/>
            <a:ext cx="1034093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804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81442" y="8076322"/>
            <a:ext cx="2660930" cy="14997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51991" y="7330804"/>
            <a:ext cx="3681517" cy="38549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74886">
            <a:off x="145425" y="-563248"/>
            <a:ext cx="1076735" cy="3183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072" y="2333608"/>
            <a:ext cx="1962270" cy="6492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18288000" cy="1474127"/>
            <a:chOff x="0" y="0"/>
            <a:chExt cx="30332301" cy="244497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30187521" cy="2300193"/>
            </a:xfrm>
            <a:custGeom>
              <a:avLst/>
              <a:gdLst/>
              <a:ahLst/>
              <a:cxnLst/>
              <a:rect l="l" t="t" r="r" b="b"/>
              <a:pathLst>
                <a:path w="30187521" h="2300193">
                  <a:moveTo>
                    <a:pt x="0" y="0"/>
                  </a:moveTo>
                  <a:lnTo>
                    <a:pt x="30187521" y="0"/>
                  </a:lnTo>
                  <a:lnTo>
                    <a:pt x="30187521" y="2300193"/>
                  </a:lnTo>
                  <a:lnTo>
                    <a:pt x="0" y="230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99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0332300" cy="2444973"/>
            </a:xfrm>
            <a:custGeom>
              <a:avLst/>
              <a:gdLst/>
              <a:ahLst/>
              <a:cxnLst/>
              <a:rect l="l" t="t" r="r" b="b"/>
              <a:pathLst>
                <a:path w="30332300" h="2444973">
                  <a:moveTo>
                    <a:pt x="30187522" y="2300193"/>
                  </a:moveTo>
                  <a:lnTo>
                    <a:pt x="30332300" y="2300193"/>
                  </a:lnTo>
                  <a:lnTo>
                    <a:pt x="30332300" y="2444973"/>
                  </a:lnTo>
                  <a:lnTo>
                    <a:pt x="30187522" y="2444973"/>
                  </a:lnTo>
                  <a:lnTo>
                    <a:pt x="30187522" y="23001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00193"/>
                  </a:lnTo>
                  <a:lnTo>
                    <a:pt x="0" y="2300193"/>
                  </a:lnTo>
                  <a:lnTo>
                    <a:pt x="0" y="144780"/>
                  </a:lnTo>
                  <a:close/>
                  <a:moveTo>
                    <a:pt x="0" y="2300193"/>
                  </a:moveTo>
                  <a:lnTo>
                    <a:pt x="144780" y="2300193"/>
                  </a:lnTo>
                  <a:lnTo>
                    <a:pt x="144780" y="2444973"/>
                  </a:lnTo>
                  <a:lnTo>
                    <a:pt x="0" y="2444973"/>
                  </a:lnTo>
                  <a:lnTo>
                    <a:pt x="0" y="2300193"/>
                  </a:lnTo>
                  <a:close/>
                  <a:moveTo>
                    <a:pt x="30187522" y="144780"/>
                  </a:moveTo>
                  <a:lnTo>
                    <a:pt x="30332300" y="144780"/>
                  </a:lnTo>
                  <a:lnTo>
                    <a:pt x="30332300" y="2300193"/>
                  </a:lnTo>
                  <a:lnTo>
                    <a:pt x="30187522" y="2300193"/>
                  </a:lnTo>
                  <a:lnTo>
                    <a:pt x="30187522" y="144780"/>
                  </a:lnTo>
                  <a:close/>
                  <a:moveTo>
                    <a:pt x="144780" y="2300193"/>
                  </a:moveTo>
                  <a:lnTo>
                    <a:pt x="30187522" y="2300193"/>
                  </a:lnTo>
                  <a:lnTo>
                    <a:pt x="30187522" y="2444973"/>
                  </a:lnTo>
                  <a:lnTo>
                    <a:pt x="144780" y="2444973"/>
                  </a:lnTo>
                  <a:lnTo>
                    <a:pt x="144780" y="2300193"/>
                  </a:lnTo>
                  <a:close/>
                  <a:moveTo>
                    <a:pt x="30187522" y="0"/>
                  </a:moveTo>
                  <a:lnTo>
                    <a:pt x="30332300" y="0"/>
                  </a:lnTo>
                  <a:lnTo>
                    <a:pt x="30332300" y="144780"/>
                  </a:lnTo>
                  <a:lnTo>
                    <a:pt x="30187522" y="144780"/>
                  </a:lnTo>
                  <a:lnTo>
                    <a:pt x="301875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187522" y="0"/>
                  </a:lnTo>
                  <a:lnTo>
                    <a:pt x="301875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46609" y="327175"/>
            <a:ext cx="825382" cy="82538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8099999">
            <a:off x="17009205" y="703726"/>
            <a:ext cx="500190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99999">
            <a:off x="17009205" y="703726"/>
            <a:ext cx="500190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662117" y="1943345"/>
            <a:ext cx="1201133" cy="1201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660555" y="1943345"/>
            <a:ext cx="1201133" cy="1201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61336" y="1943345"/>
            <a:ext cx="1201133" cy="1201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59774" y="1943345"/>
            <a:ext cx="1201133" cy="1201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8993" y="1943345"/>
            <a:ext cx="1201133" cy="1201133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009946" y="2361518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009946" y="2510574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009946" y="2659630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60297" y="398299"/>
            <a:ext cx="786033" cy="683135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 rot="5400000">
            <a:off x="833008" y="689439"/>
            <a:ext cx="1474127" cy="0"/>
          </a:xfrm>
          <a:prstGeom prst="line">
            <a:avLst/>
          </a:prstGeom>
          <a:ln w="95250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8450353" y="1856068"/>
            <a:ext cx="9009364" cy="1375686"/>
            <a:chOff x="0" y="0"/>
            <a:chExt cx="8548662" cy="1305339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8485162" cy="1241839"/>
            </a:xfrm>
            <a:custGeom>
              <a:avLst/>
              <a:gdLst/>
              <a:ahLst/>
              <a:cxnLst/>
              <a:rect l="l" t="t" r="r" b="b"/>
              <a:pathLst>
                <a:path w="8485162" h="1241839">
                  <a:moveTo>
                    <a:pt x="8392452" y="1241839"/>
                  </a:moveTo>
                  <a:lnTo>
                    <a:pt x="92710" y="1241839"/>
                  </a:lnTo>
                  <a:cubicBezTo>
                    <a:pt x="41910" y="1241839"/>
                    <a:pt x="0" y="1199929"/>
                    <a:pt x="0" y="11491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391182" y="0"/>
                  </a:lnTo>
                  <a:cubicBezTo>
                    <a:pt x="8441982" y="0"/>
                    <a:pt x="8483892" y="41910"/>
                    <a:pt x="8483892" y="92710"/>
                  </a:cubicBezTo>
                  <a:lnTo>
                    <a:pt x="8483892" y="1147859"/>
                  </a:lnTo>
                  <a:cubicBezTo>
                    <a:pt x="8485162" y="1199929"/>
                    <a:pt x="8443252" y="1241839"/>
                    <a:pt x="8392452" y="1241839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548662" cy="1305340"/>
            </a:xfrm>
            <a:custGeom>
              <a:avLst/>
              <a:gdLst/>
              <a:ahLst/>
              <a:cxnLst/>
              <a:rect l="l" t="t" r="r" b="b"/>
              <a:pathLst>
                <a:path w="8548662" h="1305340">
                  <a:moveTo>
                    <a:pt x="8424202" y="59690"/>
                  </a:moveTo>
                  <a:cubicBezTo>
                    <a:pt x="8459762" y="59690"/>
                    <a:pt x="8488972" y="88900"/>
                    <a:pt x="8488972" y="124460"/>
                  </a:cubicBezTo>
                  <a:lnTo>
                    <a:pt x="8488972" y="1180879"/>
                  </a:lnTo>
                  <a:cubicBezTo>
                    <a:pt x="8488972" y="1216440"/>
                    <a:pt x="8459762" y="1245649"/>
                    <a:pt x="8424202" y="1245649"/>
                  </a:cubicBezTo>
                  <a:lnTo>
                    <a:pt x="124460" y="1245649"/>
                  </a:lnTo>
                  <a:cubicBezTo>
                    <a:pt x="88900" y="1245649"/>
                    <a:pt x="59690" y="1216440"/>
                    <a:pt x="59690" y="11808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4202" y="59690"/>
                  </a:lnTo>
                  <a:moveTo>
                    <a:pt x="84242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80879"/>
                  </a:lnTo>
                  <a:cubicBezTo>
                    <a:pt x="0" y="1249459"/>
                    <a:pt x="55880" y="1305340"/>
                    <a:pt x="124460" y="1305340"/>
                  </a:cubicBezTo>
                  <a:lnTo>
                    <a:pt x="8424202" y="1305340"/>
                  </a:lnTo>
                  <a:cubicBezTo>
                    <a:pt x="8492782" y="1305340"/>
                    <a:pt x="8548662" y="1249459"/>
                    <a:pt x="8548662" y="1180879"/>
                  </a:cubicBezTo>
                  <a:lnTo>
                    <a:pt x="8548662" y="124460"/>
                  </a:lnTo>
                  <a:cubicBezTo>
                    <a:pt x="8548662" y="55880"/>
                    <a:pt x="8492782" y="0"/>
                    <a:pt x="8424202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865167" y="2145180"/>
            <a:ext cx="652915" cy="7346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65570" y="359934"/>
            <a:ext cx="721499" cy="72149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442491" y="2247892"/>
            <a:ext cx="635699" cy="5292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452205" y="2243239"/>
            <a:ext cx="601346" cy="6013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918251" y="2186823"/>
            <a:ext cx="699446" cy="65135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969395" y="2233714"/>
            <a:ext cx="598414" cy="59841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9668417" y="1920432"/>
            <a:ext cx="7007996" cy="110799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47" y="4152900"/>
            <a:ext cx="7946916" cy="53017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029973" y="4610100"/>
            <a:ext cx="70677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096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5001" y="1638300"/>
            <a:ext cx="15544800" cy="7432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78340">
            <a:off x="84557" y="660159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5222" y="952500"/>
            <a:ext cx="15397377" cy="77146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5915" y="5200819"/>
            <a:ext cx="3404927" cy="53968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027970">
            <a:off x="15063087" y="6160468"/>
            <a:ext cx="763199" cy="2256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0351" y="2628791"/>
            <a:ext cx="138684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THỰC HÀNH VỚI TỆP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THƯ MỤC TRONG MÁY TÍNH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6921895" y="7892195"/>
            <a:ext cx="1916250" cy="815960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7637742" y="8125330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637742" y="826821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637742" y="8411105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9448800" y="1566163"/>
            <a:ext cx="154312" cy="9240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9448800" y="4471344"/>
            <a:ext cx="154312" cy="9240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9448800" y="7376526"/>
            <a:ext cx="154312" cy="9240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grpSp>
        <p:nvGrpSpPr>
          <p:cNvPr id="22" name="Group 22"/>
          <p:cNvGrpSpPr/>
          <p:nvPr/>
        </p:nvGrpSpPr>
        <p:grpSpPr>
          <a:xfrm>
            <a:off x="1393205" y="2364821"/>
            <a:ext cx="6944070" cy="5156164"/>
            <a:chOff x="0" y="0"/>
            <a:chExt cx="7704886" cy="57210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04886" cy="5820151"/>
            </a:xfrm>
            <a:custGeom>
              <a:avLst/>
              <a:gdLst/>
              <a:ahLst/>
              <a:cxnLst/>
              <a:rect l="l" t="t" r="r" b="b"/>
              <a:pathLst>
                <a:path w="7704886" h="5820151">
                  <a:moveTo>
                    <a:pt x="7082586" y="5249921"/>
                  </a:moveTo>
                  <a:cubicBezTo>
                    <a:pt x="7082586" y="5243571"/>
                    <a:pt x="7083856" y="5238491"/>
                    <a:pt x="7083856" y="5230871"/>
                  </a:cubicBezTo>
                  <a:lnTo>
                    <a:pt x="7083856" y="490220"/>
                  </a:lnTo>
                  <a:cubicBezTo>
                    <a:pt x="7083856" y="220980"/>
                    <a:pt x="6874306" y="0"/>
                    <a:pt x="6617766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5230871"/>
                  </a:lnTo>
                  <a:cubicBezTo>
                    <a:pt x="0" y="5500111"/>
                    <a:pt x="209550" y="5721091"/>
                    <a:pt x="466090" y="5721091"/>
                  </a:cubicBezTo>
                  <a:lnTo>
                    <a:pt x="6616496" y="5721091"/>
                  </a:lnTo>
                  <a:cubicBezTo>
                    <a:pt x="6729526" y="5721091"/>
                    <a:pt x="6833666" y="5677911"/>
                    <a:pt x="6913676" y="5608061"/>
                  </a:cubicBezTo>
                  <a:cubicBezTo>
                    <a:pt x="7044486" y="5679181"/>
                    <a:pt x="7356906" y="5820151"/>
                    <a:pt x="7703616" y="5613141"/>
                  </a:cubicBezTo>
                  <a:cubicBezTo>
                    <a:pt x="7704886" y="5613141"/>
                    <a:pt x="7392466" y="5614411"/>
                    <a:pt x="7082586" y="5249921"/>
                  </a:cubicBezTo>
                  <a:lnTo>
                    <a:pt x="7082586" y="5249921"/>
                  </a:lnTo>
                  <a:close/>
                </a:path>
              </a:pathLst>
            </a:custGeom>
            <a:solidFill>
              <a:srgbClr val="57999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752600" y="3051444"/>
            <a:ext cx="579761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F9F5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8000" b="1" dirty="0">
              <a:solidFill>
                <a:srgbClr val="F9F5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86403" y="1172721"/>
            <a:ext cx="6019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Mở và tìm hiểu cấu trúc của một thư </a:t>
            </a:r>
            <a:r>
              <a:rPr lang="vi-VN" sz="4000" b="1" dirty="0" smtClean="0">
                <a:solidFill>
                  <a:srgbClr val="002060"/>
                </a:solidFill>
              </a:rPr>
              <a:t>mục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86403" y="4013575"/>
            <a:ext cx="623091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Thực hiện thao tác với thư mục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86403" y="6854429"/>
            <a:ext cx="623091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</a:rPr>
              <a:t>Tìm tệp ở thư mục cho trước theo yêu cầu.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34" y="7623966"/>
            <a:ext cx="2267869" cy="19957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" y="6854429"/>
            <a:ext cx="3695700" cy="369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70" y="1068283"/>
            <a:ext cx="2106208" cy="18142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450">
            <a:off x="4585537" y="1455749"/>
            <a:ext cx="124978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999" y="1887189"/>
            <a:ext cx="16150973" cy="7877215"/>
            <a:chOff x="0" y="0"/>
            <a:chExt cx="15829669" cy="1454265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5684890" cy="14397874"/>
            </a:xfrm>
            <a:custGeom>
              <a:avLst/>
              <a:gdLst/>
              <a:ahLst/>
              <a:cxnLst/>
              <a:rect l="l" t="t" r="r" b="b"/>
              <a:pathLst>
                <a:path w="15684890" h="14397874">
                  <a:moveTo>
                    <a:pt x="0" y="0"/>
                  </a:moveTo>
                  <a:lnTo>
                    <a:pt x="15684890" y="0"/>
                  </a:lnTo>
                  <a:lnTo>
                    <a:pt x="15684890" y="14397874"/>
                  </a:lnTo>
                  <a:lnTo>
                    <a:pt x="0" y="1439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5829669" cy="14542653"/>
            </a:xfrm>
            <a:custGeom>
              <a:avLst/>
              <a:gdLst/>
              <a:ahLst/>
              <a:cxnLst/>
              <a:rect l="l" t="t" r="r" b="b"/>
              <a:pathLst>
                <a:path w="15829669" h="14542653">
                  <a:moveTo>
                    <a:pt x="15684889" y="14397873"/>
                  </a:moveTo>
                  <a:lnTo>
                    <a:pt x="15829669" y="14397873"/>
                  </a:lnTo>
                  <a:lnTo>
                    <a:pt x="15829669" y="14542653"/>
                  </a:lnTo>
                  <a:lnTo>
                    <a:pt x="15684889" y="14542653"/>
                  </a:lnTo>
                  <a:lnTo>
                    <a:pt x="15684889" y="143978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397875"/>
                  </a:lnTo>
                  <a:lnTo>
                    <a:pt x="0" y="14397875"/>
                  </a:lnTo>
                  <a:lnTo>
                    <a:pt x="0" y="144780"/>
                  </a:lnTo>
                  <a:close/>
                  <a:moveTo>
                    <a:pt x="0" y="14397875"/>
                  </a:moveTo>
                  <a:lnTo>
                    <a:pt x="144780" y="14397875"/>
                  </a:lnTo>
                  <a:lnTo>
                    <a:pt x="144780" y="14542653"/>
                  </a:lnTo>
                  <a:lnTo>
                    <a:pt x="0" y="14542653"/>
                  </a:lnTo>
                  <a:lnTo>
                    <a:pt x="0" y="14397873"/>
                  </a:lnTo>
                  <a:close/>
                  <a:moveTo>
                    <a:pt x="15684889" y="144780"/>
                  </a:moveTo>
                  <a:lnTo>
                    <a:pt x="15829669" y="144780"/>
                  </a:lnTo>
                  <a:lnTo>
                    <a:pt x="15829669" y="14397875"/>
                  </a:lnTo>
                  <a:lnTo>
                    <a:pt x="15684889" y="14397875"/>
                  </a:lnTo>
                  <a:lnTo>
                    <a:pt x="15684889" y="144780"/>
                  </a:lnTo>
                  <a:close/>
                  <a:moveTo>
                    <a:pt x="144780" y="14397873"/>
                  </a:moveTo>
                  <a:lnTo>
                    <a:pt x="15684889" y="14397873"/>
                  </a:lnTo>
                  <a:lnTo>
                    <a:pt x="15684889" y="14542653"/>
                  </a:lnTo>
                  <a:lnTo>
                    <a:pt x="144780" y="14542653"/>
                  </a:lnTo>
                  <a:lnTo>
                    <a:pt x="144780" y="14397873"/>
                  </a:lnTo>
                  <a:close/>
                  <a:moveTo>
                    <a:pt x="15684889" y="0"/>
                  </a:moveTo>
                  <a:lnTo>
                    <a:pt x="15829669" y="0"/>
                  </a:lnTo>
                  <a:lnTo>
                    <a:pt x="15829669" y="144780"/>
                  </a:lnTo>
                  <a:lnTo>
                    <a:pt x="15684889" y="144780"/>
                  </a:lnTo>
                  <a:lnTo>
                    <a:pt x="1568488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684889" y="0"/>
                  </a:lnTo>
                  <a:lnTo>
                    <a:pt x="1568488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66800" y="522596"/>
            <a:ext cx="16225172" cy="1564261"/>
            <a:chOff x="0" y="0"/>
            <a:chExt cx="15829669" cy="2887887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684890" cy="2743107"/>
            </a:xfrm>
            <a:custGeom>
              <a:avLst/>
              <a:gdLst/>
              <a:ahLst/>
              <a:cxnLst/>
              <a:rect l="l" t="t" r="r" b="b"/>
              <a:pathLst>
                <a:path w="15684890" h="2743107">
                  <a:moveTo>
                    <a:pt x="0" y="0"/>
                  </a:moveTo>
                  <a:lnTo>
                    <a:pt x="15684890" y="0"/>
                  </a:lnTo>
                  <a:lnTo>
                    <a:pt x="15684890" y="2743107"/>
                  </a:lnTo>
                  <a:lnTo>
                    <a:pt x="0" y="2743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829669" cy="2887887"/>
            </a:xfrm>
            <a:custGeom>
              <a:avLst/>
              <a:gdLst/>
              <a:ahLst/>
              <a:cxnLst/>
              <a:rect l="l" t="t" r="r" b="b"/>
              <a:pathLst>
                <a:path w="15829669" h="2887887">
                  <a:moveTo>
                    <a:pt x="15684889" y="2743107"/>
                  </a:moveTo>
                  <a:lnTo>
                    <a:pt x="15829669" y="2743107"/>
                  </a:lnTo>
                  <a:lnTo>
                    <a:pt x="15829669" y="2887887"/>
                  </a:lnTo>
                  <a:lnTo>
                    <a:pt x="15684889" y="2887887"/>
                  </a:lnTo>
                  <a:lnTo>
                    <a:pt x="15684889" y="27431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43107"/>
                  </a:lnTo>
                  <a:lnTo>
                    <a:pt x="0" y="2743107"/>
                  </a:lnTo>
                  <a:lnTo>
                    <a:pt x="0" y="144780"/>
                  </a:lnTo>
                  <a:close/>
                  <a:moveTo>
                    <a:pt x="0" y="2743107"/>
                  </a:moveTo>
                  <a:lnTo>
                    <a:pt x="144780" y="2743107"/>
                  </a:lnTo>
                  <a:lnTo>
                    <a:pt x="144780" y="2887887"/>
                  </a:lnTo>
                  <a:lnTo>
                    <a:pt x="0" y="2887887"/>
                  </a:lnTo>
                  <a:lnTo>
                    <a:pt x="0" y="2743107"/>
                  </a:lnTo>
                  <a:close/>
                  <a:moveTo>
                    <a:pt x="15684889" y="144780"/>
                  </a:moveTo>
                  <a:lnTo>
                    <a:pt x="15829669" y="144780"/>
                  </a:lnTo>
                  <a:lnTo>
                    <a:pt x="15829669" y="2743107"/>
                  </a:lnTo>
                  <a:lnTo>
                    <a:pt x="15684889" y="2743107"/>
                  </a:lnTo>
                  <a:lnTo>
                    <a:pt x="15684889" y="144780"/>
                  </a:lnTo>
                  <a:close/>
                  <a:moveTo>
                    <a:pt x="144780" y="2743107"/>
                  </a:moveTo>
                  <a:lnTo>
                    <a:pt x="15684889" y="2743107"/>
                  </a:lnTo>
                  <a:lnTo>
                    <a:pt x="15684889" y="2887887"/>
                  </a:lnTo>
                  <a:lnTo>
                    <a:pt x="144780" y="2887887"/>
                  </a:lnTo>
                  <a:lnTo>
                    <a:pt x="144780" y="2743107"/>
                  </a:lnTo>
                  <a:close/>
                  <a:moveTo>
                    <a:pt x="15684889" y="0"/>
                  </a:moveTo>
                  <a:lnTo>
                    <a:pt x="15829669" y="0"/>
                  </a:lnTo>
                  <a:lnTo>
                    <a:pt x="15829669" y="144780"/>
                  </a:lnTo>
                  <a:lnTo>
                    <a:pt x="15684889" y="144780"/>
                  </a:lnTo>
                  <a:lnTo>
                    <a:pt x="1568488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684889" y="0"/>
                  </a:lnTo>
                  <a:lnTo>
                    <a:pt x="1568488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8203" y="8720058"/>
            <a:ext cx="914026" cy="9140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88492" y="8826234"/>
            <a:ext cx="701675" cy="7016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34600" y="8920507"/>
            <a:ext cx="531051" cy="5131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98204" y="8826234"/>
            <a:ext cx="701675" cy="7016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9118954" y="8826234"/>
            <a:ext cx="701675" cy="7016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398165" y="8853799"/>
            <a:ext cx="929116" cy="76071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676400" y="2394198"/>
            <a:ext cx="13933337" cy="1606301"/>
            <a:chOff x="0" y="0"/>
            <a:chExt cx="6135106" cy="1045373"/>
          </a:xfrm>
        </p:grpSpPr>
        <p:sp>
          <p:nvSpPr>
            <p:cNvPr id="17" name="Freeform 17"/>
            <p:cNvSpPr/>
            <p:nvPr/>
          </p:nvSpPr>
          <p:spPr>
            <a:xfrm>
              <a:off x="0" y="31750"/>
              <a:ext cx="6103356" cy="981873"/>
            </a:xfrm>
            <a:custGeom>
              <a:avLst/>
              <a:gdLst/>
              <a:ahLst/>
              <a:cxnLst/>
              <a:rect l="l" t="t" r="r" b="b"/>
              <a:pathLst>
                <a:path w="6071606" h="981873">
                  <a:moveTo>
                    <a:pt x="5978896" y="981873"/>
                  </a:moveTo>
                  <a:lnTo>
                    <a:pt x="92710" y="981873"/>
                  </a:lnTo>
                  <a:cubicBezTo>
                    <a:pt x="41910" y="981873"/>
                    <a:pt x="0" y="939963"/>
                    <a:pt x="0" y="8891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977626" y="0"/>
                  </a:lnTo>
                  <a:cubicBezTo>
                    <a:pt x="6028426" y="0"/>
                    <a:pt x="6070336" y="41910"/>
                    <a:pt x="6070336" y="92710"/>
                  </a:cubicBezTo>
                  <a:lnTo>
                    <a:pt x="6070336" y="887893"/>
                  </a:lnTo>
                  <a:cubicBezTo>
                    <a:pt x="6071606" y="939963"/>
                    <a:pt x="6029696" y="981873"/>
                    <a:pt x="5978896" y="9818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6135106" cy="1045373"/>
            </a:xfrm>
            <a:custGeom>
              <a:avLst/>
              <a:gdLst/>
              <a:ahLst/>
              <a:cxnLst/>
              <a:rect l="l" t="t" r="r" b="b"/>
              <a:pathLst>
                <a:path w="6135106" h="1045373">
                  <a:moveTo>
                    <a:pt x="6010646" y="59690"/>
                  </a:moveTo>
                  <a:cubicBezTo>
                    <a:pt x="6046206" y="59690"/>
                    <a:pt x="6075416" y="88900"/>
                    <a:pt x="6075416" y="124460"/>
                  </a:cubicBezTo>
                  <a:lnTo>
                    <a:pt x="6075416" y="920913"/>
                  </a:lnTo>
                  <a:cubicBezTo>
                    <a:pt x="6075416" y="956473"/>
                    <a:pt x="6046206" y="985683"/>
                    <a:pt x="6010646" y="985683"/>
                  </a:cubicBezTo>
                  <a:lnTo>
                    <a:pt x="124460" y="985683"/>
                  </a:lnTo>
                  <a:cubicBezTo>
                    <a:pt x="88900" y="985683"/>
                    <a:pt x="59690" y="956473"/>
                    <a:pt x="59690" y="9209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010646" y="59690"/>
                  </a:lnTo>
                  <a:moveTo>
                    <a:pt x="60106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20913"/>
                  </a:lnTo>
                  <a:cubicBezTo>
                    <a:pt x="0" y="989493"/>
                    <a:pt x="55880" y="1045373"/>
                    <a:pt x="124460" y="1045373"/>
                  </a:cubicBezTo>
                  <a:lnTo>
                    <a:pt x="6010646" y="1045373"/>
                  </a:lnTo>
                  <a:cubicBezTo>
                    <a:pt x="6079226" y="1045373"/>
                    <a:pt x="6135106" y="989493"/>
                    <a:pt x="6135106" y="920913"/>
                  </a:cubicBezTo>
                  <a:lnTo>
                    <a:pt x="6135106" y="124460"/>
                  </a:lnTo>
                  <a:cubicBezTo>
                    <a:pt x="6135106" y="55880"/>
                    <a:pt x="6079226" y="0"/>
                    <a:pt x="6010646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46763" y="2535344"/>
            <a:ext cx="1151421" cy="1151421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6080196" y="2936210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6080196" y="3079097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6080196" y="3221984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0"/>
          <p:cNvSpPr txBox="1"/>
          <p:nvPr/>
        </p:nvSpPr>
        <p:spPr>
          <a:xfrm>
            <a:off x="1808480" y="949426"/>
            <a:ext cx="1504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1: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0667" y="2375995"/>
            <a:ext cx="122713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dirty="0"/>
              <a:t>Em hãy nhắc lại kiến thức về tệp, thư mục và ổ đĩa đã học ở </a:t>
            </a:r>
            <a:r>
              <a:rPr lang="vi-VN" sz="4000" b="1" dirty="0"/>
              <a:t>Bài 8</a:t>
            </a:r>
            <a:r>
              <a:rPr lang="vi-VN" sz="4000" dirty="0"/>
              <a:t>.</a:t>
            </a:r>
            <a:endParaRPr lang="en-US" sz="4000" dirty="0"/>
          </a:p>
        </p:txBody>
      </p:sp>
      <p:sp>
        <p:nvSpPr>
          <p:cNvPr id="34" name="Pentagon 33"/>
          <p:cNvSpPr/>
          <p:nvPr/>
        </p:nvSpPr>
        <p:spPr>
          <a:xfrm>
            <a:off x="1808480" y="4457700"/>
            <a:ext cx="2306320" cy="9906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4484" y="4399675"/>
            <a:ext cx="10366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Thông </a:t>
            </a:r>
            <a:r>
              <a:rPr lang="vi-VN" sz="4000" dirty="0"/>
              <a:t>tin trong máy tính được lưu trữ thành các tệp (tệp văn bản, tệp hình ảnh, tệp video,…).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Mỗi </a:t>
            </a:r>
            <a:r>
              <a:rPr lang="vi-VN" sz="4000" dirty="0"/>
              <a:t>tệp đều có tên và biểu tượng.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04" y="6715349"/>
            <a:ext cx="1638300" cy="1638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56" y="6757100"/>
            <a:ext cx="1635760" cy="16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99846" y="3421531"/>
            <a:ext cx="6630386" cy="6099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846287" y="3081122"/>
            <a:ext cx="6630386" cy="6099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25324" y="3081122"/>
            <a:ext cx="6630386" cy="6099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71764" y="2740713"/>
            <a:ext cx="6630386" cy="60999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60802" y="4457700"/>
            <a:ext cx="2868278" cy="3711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125324" y="1240707"/>
            <a:ext cx="3275476" cy="9906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8261" y="3776608"/>
            <a:ext cx="61250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tệp được sắp xếp trong các thư mục để dễ quản lí và tìm kiếm.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Biểu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tượng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hình kẹp giấy.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46286" y="3493234"/>
            <a:ext cx="59939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tượng đều có tên riêng.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thư mục đều có thể chứa các thư mục con khác.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15" y="7965318"/>
            <a:ext cx="2450804" cy="2091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40" y="871879"/>
            <a:ext cx="4616838" cy="165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020">
            <a:off x="6140495" y="1944742"/>
            <a:ext cx="9056544" cy="5598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020">
            <a:off x="5769750" y="1549782"/>
            <a:ext cx="9056544" cy="559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278192">
            <a:off x="15265737" y="2527108"/>
            <a:ext cx="1643383" cy="10435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35261" y="2698795"/>
            <a:ext cx="7925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thư mục và tệp được lưu trữ trong các ổ đĩa. Ổ đĩa thường được đặt tên là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,… Ổ đĩa còn gọi là thư mục gốc.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55607" y="1295282"/>
            <a:ext cx="2318560" cy="9906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829" y="3574673"/>
            <a:ext cx="6096012" cy="6096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6" y="7576920"/>
            <a:ext cx="6878432" cy="252834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30832" y="1313680"/>
            <a:ext cx="5834647" cy="35226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81" y="800100"/>
            <a:ext cx="4785556" cy="2034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2536" y="1329808"/>
            <a:ext cx="383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35" y="5234424"/>
            <a:ext cx="5085596" cy="50855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84225" y="2086730"/>
            <a:ext cx="5127859" cy="24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hực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hành trên máy tính theo các bước trong SGK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4492" y="3982044"/>
            <a:ext cx="60441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mở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ổ đĩa trên máy tính mình và quan sát để biết nội dung chứa bên trong ổ đĩa (thư mục con và tệp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736520" y="4725477"/>
            <a:ext cx="10287000" cy="815960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6921895" y="3333502"/>
            <a:ext cx="1916250" cy="815960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7637742" y="356663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637742" y="3709524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637742" y="3852411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7542359" y="86638"/>
            <a:ext cx="675321" cy="675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7542359" y="9504431"/>
            <a:ext cx="675321" cy="67532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90600" y="952500"/>
            <a:ext cx="15245534" cy="1219200"/>
            <a:chOff x="0" y="0"/>
            <a:chExt cx="31478967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478965" cy="1913890"/>
            </a:xfrm>
            <a:custGeom>
              <a:avLst/>
              <a:gdLst/>
              <a:ahLst/>
              <a:cxnLst/>
              <a:rect l="l" t="t" r="r" b="b"/>
              <a:pathLst>
                <a:path w="31478965" h="1913890">
                  <a:moveTo>
                    <a:pt x="31478965" y="956945"/>
                  </a:moveTo>
                  <a:lnTo>
                    <a:pt x="31478965" y="956945"/>
                  </a:lnTo>
                  <a:cubicBezTo>
                    <a:pt x="31478965" y="1485392"/>
                    <a:pt x="31050595" y="1913890"/>
                    <a:pt x="30522022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30522022" y="0"/>
                  </a:lnTo>
                  <a:cubicBezTo>
                    <a:pt x="31050468" y="0"/>
                    <a:pt x="31478965" y="428371"/>
                    <a:pt x="31478965" y="956945"/>
                  </a:cubicBezTo>
                  <a:close/>
                </a:path>
              </a:pathLst>
            </a:custGeom>
            <a:solidFill>
              <a:srgbClr val="57999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47800" y="1415561"/>
            <a:ext cx="293077" cy="29307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2198077" y="1069315"/>
            <a:ext cx="134874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1753577"/>
            <a:ext cx="844499" cy="109681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814466" y="2244173"/>
            <a:ext cx="13278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uan 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sát Hình 52 và trả lời câu hỏi: </a:t>
            </a:r>
            <a:endParaRPr lang="en-US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chỉ ra đâu ra thư mục gốc, đâu là thư mục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3" y="2502034"/>
            <a:ext cx="653215" cy="123543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324600" y="4447085"/>
            <a:ext cx="2816634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46120" y="5947123"/>
            <a:ext cx="3657600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08820" y="5947122"/>
            <a:ext cx="3657600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8459" y="7962900"/>
            <a:ext cx="2971146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Do-re-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04608" y="7940040"/>
            <a:ext cx="2216489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Co-nan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48889" y="7962900"/>
            <a:ext cx="3460084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Elbow Connector 41"/>
          <p:cNvCxnSpPr>
            <a:stCxn id="35" idx="2"/>
            <a:endCxn id="36" idx="0"/>
          </p:cNvCxnSpPr>
          <p:nvPr/>
        </p:nvCxnSpPr>
        <p:spPr>
          <a:xfrm rot="5400000">
            <a:off x="6073000" y="4287206"/>
            <a:ext cx="661838" cy="2657997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5" idx="2"/>
            <a:endCxn id="37" idx="0"/>
          </p:cNvCxnSpPr>
          <p:nvPr/>
        </p:nvCxnSpPr>
        <p:spPr>
          <a:xfrm rot="16200000" flipH="1">
            <a:off x="8754350" y="4263851"/>
            <a:ext cx="661837" cy="2704703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2"/>
            <a:endCxn id="38" idx="0"/>
          </p:cNvCxnSpPr>
          <p:nvPr/>
        </p:nvCxnSpPr>
        <p:spPr>
          <a:xfrm rot="5400000">
            <a:off x="3055234" y="5943214"/>
            <a:ext cx="1038484" cy="3000888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2"/>
          </p:cNvCxnSpPr>
          <p:nvPr/>
        </p:nvCxnSpPr>
        <p:spPr>
          <a:xfrm>
            <a:off x="5074920" y="6924416"/>
            <a:ext cx="0" cy="10019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6" idx="2"/>
            <a:endCxn id="40" idx="0"/>
          </p:cNvCxnSpPr>
          <p:nvPr/>
        </p:nvCxnSpPr>
        <p:spPr>
          <a:xfrm rot="16200000" flipH="1">
            <a:off x="6207683" y="5791652"/>
            <a:ext cx="1038484" cy="3304011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0437620" y="4914900"/>
            <a:ext cx="144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041805" y="4503412"/>
            <a:ext cx="382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2451690" y="6362700"/>
            <a:ext cx="8833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457535" y="5685743"/>
            <a:ext cx="39979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0521172" y="8445055"/>
            <a:ext cx="8833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527017" y="7768098"/>
            <a:ext cx="561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1482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6" grpId="0"/>
      <p:bldP spid="69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584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20</cp:revision>
  <dcterms:created xsi:type="dcterms:W3CDTF">2006-08-16T00:00:00Z</dcterms:created>
  <dcterms:modified xsi:type="dcterms:W3CDTF">2022-06-03T09:18:59Z</dcterms:modified>
  <dc:identifier>DAFARKD_w7U</dc:identifier>
</cp:coreProperties>
</file>