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5" r:id="rId9"/>
    <p:sldId id="259" r:id="rId10"/>
    <p:sldId id="266" r:id="rId11"/>
    <p:sldId id="267" r:id="rId12"/>
    <p:sldId id="268" r:id="rId13"/>
    <p:sldId id="269" r:id="rId14"/>
  </p:sldIdLst>
  <p:sldSz cx="12192000" cy="6858000"/>
  <p:notesSz cx="9144000" cy="6858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7235"/>
    <a:srgbClr val="EB54E9"/>
    <a:srgbClr val="D34CD6"/>
    <a:srgbClr val="D8F3FC"/>
    <a:srgbClr val="EF5F5F"/>
    <a:srgbClr val="9CDCF8"/>
    <a:srgbClr val="BED096"/>
    <a:srgbClr val="FFF89A"/>
    <a:srgbClr val="FDE59B"/>
    <a:srgbClr val="B34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-346" y="-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0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9738E644-0C74-49BA-805C-6B44E856ED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03988AA-BF7E-4DD8-B1D9-13B80AA7D0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2AAE7-94C7-48D0-BBDB-3EFA3A2E8BA4}" type="datetimeFigureOut">
              <a:rPr lang="en-US" smtClean="0"/>
              <a:t>21/01/25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62113E-A8A0-4C7E-B43D-631F34DAF3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F984F0B-3331-4619-9EB9-459B0195253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07AEA-2C70-4686-9467-2C35DDE6C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34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BB2A-B7CF-47B6-88F4-63E00627410B}" type="datetimeFigureOut">
              <a:rPr lang="en-US" smtClean="0"/>
              <a:t>21/01/25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61751-9B3B-445F-B0A5-946BA8B624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107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Hình chữ nhật 2">
            <a:extLst>
              <a:ext uri="{FF2B5EF4-FFF2-40B4-BE49-F238E27FC236}">
                <a16:creationId xmlns:a16="http://schemas.microsoft.com/office/drawing/2014/main" xmlns="" id="{82470FFF-DDA9-4A68-9B40-5388E09B5075}"/>
              </a:ext>
            </a:extLst>
          </p:cNvPr>
          <p:cNvSpPr/>
          <p:nvPr userDrawn="1"/>
        </p:nvSpPr>
        <p:spPr>
          <a:xfrm>
            <a:off x="9713813" y="6497165"/>
            <a:ext cx="1886784" cy="35186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415561" y="394958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34604" y="1090111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190585" y="1572168"/>
            <a:ext cx="486897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2503-F557-439A-88B7-601D405CF653}" type="datetimeFigureOut">
              <a:rPr lang="en-US" smtClean="0"/>
              <a:t>21/01/25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E30A-A8F3-4D17-970B-DFEFA6067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372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C00000"/>
                </a:solidFill>
                <a:latin typeface="+mj-lt"/>
              </a:rPr>
              <a:t>THỰC</a:t>
            </a:r>
            <a:r>
              <a:rPr lang="en-US" sz="11500" baseline="0">
                <a:solidFill>
                  <a:srgbClr val="C00000"/>
                </a:solidFill>
                <a:latin typeface="+mj-lt"/>
              </a:rPr>
              <a:t> HÀNH</a:t>
            </a:r>
            <a:endParaRPr lang="vi-VN" sz="11500" dirty="0">
              <a:solidFill>
                <a:srgbClr val="C00000"/>
              </a:solidFill>
              <a:latin typeface="+mj-lt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163091" y="1557579"/>
            <a:ext cx="5204989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2510143" y="1996026"/>
            <a:ext cx="6935745" cy="181588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 </a:t>
            </a:r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</a:t>
            </a:r>
            <a:endParaRPr lang="vi-VN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 TOÀN VỚI MÔI TRƯỜNG </a:t>
            </a:r>
          </a:p>
          <a:p>
            <a:r>
              <a:rPr lang="en-US" sz="3500" b="1" dirty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 NGHỆ TRONG GIA </a:t>
            </a:r>
            <a:r>
              <a:rPr lang="en-US" sz="3500" b="1" dirty="0" smtClean="0">
                <a:ln w="0"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ĐÌNH</a:t>
            </a:r>
            <a:endParaRPr lang="en-US" sz="3500" b="1" dirty="0">
              <a:ln w="0"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2: Chơi đùa gần ấm nước đang đun sôi.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048" y="3161004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53493930-E1D5-4B9B-8998-6CF9FB784201}"/>
              </a:ext>
            </a:extLst>
          </p:cNvPr>
          <p:cNvSpPr txBox="1"/>
          <p:nvPr/>
        </p:nvSpPr>
        <p:spPr>
          <a:xfrm>
            <a:off x="6334432" y="3158880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E4ADAF1B-F97C-4C6B-B3BC-23BCE9746116}"/>
              </a:ext>
            </a:extLst>
          </p:cNvPr>
          <p:cNvSpPr txBox="1"/>
          <p:nvPr/>
        </p:nvSpPr>
        <p:spPr>
          <a:xfrm>
            <a:off x="6334431" y="3146857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973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668865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3: Lấy kéo chọc vào cánh quạt đang chạy.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048" y="3161004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53493930-E1D5-4B9B-8998-6CF9FB784201}"/>
              </a:ext>
            </a:extLst>
          </p:cNvPr>
          <p:cNvSpPr txBox="1"/>
          <p:nvPr/>
        </p:nvSpPr>
        <p:spPr>
          <a:xfrm>
            <a:off x="6334432" y="3158880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E4ADAF1B-F97C-4C6B-B3BC-23BCE9746116}"/>
              </a:ext>
            </a:extLst>
          </p:cNvPr>
          <p:cNvSpPr txBox="1"/>
          <p:nvPr/>
        </p:nvSpPr>
        <p:spPr>
          <a:xfrm>
            <a:off x="6334431" y="3158880"/>
            <a:ext cx="3370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531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4: Ngồi cách xa tivi khi xem.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048" y="3161004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53493930-E1D5-4B9B-8998-6CF9FB784201}"/>
              </a:ext>
            </a:extLst>
          </p:cNvPr>
          <p:cNvSpPr txBox="1"/>
          <p:nvPr/>
        </p:nvSpPr>
        <p:spPr>
          <a:xfrm>
            <a:off x="6334432" y="3158880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E4ADAF1B-F97C-4C6B-B3BC-23BCE9746116}"/>
              </a:ext>
            </a:extLst>
          </p:cNvPr>
          <p:cNvSpPr txBox="1"/>
          <p:nvPr/>
        </p:nvSpPr>
        <p:spPr>
          <a:xfrm>
            <a:off x="748048" y="3158880"/>
            <a:ext cx="3370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187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5: Bật loa nghe ca nhạc to hết cỡ.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8048" y="3161004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53493930-E1D5-4B9B-8998-6CF9FB784201}"/>
              </a:ext>
            </a:extLst>
          </p:cNvPr>
          <p:cNvSpPr txBox="1"/>
          <p:nvPr/>
        </p:nvSpPr>
        <p:spPr>
          <a:xfrm>
            <a:off x="6334432" y="3158880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E4ADAF1B-F97C-4C6B-B3BC-23BCE9746116}"/>
              </a:ext>
            </a:extLst>
          </p:cNvPr>
          <p:cNvSpPr txBox="1"/>
          <p:nvPr/>
        </p:nvSpPr>
        <p:spPr>
          <a:xfrm>
            <a:off x="6334432" y="3161606"/>
            <a:ext cx="3370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28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45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B40BE97D-23A1-EEE3-6D18-66A12D394F03}"/>
              </a:ext>
            </a:extLst>
          </p:cNvPr>
          <p:cNvSpPr txBox="1"/>
          <p:nvPr/>
        </p:nvSpPr>
        <p:spPr>
          <a:xfrm>
            <a:off x="5943601" y="0"/>
            <a:ext cx="544215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An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518E8B47-BB06-A157-BF17-8206EFA6C84B}"/>
              </a:ext>
            </a:extLst>
          </p:cNvPr>
          <p:cNvSpPr txBox="1"/>
          <p:nvPr/>
        </p:nvSpPr>
        <p:spPr>
          <a:xfrm>
            <a:off x="5914103" y="914399"/>
            <a:ext cx="545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190E49CC-48A3-A9E8-4DF9-26799A5679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73096" cy="685800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B161B6F2-84FE-C8B0-ED26-A84E7F52CB67}"/>
              </a:ext>
            </a:extLst>
          </p:cNvPr>
          <p:cNvSpPr txBox="1"/>
          <p:nvPr/>
        </p:nvSpPr>
        <p:spPr>
          <a:xfrm>
            <a:off x="5943599" y="26322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xmlns="" id="{41BB28AD-AA33-549C-E9EC-074D29DE34E5}"/>
              </a:ext>
            </a:extLst>
          </p:cNvPr>
          <p:cNvSpPr txBox="1"/>
          <p:nvPr/>
        </p:nvSpPr>
        <p:spPr>
          <a:xfrm>
            <a:off x="5884606" y="359092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xmlns="" id="{7C1177CE-ACD9-F35D-3F1C-A1BDA60BF9E4}"/>
              </a:ext>
            </a:extLst>
          </p:cNvPr>
          <p:cNvSpPr txBox="1"/>
          <p:nvPr/>
        </p:nvSpPr>
        <p:spPr>
          <a:xfrm>
            <a:off x="5899354" y="4461079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xmlns="" id="{4B8CEC2C-BCC4-9865-D586-392A7A33EA71}"/>
              </a:ext>
            </a:extLst>
          </p:cNvPr>
          <p:cNvSpPr txBox="1"/>
          <p:nvPr/>
        </p:nvSpPr>
        <p:spPr>
          <a:xfrm>
            <a:off x="5869857" y="5331234"/>
            <a:ext cx="539791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52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3F0342E5-156F-A423-C5E8-32DE6F5D551D}"/>
              </a:ext>
            </a:extLst>
          </p:cNvPr>
          <p:cNvSpPr txBox="1"/>
          <p:nvPr/>
        </p:nvSpPr>
        <p:spPr>
          <a:xfrm>
            <a:off x="619432" y="274144"/>
            <a:ext cx="10445546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S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ử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công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vi-VN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vi-VN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26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r>
              <a:rPr lang="en-US" sz="3000" b="1" i="0" baseline="30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lâu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đài</a:t>
            </a:r>
            <a:r>
              <a:rPr lang="en-US" sz="3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04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009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ộn: Dọc 1">
            <a:extLst>
              <a:ext uri="{FF2B5EF4-FFF2-40B4-BE49-F238E27FC236}">
                <a16:creationId xmlns:a16="http://schemas.microsoft.com/office/drawing/2014/main" xmlns="" id="{7420358A-F497-48C5-9919-190FB55C2704}"/>
              </a:ext>
            </a:extLst>
          </p:cNvPr>
          <p:cNvSpPr/>
          <p:nvPr/>
        </p:nvSpPr>
        <p:spPr>
          <a:xfrm>
            <a:off x="707922" y="221225"/>
            <a:ext cx="10500852" cy="5412659"/>
          </a:xfrm>
          <a:prstGeom prst="verticalScroll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diễn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giống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ý?</a:t>
            </a:r>
          </a:p>
          <a:p>
            <a:pPr indent="457200">
              <a:spcBef>
                <a:spcPts val="600"/>
              </a:spcBef>
              <a:spcAft>
                <a:spcPts val="600"/>
              </a:spcAft>
            </a:pP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rộng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chưa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tới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3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11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578B605F-3F0E-B5EC-20D7-5A3FB1AECDA8}"/>
              </a:ext>
            </a:extLst>
          </p:cNvPr>
          <p:cNvSpPr txBox="1"/>
          <p:nvPr/>
        </p:nvSpPr>
        <p:spPr>
          <a:xfrm>
            <a:off x="634179" y="501445"/>
            <a:ext cx="107810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Khi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huống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2615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D25F3439-7D18-4A02-8081-AD6F0459F683}"/>
              </a:ext>
            </a:extLst>
          </p:cNvPr>
          <p:cNvSpPr txBox="1"/>
          <p:nvPr/>
        </p:nvSpPr>
        <p:spPr>
          <a:xfrm>
            <a:off x="1765503" y="1150063"/>
            <a:ext cx="846987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Trò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chơi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"Ai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ai </a:t>
            </a: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48249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200" b="1">
                <a:latin typeface="Times New Roman" panose="02020603050405020304" pitchFamily="18" charset="0"/>
                <a:cs typeface="Times New Roman" panose="02020603050405020304" pitchFamily="18" charset="0"/>
              </a:rPr>
              <a:t>Câu 1: Tắt ti vi, điều hòa khi không ở trong phòng.</a:t>
            </a:r>
            <a:endParaRPr lang="en-US" sz="4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8048" y="3161004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xmlns="" id="{53493930-E1D5-4B9B-8998-6CF9FB784201}"/>
              </a:ext>
            </a:extLst>
          </p:cNvPr>
          <p:cNvSpPr txBox="1"/>
          <p:nvPr/>
        </p:nvSpPr>
        <p:spPr>
          <a:xfrm>
            <a:off x="6334432" y="3158880"/>
            <a:ext cx="3263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Không đồng ý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E4ADAF1B-F97C-4C6B-B3BC-23BCE9746116}"/>
              </a:ext>
            </a:extLst>
          </p:cNvPr>
          <p:cNvSpPr txBox="1"/>
          <p:nvPr/>
        </p:nvSpPr>
        <p:spPr>
          <a:xfrm>
            <a:off x="748048" y="3158880"/>
            <a:ext cx="2275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ý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4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2007-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397</Words>
  <Application>Microsoft Office PowerPoint</Application>
  <PresentationFormat>Custom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1: Tắt ti vi, điều hòa khi không ở trong phòng.</vt:lpstr>
      <vt:lpstr>Câu 2: Chơi đùa gần ấm nước đang đun sôi.</vt:lpstr>
      <vt:lpstr>Câu 3: Lấy kéo chọc vào cánh quạt đang chạy.</vt:lpstr>
      <vt:lpstr>Câu 4: Ngồi cách xa tivi khi xem.</vt:lpstr>
      <vt:lpstr>Câu 5: Bật loa nghe ca nhạc to hết cỡ.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ACER</cp:lastModifiedBy>
  <cp:revision>160</cp:revision>
  <dcterms:created xsi:type="dcterms:W3CDTF">2021-06-02T01:34:28Z</dcterms:created>
  <dcterms:modified xsi:type="dcterms:W3CDTF">2025-01-21T03:34:06Z</dcterms:modified>
</cp:coreProperties>
</file>