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8" r:id="rId4"/>
    <p:sldId id="296" r:id="rId5"/>
    <p:sldId id="268" r:id="rId6"/>
    <p:sldId id="297" r:id="rId7"/>
    <p:sldId id="265" r:id="rId8"/>
    <p:sldId id="272" r:id="rId9"/>
    <p:sldId id="284" r:id="rId10"/>
    <p:sldId id="299" r:id="rId11"/>
    <p:sldId id="300" r:id="rId12"/>
    <p:sldId id="281" r:id="rId13"/>
    <p:sldId id="301" r:id="rId14"/>
    <p:sldId id="302" r:id="rId15"/>
    <p:sldId id="303" r:id="rId16"/>
    <p:sldId id="304" r:id="rId17"/>
    <p:sldId id="288" r:id="rId18"/>
    <p:sldId id="305" r:id="rId19"/>
    <p:sldId id="306" r:id="rId20"/>
    <p:sldId id="312" r:id="rId21"/>
    <p:sldId id="307" r:id="rId22"/>
    <p:sldId id="3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2" d="100"/>
          <a:sy n="92" d="100"/>
        </p:scale>
        <p:origin x="-336" y="-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22808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25/01/2025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48575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88853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76228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DC3E3-7E2E-F4C0-6CA1-46780BBE6B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CB1974F-E982-3BD8-EC98-523099B65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63EFE89-1A63-C1EA-61E4-088ED7532DA9}"/>
              </a:ext>
            </a:extLst>
          </p:cNvPr>
          <p:cNvSpPr>
            <a:spLocks noGrp="1"/>
          </p:cNvSpPr>
          <p:nvPr>
            <p:ph type="dt" sz="half" idx="10"/>
          </p:nvPr>
        </p:nvSpPr>
        <p:spPr/>
        <p:txBody>
          <a:bodyPr/>
          <a:lstStyle/>
          <a:p>
            <a:fld id="{86C62963-8D2B-401E-8D04-C35F135826E3}" type="datetimeFigureOut">
              <a:rPr lang="en-US" smtClean="0"/>
              <a:t>25/01/25</a:t>
            </a:fld>
            <a:endParaRPr lang="en-US"/>
          </a:p>
        </p:txBody>
      </p:sp>
      <p:sp>
        <p:nvSpPr>
          <p:cNvPr id="5" name="Footer Placeholder 4">
            <a:extLst>
              <a:ext uri="{FF2B5EF4-FFF2-40B4-BE49-F238E27FC236}">
                <a16:creationId xmlns:a16="http://schemas.microsoft.com/office/drawing/2014/main" xmlns="" id="{E28C7DD0-C35C-5FF5-C7E5-7FF3E6DDD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42B9A9-132A-822F-77B6-FCE9FBA7F15E}"/>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827173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DEA86-C5F2-A8DE-83A1-5BE6B38EA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0C78FB-8DCD-3182-C9C9-64343ED7B6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4DB0D9-547C-D670-1B52-5627418B4D40}"/>
              </a:ext>
            </a:extLst>
          </p:cNvPr>
          <p:cNvSpPr>
            <a:spLocks noGrp="1"/>
          </p:cNvSpPr>
          <p:nvPr>
            <p:ph type="dt" sz="half" idx="10"/>
          </p:nvPr>
        </p:nvSpPr>
        <p:spPr/>
        <p:txBody>
          <a:bodyPr/>
          <a:lstStyle/>
          <a:p>
            <a:fld id="{86C62963-8D2B-401E-8D04-C35F135826E3}" type="datetimeFigureOut">
              <a:rPr lang="en-US" smtClean="0"/>
              <a:t>25/01/25</a:t>
            </a:fld>
            <a:endParaRPr lang="en-US"/>
          </a:p>
        </p:txBody>
      </p:sp>
      <p:sp>
        <p:nvSpPr>
          <p:cNvPr id="5" name="Footer Placeholder 4">
            <a:extLst>
              <a:ext uri="{FF2B5EF4-FFF2-40B4-BE49-F238E27FC236}">
                <a16:creationId xmlns:a16="http://schemas.microsoft.com/office/drawing/2014/main" xmlns="" id="{BCDD6482-788D-DBF4-94E0-44F286705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C307E2-D6FB-7E50-2ECD-1781E157AAE0}"/>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973310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3F5DA-2B62-AC3A-F308-57835D83ED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47ACEA7-8AAB-450B-3BB1-2979BDCAE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7F6B21A-38A2-DF24-D5F1-B03231716D54}"/>
              </a:ext>
            </a:extLst>
          </p:cNvPr>
          <p:cNvSpPr>
            <a:spLocks noGrp="1"/>
          </p:cNvSpPr>
          <p:nvPr>
            <p:ph type="dt" sz="half" idx="10"/>
          </p:nvPr>
        </p:nvSpPr>
        <p:spPr/>
        <p:txBody>
          <a:bodyPr/>
          <a:lstStyle/>
          <a:p>
            <a:fld id="{86C62963-8D2B-401E-8D04-C35F135826E3}" type="datetimeFigureOut">
              <a:rPr lang="en-US" smtClean="0"/>
              <a:t>25/01/25</a:t>
            </a:fld>
            <a:endParaRPr lang="en-US"/>
          </a:p>
        </p:txBody>
      </p:sp>
      <p:sp>
        <p:nvSpPr>
          <p:cNvPr id="5" name="Footer Placeholder 4">
            <a:extLst>
              <a:ext uri="{FF2B5EF4-FFF2-40B4-BE49-F238E27FC236}">
                <a16:creationId xmlns:a16="http://schemas.microsoft.com/office/drawing/2014/main" xmlns="" id="{C2BC1265-E633-B997-C293-504E425C4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764C2A-8618-F672-E944-CBDA8447A5E5}"/>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214377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748E9-8D49-3F1A-AC9D-5ABF639F5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C793238-D695-0948-8D95-099021865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8A4777C-7F25-E410-4166-4546270AD0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E7DF2AC-D620-164E-567C-163787684ECB}"/>
              </a:ext>
            </a:extLst>
          </p:cNvPr>
          <p:cNvSpPr>
            <a:spLocks noGrp="1"/>
          </p:cNvSpPr>
          <p:nvPr>
            <p:ph type="dt" sz="half" idx="10"/>
          </p:nvPr>
        </p:nvSpPr>
        <p:spPr/>
        <p:txBody>
          <a:bodyPr/>
          <a:lstStyle/>
          <a:p>
            <a:fld id="{86C62963-8D2B-401E-8D04-C35F135826E3}" type="datetimeFigureOut">
              <a:rPr lang="en-US" smtClean="0"/>
              <a:t>25/01/25</a:t>
            </a:fld>
            <a:endParaRPr lang="en-US"/>
          </a:p>
        </p:txBody>
      </p:sp>
      <p:sp>
        <p:nvSpPr>
          <p:cNvPr id="6" name="Footer Placeholder 5">
            <a:extLst>
              <a:ext uri="{FF2B5EF4-FFF2-40B4-BE49-F238E27FC236}">
                <a16:creationId xmlns:a16="http://schemas.microsoft.com/office/drawing/2014/main" xmlns="" id="{195E64FA-08FC-A99B-4D88-1F6684B6F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66A413-2171-B231-3405-A5A6D035B44D}"/>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2221561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2F6A2-2E1B-2EFE-9C2B-913075C30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3B5BDC-9A9F-7D4B-7FF8-7C300FC03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D001F1D-CAB2-0590-06E5-04EA4CF9A2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AFD98EC-3BA1-67CB-AD28-CF56FE2D4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F06C7CA-7712-2C8C-CFC8-CAB7CD6A4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5C64017-A3CC-239D-A34F-DBA4ACC40D92}"/>
              </a:ext>
            </a:extLst>
          </p:cNvPr>
          <p:cNvSpPr>
            <a:spLocks noGrp="1"/>
          </p:cNvSpPr>
          <p:nvPr>
            <p:ph type="dt" sz="half" idx="10"/>
          </p:nvPr>
        </p:nvSpPr>
        <p:spPr/>
        <p:txBody>
          <a:bodyPr/>
          <a:lstStyle/>
          <a:p>
            <a:fld id="{86C62963-8D2B-401E-8D04-C35F135826E3}" type="datetimeFigureOut">
              <a:rPr lang="en-US" smtClean="0"/>
              <a:t>25/01/25</a:t>
            </a:fld>
            <a:endParaRPr lang="en-US"/>
          </a:p>
        </p:txBody>
      </p:sp>
      <p:sp>
        <p:nvSpPr>
          <p:cNvPr id="8" name="Footer Placeholder 7">
            <a:extLst>
              <a:ext uri="{FF2B5EF4-FFF2-40B4-BE49-F238E27FC236}">
                <a16:creationId xmlns:a16="http://schemas.microsoft.com/office/drawing/2014/main" xmlns="" id="{0DE73991-F8F4-F763-85C8-05166BA791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FB0C5B1-4A41-09A2-5D2F-E60144574434}"/>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998310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02A4C-0F41-CC06-4A3E-7EBEC1C2C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CE81791-1542-AD93-C243-AE80E50A42E1}"/>
              </a:ext>
            </a:extLst>
          </p:cNvPr>
          <p:cNvSpPr>
            <a:spLocks noGrp="1"/>
          </p:cNvSpPr>
          <p:nvPr>
            <p:ph type="dt" sz="half" idx="10"/>
          </p:nvPr>
        </p:nvSpPr>
        <p:spPr/>
        <p:txBody>
          <a:bodyPr/>
          <a:lstStyle/>
          <a:p>
            <a:fld id="{86C62963-8D2B-401E-8D04-C35F135826E3}" type="datetimeFigureOut">
              <a:rPr lang="en-US" smtClean="0"/>
              <a:t>25/01/25</a:t>
            </a:fld>
            <a:endParaRPr lang="en-US"/>
          </a:p>
        </p:txBody>
      </p:sp>
      <p:sp>
        <p:nvSpPr>
          <p:cNvPr id="4" name="Footer Placeholder 3">
            <a:extLst>
              <a:ext uri="{FF2B5EF4-FFF2-40B4-BE49-F238E27FC236}">
                <a16:creationId xmlns:a16="http://schemas.microsoft.com/office/drawing/2014/main" xmlns="" id="{CA235EC2-8DB3-4EED-6491-D60F572189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A8AFCD2-BBB8-A41A-F3BD-32106716C85A}"/>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3498498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D0206C0-DDF2-5E2A-3727-4191D8C0950E}"/>
              </a:ext>
            </a:extLst>
          </p:cNvPr>
          <p:cNvSpPr>
            <a:spLocks noGrp="1"/>
          </p:cNvSpPr>
          <p:nvPr>
            <p:ph type="dt" sz="half" idx="10"/>
          </p:nvPr>
        </p:nvSpPr>
        <p:spPr/>
        <p:txBody>
          <a:bodyPr/>
          <a:lstStyle/>
          <a:p>
            <a:fld id="{86C62963-8D2B-401E-8D04-C35F135826E3}" type="datetimeFigureOut">
              <a:rPr lang="en-US" smtClean="0"/>
              <a:t>25/01/25</a:t>
            </a:fld>
            <a:endParaRPr lang="en-US"/>
          </a:p>
        </p:txBody>
      </p:sp>
      <p:sp>
        <p:nvSpPr>
          <p:cNvPr id="3" name="Footer Placeholder 2">
            <a:extLst>
              <a:ext uri="{FF2B5EF4-FFF2-40B4-BE49-F238E27FC236}">
                <a16:creationId xmlns:a16="http://schemas.microsoft.com/office/drawing/2014/main" xmlns="" id="{07CE65F3-F8EF-496A-8D38-7833C7FB5D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6AA7013-4BBF-FB41-CCA6-A9FB872F1669}"/>
              </a:ext>
            </a:extLst>
          </p:cNvPr>
          <p:cNvSpPr>
            <a:spLocks noGrp="1"/>
          </p:cNvSpPr>
          <p:nvPr>
            <p:ph type="sldNum" sz="quarter" idx="12"/>
          </p:nvPr>
        </p:nvSpPr>
        <p:spPr/>
        <p:txBody>
          <a:bodyPr/>
          <a:lstStyle/>
          <a:p>
            <a:fld id="{4B48368C-5301-478D-BB4D-03238AEE4D00}"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xmlns="" id="{8A560A8E-CB06-DE66-7A65-8EC0E6A90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9267" y="322005"/>
            <a:ext cx="1845305" cy="1845305"/>
          </a:xfrm>
          <a:prstGeom prst="rect">
            <a:avLst/>
          </a:prstGeom>
        </p:spPr>
      </p:pic>
    </p:spTree>
    <p:extLst>
      <p:ext uri="{BB962C8B-B14F-4D97-AF65-F5344CB8AC3E}">
        <p14:creationId xmlns:p14="http://schemas.microsoft.com/office/powerpoint/2010/main" val="102139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702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173FE-EB22-CE39-B776-893DBCD95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44A829C-237C-FA37-6FE1-9ADAB467B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502FBD-DCFD-7661-1EA3-38DC27C3B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F2A7B4-1A03-9037-F2DD-42A2153A264B}"/>
              </a:ext>
            </a:extLst>
          </p:cNvPr>
          <p:cNvSpPr>
            <a:spLocks noGrp="1"/>
          </p:cNvSpPr>
          <p:nvPr>
            <p:ph type="dt" sz="half" idx="10"/>
          </p:nvPr>
        </p:nvSpPr>
        <p:spPr/>
        <p:txBody>
          <a:bodyPr/>
          <a:lstStyle/>
          <a:p>
            <a:fld id="{86C62963-8D2B-401E-8D04-C35F135826E3}" type="datetimeFigureOut">
              <a:rPr lang="en-US" smtClean="0"/>
              <a:t>25/01/25</a:t>
            </a:fld>
            <a:endParaRPr lang="en-US"/>
          </a:p>
        </p:txBody>
      </p:sp>
      <p:sp>
        <p:nvSpPr>
          <p:cNvPr id="6" name="Footer Placeholder 5">
            <a:extLst>
              <a:ext uri="{FF2B5EF4-FFF2-40B4-BE49-F238E27FC236}">
                <a16:creationId xmlns:a16="http://schemas.microsoft.com/office/drawing/2014/main" xmlns="" id="{E4CFB400-0BFA-7B54-E1B7-F700F7AD06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2ED44F-A1BC-9D00-12B3-931F62B91998}"/>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1166957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95686-B53C-64FD-8AFD-2B2C1D91A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90CF05B-4AA2-35D2-6E68-47EE3DE6E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CBF3D93-66A3-A3DC-9428-1FE914BC4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51492E1-095C-37DD-18E4-F972E4859B84}"/>
              </a:ext>
            </a:extLst>
          </p:cNvPr>
          <p:cNvSpPr>
            <a:spLocks noGrp="1"/>
          </p:cNvSpPr>
          <p:nvPr>
            <p:ph type="dt" sz="half" idx="10"/>
          </p:nvPr>
        </p:nvSpPr>
        <p:spPr/>
        <p:txBody>
          <a:bodyPr/>
          <a:lstStyle/>
          <a:p>
            <a:fld id="{86C62963-8D2B-401E-8D04-C35F135826E3}" type="datetimeFigureOut">
              <a:rPr lang="en-US" smtClean="0"/>
              <a:t>25/01/25</a:t>
            </a:fld>
            <a:endParaRPr lang="en-US"/>
          </a:p>
        </p:txBody>
      </p:sp>
      <p:sp>
        <p:nvSpPr>
          <p:cNvPr id="6" name="Footer Placeholder 5">
            <a:extLst>
              <a:ext uri="{FF2B5EF4-FFF2-40B4-BE49-F238E27FC236}">
                <a16:creationId xmlns:a16="http://schemas.microsoft.com/office/drawing/2014/main" xmlns="" id="{B3BB46A0-583B-FA1B-A09D-7D186823A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BEB8419-741D-288B-13FB-37AB868AC72C}"/>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391097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C0108-19BB-BA29-EC31-14FDDC91E3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B61A39F-EC1A-950F-DD02-534977E1D0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7D5CF6-F69F-1EB6-26B6-4C76042431E2}"/>
              </a:ext>
            </a:extLst>
          </p:cNvPr>
          <p:cNvSpPr>
            <a:spLocks noGrp="1"/>
          </p:cNvSpPr>
          <p:nvPr>
            <p:ph type="dt" sz="half" idx="10"/>
          </p:nvPr>
        </p:nvSpPr>
        <p:spPr/>
        <p:txBody>
          <a:bodyPr/>
          <a:lstStyle/>
          <a:p>
            <a:fld id="{86C62963-8D2B-401E-8D04-C35F135826E3}" type="datetimeFigureOut">
              <a:rPr lang="en-US" smtClean="0"/>
              <a:t>25/01/25</a:t>
            </a:fld>
            <a:endParaRPr lang="en-US"/>
          </a:p>
        </p:txBody>
      </p:sp>
      <p:sp>
        <p:nvSpPr>
          <p:cNvPr id="5" name="Footer Placeholder 4">
            <a:extLst>
              <a:ext uri="{FF2B5EF4-FFF2-40B4-BE49-F238E27FC236}">
                <a16:creationId xmlns:a16="http://schemas.microsoft.com/office/drawing/2014/main" xmlns="" id="{8DE0C012-D6F7-22F1-1623-AB20D5721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9CCB69-AA27-12A5-2EA3-B98CCD40BEC7}"/>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1412876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0314222-D185-9643-3154-4DBAC5501D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39F39A6-E21E-0325-5E3A-F85D91E634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879A36-1B89-B42D-3517-57F2E1F2B780}"/>
              </a:ext>
            </a:extLst>
          </p:cNvPr>
          <p:cNvSpPr>
            <a:spLocks noGrp="1"/>
          </p:cNvSpPr>
          <p:nvPr>
            <p:ph type="dt" sz="half" idx="10"/>
          </p:nvPr>
        </p:nvSpPr>
        <p:spPr/>
        <p:txBody>
          <a:bodyPr/>
          <a:lstStyle/>
          <a:p>
            <a:fld id="{86C62963-8D2B-401E-8D04-C35F135826E3}" type="datetimeFigureOut">
              <a:rPr lang="en-US" smtClean="0"/>
              <a:t>25/01/25</a:t>
            </a:fld>
            <a:endParaRPr lang="en-US"/>
          </a:p>
        </p:txBody>
      </p:sp>
      <p:sp>
        <p:nvSpPr>
          <p:cNvPr id="5" name="Footer Placeholder 4">
            <a:extLst>
              <a:ext uri="{FF2B5EF4-FFF2-40B4-BE49-F238E27FC236}">
                <a16:creationId xmlns:a16="http://schemas.microsoft.com/office/drawing/2014/main" xmlns="" id="{F8B1D387-2B24-9EBC-C4AA-764FC786A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5B9610-7481-346E-B8A7-79A03D285FCA}"/>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370761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38770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25/01/2025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81280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25/01/2025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92146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25/01/2025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77197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25/01/2025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67041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25/01/2025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8005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25/01/2025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2656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25/01/25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8" name="Picture 7" descr="A picture containing shape&#10;&#10;Description automatically generated">
            <a:extLst>
              <a:ext uri="{FF2B5EF4-FFF2-40B4-BE49-F238E27FC236}">
                <a16:creationId xmlns:a16="http://schemas.microsoft.com/office/drawing/2014/main" xmlns="" id="{1E257BF6-5ABB-4492-8F5C-0901C739283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33500" y="361950"/>
            <a:ext cx="1104900" cy="1104900"/>
          </a:xfrm>
          <a:prstGeom prst="rect">
            <a:avLst/>
          </a:prstGeom>
        </p:spPr>
      </p:pic>
    </p:spTree>
    <p:extLst>
      <p:ext uri="{BB962C8B-B14F-4D97-AF65-F5344CB8AC3E}">
        <p14:creationId xmlns:p14="http://schemas.microsoft.com/office/powerpoint/2010/main" val="2226398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7C774D-259D-7EC0-6C22-2D2F7BA1B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7889377-B3AC-5D96-38FF-BD05D5635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ABC0A8-3538-41A1-3B20-63A2DD3A1B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62963-8D2B-401E-8D04-C35F135826E3}" type="datetimeFigureOut">
              <a:rPr lang="en-US" smtClean="0"/>
              <a:t>25/01/25</a:t>
            </a:fld>
            <a:endParaRPr lang="en-US"/>
          </a:p>
        </p:txBody>
      </p:sp>
      <p:sp>
        <p:nvSpPr>
          <p:cNvPr id="5" name="Footer Placeholder 4">
            <a:extLst>
              <a:ext uri="{FF2B5EF4-FFF2-40B4-BE49-F238E27FC236}">
                <a16:creationId xmlns:a16="http://schemas.microsoft.com/office/drawing/2014/main" xmlns="" id="{90AFE5B7-ED38-2126-DEB3-F666A56C8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2B0C2B7-87D5-A34C-B75F-48C7C588B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8368C-5301-478D-BB4D-03238AEE4D00}" type="slidenum">
              <a:rPr lang="en-US" smtClean="0"/>
              <a:t>‹#›</a:t>
            </a:fld>
            <a:endParaRPr lang="en-US"/>
          </a:p>
        </p:txBody>
      </p:sp>
      <p:pic>
        <p:nvPicPr>
          <p:cNvPr id="8" name="Picture 7" descr="Clouds in the sky&#10;&#10;Description automatically generated with medium confidence">
            <a:extLst>
              <a:ext uri="{FF2B5EF4-FFF2-40B4-BE49-F238E27FC236}">
                <a16:creationId xmlns:a16="http://schemas.microsoft.com/office/drawing/2014/main" xmlns="" id="{1C6C99E7-DB70-A394-954B-C8D7D03CFB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49736"/>
          </a:xfrm>
          <a:prstGeom prst="rect">
            <a:avLst/>
          </a:prstGeom>
        </p:spPr>
      </p:pic>
    </p:spTree>
    <p:extLst>
      <p:ext uri="{BB962C8B-B14F-4D97-AF65-F5344CB8AC3E}">
        <p14:creationId xmlns:p14="http://schemas.microsoft.com/office/powerpoint/2010/main" val="22578958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png"/><Relationship Id="rId5" Type="http://schemas.microsoft.com/office/2007/relationships/hdphoto" Target="../media/hdphoto7.wdp"/><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png"/><Relationship Id="rId5" Type="http://schemas.microsoft.com/office/2007/relationships/hdphoto" Target="../media/hdphoto7.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png"/><Relationship Id="rId5" Type="http://schemas.microsoft.com/office/2007/relationships/hdphoto" Target="../media/hdphoto7.wdp"/><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png"/><Relationship Id="rId5" Type="http://schemas.microsoft.com/office/2007/relationships/hdphoto" Target="../media/hdphoto7.wdp"/><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png"/><Relationship Id="rId5" Type="http://schemas.microsoft.com/office/2007/relationships/hdphoto" Target="../media/hdphoto7.wdp"/><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png"/><Relationship Id="rId5" Type="http://schemas.microsoft.com/office/2007/relationships/hdphoto" Target="../media/hdphoto7.wdp"/><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5.sv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9.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2.svg"/><Relationship Id="rId2" Type="http://schemas.openxmlformats.org/officeDocument/2006/relationships/image" Target="../media/image24.jp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0.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31.png"/><Relationship Id="rId4" Type="http://schemas.microsoft.com/office/2007/relationships/hdphoto" Target="../media/hdphoto4.wdp"/><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E01DAF3-B9CA-21B1-862A-F387CB2EB67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344" r="97969">
                        <a14:foregroundMark x1="2344" y1="64063" x2="5313" y2="75469"/>
                        <a14:foregroundMark x1="91719" y1="66875" x2="94531" y2="79063"/>
                        <a14:foregroundMark x1="90156" y1="60938" x2="92813" y2="62813"/>
                        <a14:foregroundMark x1="91563" y1="61406" x2="93438" y2="63594"/>
                        <a14:foregroundMark x1="6563" y1="61875" x2="6094" y2="68125"/>
                        <a14:foregroundMark x1="8125" y1="61875" x2="20469" y2="63750"/>
                        <a14:foregroundMark x1="93906" y1="66563" x2="97969" y2="70156"/>
                      </a14:backgroundRemoval>
                    </a14:imgEffect>
                  </a14:imgLayer>
                </a14:imgProps>
              </a:ext>
              <a:ext uri="{28A0092B-C50C-407E-A947-70E740481C1C}">
                <a14:useLocalDpi xmlns:a14="http://schemas.microsoft.com/office/drawing/2010/main" val="0"/>
              </a:ext>
            </a:extLst>
          </a:blip>
          <a:srcRect t="57060"/>
          <a:stretch/>
        </p:blipFill>
        <p:spPr>
          <a:xfrm>
            <a:off x="0" y="5375631"/>
            <a:ext cx="6251968" cy="2617611"/>
          </a:xfrm>
          <a:prstGeom prst="rect">
            <a:avLst/>
          </a:prstGeom>
        </p:spPr>
      </p:pic>
      <p:pic>
        <p:nvPicPr>
          <p:cNvPr id="18" name="Picture 17">
            <a:extLst>
              <a:ext uri="{FF2B5EF4-FFF2-40B4-BE49-F238E27FC236}">
                <a16:creationId xmlns:a16="http://schemas.microsoft.com/office/drawing/2014/main" xmlns="" id="{0F5CE0C8-4806-206C-A09A-62289950E60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344" r="97969">
                        <a14:foregroundMark x1="2344" y1="64063" x2="5313" y2="75469"/>
                        <a14:foregroundMark x1="91719" y1="66875" x2="94531" y2="79063"/>
                        <a14:foregroundMark x1="90156" y1="60938" x2="92813" y2="62813"/>
                        <a14:foregroundMark x1="91563" y1="61406" x2="93438" y2="63594"/>
                        <a14:foregroundMark x1="6563" y1="61875" x2="6094" y2="68125"/>
                        <a14:foregroundMark x1="8125" y1="61875" x2="20469" y2="63750"/>
                        <a14:foregroundMark x1="93906" y1="66563" x2="97969" y2="70156"/>
                      </a14:backgroundRemoval>
                    </a14:imgEffect>
                  </a14:imgLayer>
                </a14:imgProps>
              </a:ext>
              <a:ext uri="{28A0092B-C50C-407E-A947-70E740481C1C}">
                <a14:useLocalDpi xmlns:a14="http://schemas.microsoft.com/office/drawing/2010/main" val="0"/>
              </a:ext>
            </a:extLst>
          </a:blip>
          <a:srcRect t="57060"/>
          <a:stretch/>
        </p:blipFill>
        <p:spPr>
          <a:xfrm>
            <a:off x="6210802" y="5393803"/>
            <a:ext cx="6251968" cy="2617611"/>
          </a:xfrm>
          <a:prstGeom prst="rect">
            <a:avLst/>
          </a:prstGeom>
        </p:spPr>
      </p:pic>
      <p:sp>
        <p:nvSpPr>
          <p:cNvPr id="16" name="矩形: 圆角 6">
            <a:extLst>
              <a:ext uri="{FF2B5EF4-FFF2-40B4-BE49-F238E27FC236}">
                <a16:creationId xmlns:a16="http://schemas.microsoft.com/office/drawing/2014/main" xmlns="" id="{18E47E76-3BCE-4D04-AB6C-F7475A5F10EF}"/>
              </a:ext>
            </a:extLst>
          </p:cNvPr>
          <p:cNvSpPr/>
          <p:nvPr/>
        </p:nvSpPr>
        <p:spPr>
          <a:xfrm>
            <a:off x="432179" y="521017"/>
            <a:ext cx="11327642" cy="5815965"/>
          </a:xfrm>
          <a:prstGeom prst="round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pic>
        <p:nvPicPr>
          <p:cNvPr id="8" name="Picture 7">
            <a:extLst>
              <a:ext uri="{FF2B5EF4-FFF2-40B4-BE49-F238E27FC236}">
                <a16:creationId xmlns:a16="http://schemas.microsoft.com/office/drawing/2014/main" xmlns="" id="{87F5B6A0-B48C-4A4B-B0B1-2487F0ED15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8583" r="90000">
                        <a14:foregroundMark x1="75750" y1="61917" x2="75417" y2="63167"/>
                        <a14:foregroundMark x1="10833" y1="38250" x2="8583" y2="37583"/>
                      </a14:backgroundRemoval>
                    </a14:imgEffect>
                  </a14:imgLayer>
                </a14:imgProps>
              </a:ext>
              <a:ext uri="{28A0092B-C50C-407E-A947-70E740481C1C}">
                <a14:useLocalDpi xmlns:a14="http://schemas.microsoft.com/office/drawing/2010/main" val="0"/>
              </a:ext>
            </a:extLst>
          </a:blip>
          <a:stretch>
            <a:fillRect/>
          </a:stretch>
        </p:blipFill>
        <p:spPr>
          <a:xfrm rot="3171805" flipH="1">
            <a:off x="-269365" y="2528533"/>
            <a:ext cx="2630169" cy="2174574"/>
          </a:xfrm>
          <a:prstGeom prst="rect">
            <a:avLst/>
          </a:prstGeom>
        </p:spPr>
      </p:pic>
      <p:pic>
        <p:nvPicPr>
          <p:cNvPr id="3" name="Picture 2">
            <a:extLst>
              <a:ext uri="{FF2B5EF4-FFF2-40B4-BE49-F238E27FC236}">
                <a16:creationId xmlns:a16="http://schemas.microsoft.com/office/drawing/2014/main" xmlns="" id="{CACE304C-6878-6E96-16B3-EB129788FBA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021" b="99271" l="10000" r="90000">
                        <a14:foregroundMark x1="20417" y1="10000" x2="26250" y2="16354"/>
                        <a14:foregroundMark x1="27083" y1="3854" x2="29500" y2="5521"/>
                        <a14:foregroundMark x1="36250" y1="4167" x2="37583" y2="5938"/>
                        <a14:foregroundMark x1="42000" y1="3021" x2="42000" y2="4792"/>
                        <a14:foregroundMark x1="47167" y1="3854" x2="48500" y2="4792"/>
                        <a14:foregroundMark x1="41750" y1="17188" x2="45750" y2="20208"/>
                        <a14:foregroundMark x1="35750" y1="17813" x2="35750" y2="19271"/>
                        <a14:foregroundMark x1="47083" y1="89792" x2="48167" y2="99271"/>
                      </a14:backgroundRemoval>
                    </a14:imgEffect>
                  </a14:imgLayer>
                </a14:imgProps>
              </a:ext>
              <a:ext uri="{28A0092B-C50C-407E-A947-70E740481C1C}">
                <a14:useLocalDpi xmlns:a14="http://schemas.microsoft.com/office/drawing/2010/main" val="0"/>
              </a:ext>
            </a:extLst>
          </a:blip>
          <a:stretch>
            <a:fillRect/>
          </a:stretch>
        </p:blipFill>
        <p:spPr>
          <a:xfrm rot="10800000">
            <a:off x="-499370" y="4768555"/>
            <a:ext cx="2423035" cy="1938428"/>
          </a:xfrm>
          <a:prstGeom prst="rect">
            <a:avLst/>
          </a:prstGeom>
        </p:spPr>
      </p:pic>
      <p:pic>
        <p:nvPicPr>
          <p:cNvPr id="19" name="Picture 18">
            <a:extLst>
              <a:ext uri="{FF2B5EF4-FFF2-40B4-BE49-F238E27FC236}">
                <a16:creationId xmlns:a16="http://schemas.microsoft.com/office/drawing/2014/main" xmlns="" id="{70EE8011-C3B6-40A4-50EE-CDB53140C68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021" b="99271" l="10000" r="90000">
                        <a14:foregroundMark x1="20417" y1="10000" x2="26250" y2="16354"/>
                        <a14:foregroundMark x1="27083" y1="3854" x2="29500" y2="5521"/>
                        <a14:foregroundMark x1="36250" y1="4167" x2="37583" y2="5938"/>
                        <a14:foregroundMark x1="42000" y1="3021" x2="42000" y2="4792"/>
                        <a14:foregroundMark x1="47167" y1="3854" x2="48500" y2="4792"/>
                        <a14:foregroundMark x1="41750" y1="17188" x2="45750" y2="20208"/>
                        <a14:foregroundMark x1="35750" y1="17813" x2="35750" y2="19271"/>
                        <a14:foregroundMark x1="47083" y1="89792" x2="48167" y2="99271"/>
                      </a14:backgroundRemoval>
                    </a14:imgEffect>
                  </a14:imgLayer>
                </a14:imgProps>
              </a:ext>
              <a:ext uri="{28A0092B-C50C-407E-A947-70E740481C1C}">
                <a14:useLocalDpi xmlns:a14="http://schemas.microsoft.com/office/drawing/2010/main" val="0"/>
              </a:ext>
            </a:extLst>
          </a:blip>
          <a:stretch>
            <a:fillRect/>
          </a:stretch>
        </p:blipFill>
        <p:spPr>
          <a:xfrm rot="10800000">
            <a:off x="-9642" y="4768555"/>
            <a:ext cx="2423035" cy="1938428"/>
          </a:xfrm>
          <a:prstGeom prst="rect">
            <a:avLst/>
          </a:prstGeom>
        </p:spPr>
      </p:pic>
      <p:pic>
        <p:nvPicPr>
          <p:cNvPr id="20" name="Picture 19">
            <a:extLst>
              <a:ext uri="{FF2B5EF4-FFF2-40B4-BE49-F238E27FC236}">
                <a16:creationId xmlns:a16="http://schemas.microsoft.com/office/drawing/2014/main" xmlns="" id="{CB50095C-5B7B-4AD3-CFC9-98072B41ED9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021" b="99271" l="10000" r="90000">
                        <a14:foregroundMark x1="20417" y1="10000" x2="26250" y2="16354"/>
                        <a14:foregroundMark x1="27083" y1="3854" x2="29500" y2="5521"/>
                        <a14:foregroundMark x1="36250" y1="4167" x2="37583" y2="5938"/>
                        <a14:foregroundMark x1="42000" y1="3021" x2="42000" y2="4792"/>
                        <a14:foregroundMark x1="47167" y1="3854" x2="48500" y2="4792"/>
                        <a14:foregroundMark x1="41750" y1="17188" x2="45750" y2="20208"/>
                        <a14:foregroundMark x1="35750" y1="17813" x2="35750" y2="19271"/>
                        <a14:foregroundMark x1="47083" y1="89792" x2="48167" y2="99271"/>
                      </a14:backgroundRemoval>
                    </a14:imgEffect>
                  </a14:imgLayer>
                </a14:imgProps>
              </a:ext>
              <a:ext uri="{28A0092B-C50C-407E-A947-70E740481C1C}">
                <a14:useLocalDpi xmlns:a14="http://schemas.microsoft.com/office/drawing/2010/main" val="0"/>
              </a:ext>
            </a:extLst>
          </a:blip>
          <a:stretch>
            <a:fillRect/>
          </a:stretch>
        </p:blipFill>
        <p:spPr>
          <a:xfrm rot="10800000" flipH="1">
            <a:off x="626519" y="4736073"/>
            <a:ext cx="2423035" cy="1938428"/>
          </a:xfrm>
          <a:prstGeom prst="rect">
            <a:avLst/>
          </a:prstGeom>
        </p:spPr>
      </p:pic>
      <p:pic>
        <p:nvPicPr>
          <p:cNvPr id="23" name="图片 18">
            <a:extLst>
              <a:ext uri="{FF2B5EF4-FFF2-40B4-BE49-F238E27FC236}">
                <a16:creationId xmlns:a16="http://schemas.microsoft.com/office/drawing/2014/main" xmlns="" id="{25D25BC8-3E71-4EE5-B5D6-F37D620147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474868" y="5877311"/>
            <a:ext cx="1508140" cy="1508140"/>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xmlns="" id="{0DBA2861-6A0E-4846-AB19-13F2CF6A5C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7575" y="1219200"/>
            <a:ext cx="4924425" cy="4924425"/>
          </a:xfrm>
          <a:prstGeom prst="rect">
            <a:avLst/>
          </a:prstGeom>
        </p:spPr>
      </p:pic>
      <p:pic>
        <p:nvPicPr>
          <p:cNvPr id="2" name="Picture 1">
            <a:extLst>
              <a:ext uri="{FF2B5EF4-FFF2-40B4-BE49-F238E27FC236}">
                <a16:creationId xmlns:a16="http://schemas.microsoft.com/office/drawing/2014/main" xmlns="" id="{8730411A-5EEF-4F6B-9017-2CBBA18D3546}"/>
              </a:ext>
            </a:extLst>
          </p:cNvPr>
          <p:cNvPicPr>
            <a:picLocks noChangeAspect="1"/>
          </p:cNvPicPr>
          <p:nvPr/>
        </p:nvPicPr>
        <p:blipFill>
          <a:blip r:embed="rId10"/>
          <a:stretch>
            <a:fillRect/>
          </a:stretch>
        </p:blipFill>
        <p:spPr>
          <a:xfrm>
            <a:off x="2509165" y="306360"/>
            <a:ext cx="6419644" cy="1609483"/>
          </a:xfrm>
          <a:prstGeom prst="rect">
            <a:avLst/>
          </a:prstGeom>
        </p:spPr>
      </p:pic>
      <p:pic>
        <p:nvPicPr>
          <p:cNvPr id="4" name="Picture 3">
            <a:extLst>
              <a:ext uri="{FF2B5EF4-FFF2-40B4-BE49-F238E27FC236}">
                <a16:creationId xmlns:a16="http://schemas.microsoft.com/office/drawing/2014/main" xmlns="" id="{7F5163B4-E5DA-451E-A0AF-0182AA8CB750}"/>
              </a:ext>
            </a:extLst>
          </p:cNvPr>
          <p:cNvPicPr>
            <a:picLocks noChangeAspect="1"/>
          </p:cNvPicPr>
          <p:nvPr/>
        </p:nvPicPr>
        <p:blipFill>
          <a:blip r:embed="rId11"/>
          <a:stretch>
            <a:fillRect/>
          </a:stretch>
        </p:blipFill>
        <p:spPr>
          <a:xfrm>
            <a:off x="1950578" y="1387794"/>
            <a:ext cx="8163252" cy="2530059"/>
          </a:xfrm>
          <a:prstGeom prst="rect">
            <a:avLst/>
          </a:prstGeom>
        </p:spPr>
      </p:pic>
    </p:spTree>
    <p:extLst>
      <p:ext uri="{BB962C8B-B14F-4D97-AF65-F5344CB8AC3E}">
        <p14:creationId xmlns:p14="http://schemas.microsoft.com/office/powerpoint/2010/main" val="3116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2500"/>
                                        <p:tgtEl>
                                          <p:spTgt spid="8"/>
                                        </p:tgtEl>
                                      </p:cBhvr>
                                    </p:animEffect>
                                  </p:childTnLst>
                                </p:cTn>
                              </p:par>
                              <p:par>
                                <p:cTn id="8" presetID="32" presetClass="emph" presetSubtype="0" fill="hold" nodeType="withEffect">
                                  <p:stCondLst>
                                    <p:cond delay="2000"/>
                                  </p:stCondLst>
                                  <p:childTnLst>
                                    <p:animRot by="120000">
                                      <p:cBhvr>
                                        <p:cTn id="9" dur="225" fill="hold">
                                          <p:stCondLst>
                                            <p:cond delay="0"/>
                                          </p:stCondLst>
                                        </p:cTn>
                                        <p:tgtEl>
                                          <p:spTgt spid="8"/>
                                        </p:tgtEl>
                                        <p:attrNameLst>
                                          <p:attrName>r</p:attrName>
                                        </p:attrNameLst>
                                      </p:cBhvr>
                                    </p:animRot>
                                    <p:animRot by="-240000">
                                      <p:cBhvr>
                                        <p:cTn id="10" dur="450" fill="hold">
                                          <p:stCondLst>
                                            <p:cond delay="450"/>
                                          </p:stCondLst>
                                        </p:cTn>
                                        <p:tgtEl>
                                          <p:spTgt spid="8"/>
                                        </p:tgtEl>
                                        <p:attrNameLst>
                                          <p:attrName>r</p:attrName>
                                        </p:attrNameLst>
                                      </p:cBhvr>
                                    </p:animRot>
                                    <p:animRot by="240000">
                                      <p:cBhvr>
                                        <p:cTn id="11" dur="450" fill="hold">
                                          <p:stCondLst>
                                            <p:cond delay="900"/>
                                          </p:stCondLst>
                                        </p:cTn>
                                        <p:tgtEl>
                                          <p:spTgt spid="8"/>
                                        </p:tgtEl>
                                        <p:attrNameLst>
                                          <p:attrName>r</p:attrName>
                                        </p:attrNameLst>
                                      </p:cBhvr>
                                    </p:animRot>
                                    <p:animRot by="-240000">
                                      <p:cBhvr>
                                        <p:cTn id="12" dur="450" fill="hold">
                                          <p:stCondLst>
                                            <p:cond delay="1350"/>
                                          </p:stCondLst>
                                        </p:cTn>
                                        <p:tgtEl>
                                          <p:spTgt spid="8"/>
                                        </p:tgtEl>
                                        <p:attrNameLst>
                                          <p:attrName>r</p:attrName>
                                        </p:attrNameLst>
                                      </p:cBhvr>
                                    </p:animRot>
                                    <p:animRot by="120000">
                                      <p:cBhvr>
                                        <p:cTn id="13" dur="450" fill="hold">
                                          <p:stCondLst>
                                            <p:cond delay="1800"/>
                                          </p:stCondLst>
                                        </p:cTn>
                                        <p:tgtEl>
                                          <p:spTgt spid="8"/>
                                        </p:tgtEl>
                                        <p:attrNameLst>
                                          <p:attrName>r</p:attrName>
                                        </p:attrNameLst>
                                      </p:cBhvr>
                                    </p:animRot>
                                  </p:childTnLst>
                                </p:cTn>
                              </p:par>
                              <p:par>
                                <p:cTn id="14" presetID="32" presetClass="emph" presetSubtype="0" fill="hold" nodeType="withEffect">
                                  <p:stCondLst>
                                    <p:cond delay="4250"/>
                                  </p:stCondLst>
                                  <p:childTnLst>
                                    <p:animRot by="120000">
                                      <p:cBhvr>
                                        <p:cTn id="15" dur="200" fill="hold">
                                          <p:stCondLst>
                                            <p:cond delay="0"/>
                                          </p:stCondLst>
                                        </p:cTn>
                                        <p:tgtEl>
                                          <p:spTgt spid="8"/>
                                        </p:tgtEl>
                                        <p:attrNameLst>
                                          <p:attrName>r</p:attrName>
                                        </p:attrNameLst>
                                      </p:cBhvr>
                                    </p:animRot>
                                    <p:animRot by="-240000">
                                      <p:cBhvr>
                                        <p:cTn id="16" dur="400" fill="hold">
                                          <p:stCondLst>
                                            <p:cond delay="400"/>
                                          </p:stCondLst>
                                        </p:cTn>
                                        <p:tgtEl>
                                          <p:spTgt spid="8"/>
                                        </p:tgtEl>
                                        <p:attrNameLst>
                                          <p:attrName>r</p:attrName>
                                        </p:attrNameLst>
                                      </p:cBhvr>
                                    </p:animRot>
                                    <p:animRot by="240000">
                                      <p:cBhvr>
                                        <p:cTn id="17" dur="400" fill="hold">
                                          <p:stCondLst>
                                            <p:cond delay="800"/>
                                          </p:stCondLst>
                                        </p:cTn>
                                        <p:tgtEl>
                                          <p:spTgt spid="8"/>
                                        </p:tgtEl>
                                        <p:attrNameLst>
                                          <p:attrName>r</p:attrName>
                                        </p:attrNameLst>
                                      </p:cBhvr>
                                    </p:animRot>
                                    <p:animRot by="-240000">
                                      <p:cBhvr>
                                        <p:cTn id="18" dur="400" fill="hold">
                                          <p:stCondLst>
                                            <p:cond delay="1200"/>
                                          </p:stCondLst>
                                        </p:cTn>
                                        <p:tgtEl>
                                          <p:spTgt spid="8"/>
                                        </p:tgtEl>
                                        <p:attrNameLst>
                                          <p:attrName>r</p:attrName>
                                        </p:attrNameLst>
                                      </p:cBhvr>
                                    </p:animRot>
                                    <p:animRot by="120000">
                                      <p:cBhvr>
                                        <p:cTn id="19" dur="400" fill="hold">
                                          <p:stCondLst>
                                            <p:cond delay="1600"/>
                                          </p:stCondLst>
                                        </p:cTn>
                                        <p:tgtEl>
                                          <p:spTgt spid="8"/>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xmlns="" id="{7D298CCA-6B16-439B-0752-24A2C01872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xmlns="" id="{D834F3DE-7391-701D-DB86-90A9F2429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xmlns=""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xmlns="" id="{5D96A935-2BE9-7ED9-E9D0-9D03B9E8F23E}"/>
              </a:ext>
            </a:extLst>
          </p:cNvPr>
          <p:cNvGrpSpPr/>
          <p:nvPr/>
        </p:nvGrpSpPr>
        <p:grpSpPr>
          <a:xfrm flipH="1">
            <a:off x="5467349" y="1715282"/>
            <a:ext cx="6819591"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xmlns=""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xmlns=""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xmlns="" id="{93E34A8D-CD30-6EB4-78FA-CC25CD6B8D99}"/>
              </a:ext>
            </a:extLst>
          </p:cNvPr>
          <p:cNvSpPr txBox="1"/>
          <p:nvPr/>
        </p:nvSpPr>
        <p:spPr>
          <a:xfrm>
            <a:off x="6200775" y="2267056"/>
            <a:ext cx="5639557" cy="230832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Úp lồng bàn vào thức ăn sau khi nấu xong mà chưa ăn ngay: Nên làm để tránh ruồi bọ đậu gây nhiễm vi khuẩn..</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pic>
        <p:nvPicPr>
          <p:cNvPr id="23" name="Picture 22">
            <a:extLst>
              <a:ext uri="{FF2B5EF4-FFF2-40B4-BE49-F238E27FC236}">
                <a16:creationId xmlns:a16="http://schemas.microsoft.com/office/drawing/2014/main" xmlns="" id="{DAB37957-45D0-4AE5-25A7-CC4A5337B8E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xmlns=""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7" name="Picture 6">
            <a:extLst>
              <a:ext uri="{FF2B5EF4-FFF2-40B4-BE49-F238E27FC236}">
                <a16:creationId xmlns:a16="http://schemas.microsoft.com/office/drawing/2014/main" xmlns="" id="{04C24307-996F-4EA8-82DA-C33DC1976FD8}"/>
              </a:ext>
            </a:extLst>
          </p:cNvPr>
          <p:cNvPicPr>
            <a:picLocks noChangeAspect="1"/>
          </p:cNvPicPr>
          <p:nvPr/>
        </p:nvPicPr>
        <p:blipFill>
          <a:blip r:embed="rId7"/>
          <a:stretch>
            <a:fillRect/>
          </a:stretch>
        </p:blipFill>
        <p:spPr>
          <a:xfrm>
            <a:off x="590549" y="1990724"/>
            <a:ext cx="5095875" cy="3924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4338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xmlns="" id="{7D298CCA-6B16-439B-0752-24A2C01872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xmlns="" id="{D834F3DE-7391-701D-DB86-90A9F2429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xmlns=""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xmlns="" id="{5D96A935-2BE9-7ED9-E9D0-9D03B9E8F23E}"/>
              </a:ext>
            </a:extLst>
          </p:cNvPr>
          <p:cNvGrpSpPr/>
          <p:nvPr/>
        </p:nvGrpSpPr>
        <p:grpSpPr>
          <a:xfrm flipH="1">
            <a:off x="5181600" y="1524001"/>
            <a:ext cx="7105340" cy="4657724"/>
            <a:chOff x="1013538" y="1429500"/>
            <a:chExt cx="2133732" cy="1479618"/>
          </a:xfrm>
          <a:solidFill>
            <a:schemeClr val="bg1"/>
          </a:solidFill>
        </p:grpSpPr>
        <p:sp>
          <p:nvSpPr>
            <p:cNvPr id="16" name="Google Shape;717;p39">
              <a:extLst>
                <a:ext uri="{FF2B5EF4-FFF2-40B4-BE49-F238E27FC236}">
                  <a16:creationId xmlns:a16="http://schemas.microsoft.com/office/drawing/2014/main" xmlns=""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xmlns=""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xmlns="" id="{93E34A8D-CD30-6EB4-78FA-CC25CD6B8D99}"/>
              </a:ext>
            </a:extLst>
          </p:cNvPr>
          <p:cNvSpPr txBox="1"/>
          <p:nvPr/>
        </p:nvSpPr>
        <p:spPr>
          <a:xfrm>
            <a:off x="5772151" y="2267056"/>
            <a:ext cx="5915024" cy="2677656"/>
          </a:xfrm>
          <a:prstGeom prst="rect">
            <a:avLst/>
          </a:prstGeom>
          <a:noFill/>
        </p:spPr>
        <p:txBody>
          <a:bodyPr wrap="square" rtlCol="0">
            <a:spAutoFit/>
          </a:bodyPr>
          <a:lstStyle/>
          <a:p>
            <a:pPr lvl="0" algn="just" defTabSz="457200">
              <a:defRPr/>
            </a:pPr>
            <a:r>
              <a:rPr lang="vi-VN" sz="2800" b="1" dirty="0">
                <a:solidFill>
                  <a:prstClr val="black"/>
                </a:solidFill>
                <a:latin typeface="Calibri" panose="020F0502020204030204" pitchFamily="34" charset="0"/>
                <a:cs typeface="Calibri" panose="020F0502020204030204" pitchFamily="34" charset="0"/>
              </a:rPr>
              <a:t>10 giờ tối còn ăn gà rán rồi mới đi ngủ: Không nên, vì thức ăn đó chứa nhiều dầu mỡ lâu tiêu, khiến da dày</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 cơ quan tiêu hóa phải hoạt động nhiều không được nghỉ ngơi, mình sẽ khó ngủ và có hại cho sức khỏe</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3" name="Picture 22">
            <a:extLst>
              <a:ext uri="{FF2B5EF4-FFF2-40B4-BE49-F238E27FC236}">
                <a16:creationId xmlns:a16="http://schemas.microsoft.com/office/drawing/2014/main" xmlns="" id="{DAB37957-45D0-4AE5-25A7-CC4A5337B8E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xmlns=""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9" name="Picture 8">
            <a:extLst>
              <a:ext uri="{FF2B5EF4-FFF2-40B4-BE49-F238E27FC236}">
                <a16:creationId xmlns:a16="http://schemas.microsoft.com/office/drawing/2014/main" xmlns="" id="{D671F4A6-2BC0-4B11-8059-F7707EEAA25B}"/>
              </a:ext>
            </a:extLst>
          </p:cNvPr>
          <p:cNvPicPr>
            <a:picLocks noChangeAspect="1"/>
          </p:cNvPicPr>
          <p:nvPr/>
        </p:nvPicPr>
        <p:blipFill>
          <a:blip r:embed="rId7"/>
          <a:stretch>
            <a:fillRect/>
          </a:stretch>
        </p:blipFill>
        <p:spPr>
          <a:xfrm>
            <a:off x="685799" y="2114550"/>
            <a:ext cx="4706679"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138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xmlns="" id="{7D298CCA-6B16-439B-0752-24A2C01872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xmlns="" id="{D834F3DE-7391-701D-DB86-90A9F2429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xmlns=""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xmlns="" id="{5D96A935-2BE9-7ED9-E9D0-9D03B9E8F23E}"/>
              </a:ext>
            </a:extLst>
          </p:cNvPr>
          <p:cNvGrpSpPr/>
          <p:nvPr/>
        </p:nvGrpSpPr>
        <p:grpSpPr>
          <a:xfrm flipH="1">
            <a:off x="5467349" y="1715282"/>
            <a:ext cx="6819591"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xmlns=""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xmlns=""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xmlns="" id="{93E34A8D-CD30-6EB4-78FA-CC25CD6B8D99}"/>
              </a:ext>
            </a:extLst>
          </p:cNvPr>
          <p:cNvSpPr txBox="1"/>
          <p:nvPr/>
        </p:nvSpPr>
        <p:spPr>
          <a:xfrm>
            <a:off x="6200775" y="2267056"/>
            <a:ext cx="5639557" cy="2308324"/>
          </a:xfrm>
          <a:prstGeom prst="rect">
            <a:avLst/>
          </a:prstGeom>
          <a:noFill/>
        </p:spPr>
        <p:txBody>
          <a:bodyPr wrap="square" rtlCol="0">
            <a:spAutoFit/>
          </a:bodyPr>
          <a:lstStyle/>
          <a:p>
            <a:pPr lvl="0" algn="just" defTabSz="457200">
              <a:defRPr/>
            </a:pPr>
            <a:r>
              <a:rPr lang="vi-VN" sz="3600" b="1" dirty="0">
                <a:solidFill>
                  <a:prstClr val="black"/>
                </a:solidFill>
                <a:latin typeface="Calibri" panose="020F0502020204030204" pitchFamily="34" charset="0"/>
                <a:cs typeface="Calibri" panose="020F0502020204030204" pitchFamily="34" charset="0"/>
              </a:rPr>
              <a:t>Không nên hứa với bạn đợi ăn xong mới đi đá bóng vì ăn no chạy sẽ ảnh hưởng đến sức khỏe</a:t>
            </a:r>
            <a:r>
              <a:rPr lang="en-US" sz="3600" b="1" dirty="0">
                <a:solidFill>
                  <a:prstClr val="black"/>
                </a:solidFill>
                <a:latin typeface="Calibri" panose="020F0502020204030204" pitchFamily="34" charset="0"/>
                <a:cs typeface="Calibri" panose="020F0502020204030204" pitchFamily="34" charset="0"/>
              </a:rPr>
              <a:t>.</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3" name="Picture 22">
            <a:extLst>
              <a:ext uri="{FF2B5EF4-FFF2-40B4-BE49-F238E27FC236}">
                <a16:creationId xmlns:a16="http://schemas.microsoft.com/office/drawing/2014/main" xmlns="" id="{DAB37957-45D0-4AE5-25A7-CC4A5337B8E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xmlns=""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3" name="Picture 2">
            <a:extLst>
              <a:ext uri="{FF2B5EF4-FFF2-40B4-BE49-F238E27FC236}">
                <a16:creationId xmlns:a16="http://schemas.microsoft.com/office/drawing/2014/main" xmlns="" id="{4710D823-1E3B-4994-880A-B24E316DB978}"/>
              </a:ext>
            </a:extLst>
          </p:cNvPr>
          <p:cNvPicPr>
            <a:picLocks noChangeAspect="1"/>
          </p:cNvPicPr>
          <p:nvPr/>
        </p:nvPicPr>
        <p:blipFill>
          <a:blip r:embed="rId7"/>
          <a:stretch>
            <a:fillRect/>
          </a:stretch>
        </p:blipFill>
        <p:spPr>
          <a:xfrm>
            <a:off x="776287" y="2090737"/>
            <a:ext cx="4598147" cy="3557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25170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xmlns="" id="{7D298CCA-6B16-439B-0752-24A2C01872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xmlns="" id="{D834F3DE-7391-701D-DB86-90A9F2429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xmlns=""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xmlns="" id="{5D96A935-2BE9-7ED9-E9D0-9D03B9E8F23E}"/>
              </a:ext>
            </a:extLst>
          </p:cNvPr>
          <p:cNvGrpSpPr/>
          <p:nvPr/>
        </p:nvGrpSpPr>
        <p:grpSpPr>
          <a:xfrm flipH="1">
            <a:off x="5467349" y="1715282"/>
            <a:ext cx="6819591"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xmlns=""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xmlns=""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xmlns="" id="{93E34A8D-CD30-6EB4-78FA-CC25CD6B8D99}"/>
              </a:ext>
            </a:extLst>
          </p:cNvPr>
          <p:cNvSpPr txBox="1"/>
          <p:nvPr/>
        </p:nvSpPr>
        <p:spPr>
          <a:xfrm>
            <a:off x="6200775" y="2267056"/>
            <a:ext cx="5639557" cy="2554545"/>
          </a:xfrm>
          <a:prstGeom prst="rect">
            <a:avLst/>
          </a:prstGeom>
          <a:noFill/>
        </p:spPr>
        <p:txBody>
          <a:bodyPr wrap="square" rtlCol="0">
            <a:spAutoFit/>
          </a:bodyPr>
          <a:lstStyle/>
          <a:p>
            <a:pPr lvl="0" algn="just" defTabSz="457200">
              <a:defRPr/>
            </a:pPr>
            <a:r>
              <a:rPr lang="vi-VN" sz="3200" b="1" dirty="0">
                <a:solidFill>
                  <a:prstClr val="black"/>
                </a:solidFill>
                <a:latin typeface="Calibri" panose="020F0502020204030204" pitchFamily="34" charset="0"/>
                <a:cs typeface="Calibri" panose="020F0502020204030204" pitchFamily="34" charset="0"/>
              </a:rPr>
              <a:t>Không nên ăn nhanh để đi xem ti vi , vì không nhai kỹ sẽ có hại cho tiêu hóa không tiết được nhiều nươc bọt, dịch vị không tốt cho việc tiêu hóa thức ăn</a:t>
            </a:r>
            <a:r>
              <a:rPr lang="en-US" sz="3200" b="1" dirty="0">
                <a:solidFill>
                  <a:prstClr val="black"/>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3" name="Picture 22">
            <a:extLst>
              <a:ext uri="{FF2B5EF4-FFF2-40B4-BE49-F238E27FC236}">
                <a16:creationId xmlns:a16="http://schemas.microsoft.com/office/drawing/2014/main" xmlns="" id="{DAB37957-45D0-4AE5-25A7-CC4A5337B8E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617779" y="4153689"/>
            <a:ext cx="1574221" cy="2970555"/>
          </a:xfrm>
          <a:prstGeom prst="rect">
            <a:avLst/>
          </a:prstGeom>
        </p:spPr>
      </p:pic>
      <p:pic>
        <p:nvPicPr>
          <p:cNvPr id="4" name="Picture 3">
            <a:extLst>
              <a:ext uri="{FF2B5EF4-FFF2-40B4-BE49-F238E27FC236}">
                <a16:creationId xmlns:a16="http://schemas.microsoft.com/office/drawing/2014/main" xmlns=""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3" name="Picture 2">
            <a:extLst>
              <a:ext uri="{FF2B5EF4-FFF2-40B4-BE49-F238E27FC236}">
                <a16:creationId xmlns:a16="http://schemas.microsoft.com/office/drawing/2014/main" xmlns="" id="{282E08A2-9430-40B9-B5AE-41775F86FAD6}"/>
              </a:ext>
            </a:extLst>
          </p:cNvPr>
          <p:cNvPicPr>
            <a:picLocks noChangeAspect="1"/>
          </p:cNvPicPr>
          <p:nvPr/>
        </p:nvPicPr>
        <p:blipFill>
          <a:blip r:embed="rId7"/>
          <a:stretch>
            <a:fillRect/>
          </a:stretch>
        </p:blipFill>
        <p:spPr>
          <a:xfrm>
            <a:off x="719137" y="1995487"/>
            <a:ext cx="4803744" cy="3719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46722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xmlns="" id="{7D298CCA-6B16-439B-0752-24A2C01872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xmlns="" id="{D834F3DE-7391-701D-DB86-90A9F2429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xmlns=""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xmlns="" id="{5D96A935-2BE9-7ED9-E9D0-9D03B9E8F23E}"/>
              </a:ext>
            </a:extLst>
          </p:cNvPr>
          <p:cNvGrpSpPr/>
          <p:nvPr/>
        </p:nvGrpSpPr>
        <p:grpSpPr>
          <a:xfrm flipH="1">
            <a:off x="5467349" y="1715282"/>
            <a:ext cx="6819591"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xmlns=""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xmlns=""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xmlns="" id="{93E34A8D-CD30-6EB4-78FA-CC25CD6B8D99}"/>
              </a:ext>
            </a:extLst>
          </p:cNvPr>
          <p:cNvSpPr txBox="1"/>
          <p:nvPr/>
        </p:nvSpPr>
        <p:spPr>
          <a:xfrm>
            <a:off x="6200775" y="2267056"/>
            <a:ext cx="5639557" cy="2308324"/>
          </a:xfrm>
          <a:prstGeom prst="rect">
            <a:avLst/>
          </a:prstGeom>
          <a:noFill/>
        </p:spPr>
        <p:txBody>
          <a:bodyPr wrap="square" rtlCol="0">
            <a:spAutoFit/>
          </a:bodyPr>
          <a:lstStyle/>
          <a:p>
            <a:pPr lvl="0" algn="just" defTabSz="457200">
              <a:defRPr/>
            </a:pPr>
            <a:r>
              <a:rPr lang="vi-VN" sz="3600" b="1">
                <a:solidFill>
                  <a:prstClr val="black"/>
                </a:solidFill>
                <a:latin typeface="Calibri" panose="020F0502020204030204" pitchFamily="34" charset="0"/>
                <a:cs typeface="Calibri" panose="020F0502020204030204" pitchFamily="34" charset="0"/>
              </a:rPr>
              <a:t>Nên r</a:t>
            </a:r>
            <a:r>
              <a:rPr lang="en-US" sz="3600" b="1" dirty="0">
                <a:solidFill>
                  <a:prstClr val="black"/>
                </a:solidFill>
                <a:latin typeface="Calibri" panose="020F0502020204030204" pitchFamily="34" charset="0"/>
                <a:cs typeface="Calibri" panose="020F0502020204030204" pitchFamily="34" charset="0"/>
              </a:rPr>
              <a:t>ử</a:t>
            </a:r>
            <a:r>
              <a:rPr lang="vi-VN" sz="3600" b="1" dirty="0">
                <a:solidFill>
                  <a:prstClr val="black"/>
                </a:solidFill>
                <a:latin typeface="Calibri" panose="020F0502020204030204" pitchFamily="34" charset="0"/>
                <a:cs typeface="Calibri" panose="020F0502020204030204" pitchFamily="34" charset="0"/>
              </a:rPr>
              <a:t>a tay ngay sau khi đi vệ sinh sẽ tránh được nhiễm vi khuẩn</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có hại cho sức khỏe</a:t>
            </a:r>
            <a:r>
              <a:rPr lang="en-US" sz="3600" b="1" dirty="0">
                <a:solidFill>
                  <a:prstClr val="black"/>
                </a:solidFill>
                <a:latin typeface="Calibri" panose="020F0502020204030204" pitchFamily="34" charset="0"/>
                <a:cs typeface="Calibri" panose="020F0502020204030204" pitchFamily="34" charset="0"/>
              </a:rPr>
              <a:t>.</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3" name="Picture 22">
            <a:extLst>
              <a:ext uri="{FF2B5EF4-FFF2-40B4-BE49-F238E27FC236}">
                <a16:creationId xmlns:a16="http://schemas.microsoft.com/office/drawing/2014/main" xmlns="" id="{DAB37957-45D0-4AE5-25A7-CC4A5337B8E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xmlns=""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3" name="Picture 2">
            <a:extLst>
              <a:ext uri="{FF2B5EF4-FFF2-40B4-BE49-F238E27FC236}">
                <a16:creationId xmlns:a16="http://schemas.microsoft.com/office/drawing/2014/main" xmlns="" id="{6E52CB7C-0181-4029-B371-62D38AB803A3}"/>
              </a:ext>
            </a:extLst>
          </p:cNvPr>
          <p:cNvPicPr>
            <a:picLocks noChangeAspect="1"/>
          </p:cNvPicPr>
          <p:nvPr/>
        </p:nvPicPr>
        <p:blipFill>
          <a:blip r:embed="rId7"/>
          <a:stretch>
            <a:fillRect/>
          </a:stretch>
        </p:blipFill>
        <p:spPr>
          <a:xfrm>
            <a:off x="785812" y="2147887"/>
            <a:ext cx="4610941" cy="3595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36673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xmlns="" id="{7D298CCA-6B16-439B-0752-24A2C01872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xmlns="" id="{D834F3DE-7391-701D-DB86-90A9F2429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xmlns=""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xmlns="" id="{5D96A935-2BE9-7ED9-E9D0-9D03B9E8F23E}"/>
              </a:ext>
            </a:extLst>
          </p:cNvPr>
          <p:cNvGrpSpPr/>
          <p:nvPr/>
        </p:nvGrpSpPr>
        <p:grpSpPr>
          <a:xfrm flipH="1">
            <a:off x="4895850" y="1715282"/>
            <a:ext cx="7391090"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xmlns=""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xmlns=""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xmlns="" id="{93E34A8D-CD30-6EB4-78FA-CC25CD6B8D99}"/>
              </a:ext>
            </a:extLst>
          </p:cNvPr>
          <p:cNvSpPr txBox="1"/>
          <p:nvPr/>
        </p:nvSpPr>
        <p:spPr>
          <a:xfrm>
            <a:off x="5591175" y="2267056"/>
            <a:ext cx="6249157" cy="2246769"/>
          </a:xfrm>
          <a:prstGeom prst="rect">
            <a:avLst/>
          </a:prstGeom>
          <a:noFill/>
        </p:spPr>
        <p:txBody>
          <a:bodyPr wrap="square" rtlCol="0">
            <a:spAutoFit/>
          </a:bodyPr>
          <a:lstStyle/>
          <a:p>
            <a:pPr lvl="0" algn="just" defTabSz="457200">
              <a:defRPr/>
            </a:pPr>
            <a:r>
              <a:rPr lang="vi-VN" sz="2800" b="1" dirty="0">
                <a:solidFill>
                  <a:prstClr val="black"/>
                </a:solidFill>
                <a:latin typeface="Calibri" panose="020F0502020204030204" pitchFamily="34" charset="0"/>
                <a:cs typeface="Calibri" panose="020F0502020204030204" pitchFamily="34" charset="0"/>
              </a:rPr>
              <a:t>Không nên uống nước mía ở vệ sđường khi có ruồi bay đến đậu mà không có biện pháp loại bỏ hay ngăn chặn ruồi như vậy sẽ dễ bị nhiễm khuẩn từ ruồi bọ vào đồ uống ânh hưởng đến sức khỏe.</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3" name="Picture 22">
            <a:extLst>
              <a:ext uri="{FF2B5EF4-FFF2-40B4-BE49-F238E27FC236}">
                <a16:creationId xmlns:a16="http://schemas.microsoft.com/office/drawing/2014/main" xmlns="" id="{DAB37957-45D0-4AE5-25A7-CC4A5337B8E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xmlns=""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3" name="Picture 2">
            <a:extLst>
              <a:ext uri="{FF2B5EF4-FFF2-40B4-BE49-F238E27FC236}">
                <a16:creationId xmlns:a16="http://schemas.microsoft.com/office/drawing/2014/main" xmlns="" id="{C2A592C6-516E-4DE1-9714-233DAA6E8CCC}"/>
              </a:ext>
            </a:extLst>
          </p:cNvPr>
          <p:cNvPicPr>
            <a:picLocks noChangeAspect="1"/>
          </p:cNvPicPr>
          <p:nvPr/>
        </p:nvPicPr>
        <p:blipFill>
          <a:blip r:embed="rId7"/>
          <a:stretch>
            <a:fillRect/>
          </a:stretch>
        </p:blipFill>
        <p:spPr>
          <a:xfrm>
            <a:off x="604837" y="2062162"/>
            <a:ext cx="4517569" cy="3719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7799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组合 20">
            <a:extLst>
              <a:ext uri="{FF2B5EF4-FFF2-40B4-BE49-F238E27FC236}">
                <a16:creationId xmlns:a16="http://schemas.microsoft.com/office/drawing/2014/main" xmlns="" id="{D13EB364-8B26-B304-34F9-7A8F90B931D0}"/>
              </a:ext>
            </a:extLst>
          </p:cNvPr>
          <p:cNvGrpSpPr/>
          <p:nvPr/>
        </p:nvGrpSpPr>
        <p:grpSpPr>
          <a:xfrm flipH="1">
            <a:off x="1665889" y="-204678"/>
            <a:ext cx="10289628" cy="7194332"/>
            <a:chOff x="1463455" y="293300"/>
            <a:chExt cx="6375995" cy="6096012"/>
          </a:xfrm>
        </p:grpSpPr>
        <p:sp>
          <p:nvSpPr>
            <p:cNvPr id="16" name="矩形: 圆角 19">
              <a:extLst>
                <a:ext uri="{FF2B5EF4-FFF2-40B4-BE49-F238E27FC236}">
                  <a16:creationId xmlns:a16="http://schemas.microsoft.com/office/drawing/2014/main" xmlns="" id="{7057E04F-5182-A4EE-86AD-678E5BE75A19}"/>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17" name="图片 15">
              <a:extLst>
                <a:ext uri="{FF2B5EF4-FFF2-40B4-BE49-F238E27FC236}">
                  <a16:creationId xmlns:a16="http://schemas.microsoft.com/office/drawing/2014/main" xmlns="" id="{DA8B6983-D90A-E5C2-2D59-1705E25D3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grpSp>
        <p:nvGrpSpPr>
          <p:cNvPr id="7" name="Google Shape;2924;p38">
            <a:extLst>
              <a:ext uri="{FF2B5EF4-FFF2-40B4-BE49-F238E27FC236}">
                <a16:creationId xmlns:a16="http://schemas.microsoft.com/office/drawing/2014/main" xmlns="" id="{5E208F30-D311-00CD-57E3-E59FBBA0E381}"/>
              </a:ext>
            </a:extLst>
          </p:cNvPr>
          <p:cNvGrpSpPr/>
          <p:nvPr/>
        </p:nvGrpSpPr>
        <p:grpSpPr>
          <a:xfrm>
            <a:off x="236483" y="483476"/>
            <a:ext cx="1839311" cy="1786758"/>
            <a:chOff x="11347927" y="2363157"/>
            <a:chExt cx="576357" cy="582992"/>
          </a:xfrm>
        </p:grpSpPr>
        <p:sp>
          <p:nvSpPr>
            <p:cNvPr id="8" name="Google Shape;2925;p38">
              <a:extLst>
                <a:ext uri="{FF2B5EF4-FFF2-40B4-BE49-F238E27FC236}">
                  <a16:creationId xmlns:a16="http://schemas.microsoft.com/office/drawing/2014/main" xmlns="" id="{9571EA8B-7A66-2077-A69E-47EFACEEC825}"/>
                </a:ext>
              </a:extLst>
            </p:cNvPr>
            <p:cNvSpPr/>
            <p:nvPr/>
          </p:nvSpPr>
          <p:spPr>
            <a:xfrm>
              <a:off x="11450373" y="2461756"/>
              <a:ext cx="392812" cy="371788"/>
            </a:xfrm>
            <a:custGeom>
              <a:avLst/>
              <a:gdLst/>
              <a:ahLst/>
              <a:cxnLst/>
              <a:rect l="l" t="t" r="r" b="b"/>
              <a:pathLst>
                <a:path w="13378" h="12662" extrusionOk="0">
                  <a:moveTo>
                    <a:pt x="7065" y="0"/>
                  </a:moveTo>
                  <a:cubicBezTo>
                    <a:pt x="6672" y="0"/>
                    <a:pt x="6274" y="34"/>
                    <a:pt x="5882" y="102"/>
                  </a:cubicBezTo>
                  <a:cubicBezTo>
                    <a:pt x="5240" y="222"/>
                    <a:pt x="4615" y="422"/>
                    <a:pt x="4023" y="705"/>
                  </a:cubicBezTo>
                  <a:cubicBezTo>
                    <a:pt x="3467" y="978"/>
                    <a:pt x="2939" y="1319"/>
                    <a:pt x="2462" y="1717"/>
                  </a:cubicBezTo>
                  <a:cubicBezTo>
                    <a:pt x="1996" y="2114"/>
                    <a:pt x="1586" y="2564"/>
                    <a:pt x="1240" y="3052"/>
                  </a:cubicBezTo>
                  <a:cubicBezTo>
                    <a:pt x="928" y="3506"/>
                    <a:pt x="666" y="4001"/>
                    <a:pt x="467" y="4529"/>
                  </a:cubicBezTo>
                  <a:lnTo>
                    <a:pt x="461" y="4547"/>
                  </a:lnTo>
                  <a:cubicBezTo>
                    <a:pt x="461" y="4552"/>
                    <a:pt x="456" y="4552"/>
                    <a:pt x="456" y="4558"/>
                  </a:cubicBezTo>
                  <a:cubicBezTo>
                    <a:pt x="246" y="5143"/>
                    <a:pt x="103" y="5751"/>
                    <a:pt x="47" y="6370"/>
                  </a:cubicBezTo>
                  <a:cubicBezTo>
                    <a:pt x="0" y="6950"/>
                    <a:pt x="24" y="7513"/>
                    <a:pt x="115" y="8046"/>
                  </a:cubicBezTo>
                  <a:cubicBezTo>
                    <a:pt x="200" y="8518"/>
                    <a:pt x="341" y="8974"/>
                    <a:pt x="540" y="9394"/>
                  </a:cubicBezTo>
                  <a:lnTo>
                    <a:pt x="546" y="9405"/>
                  </a:lnTo>
                  <a:cubicBezTo>
                    <a:pt x="740" y="9797"/>
                    <a:pt x="996" y="10189"/>
                    <a:pt x="1314" y="10564"/>
                  </a:cubicBezTo>
                  <a:cubicBezTo>
                    <a:pt x="1637" y="10944"/>
                    <a:pt x="2001" y="11280"/>
                    <a:pt x="2399" y="11565"/>
                  </a:cubicBezTo>
                  <a:cubicBezTo>
                    <a:pt x="2796" y="11843"/>
                    <a:pt x="3239" y="12076"/>
                    <a:pt x="3706" y="12252"/>
                  </a:cubicBezTo>
                  <a:lnTo>
                    <a:pt x="3729" y="12263"/>
                  </a:lnTo>
                  <a:lnTo>
                    <a:pt x="3740" y="12263"/>
                  </a:lnTo>
                  <a:cubicBezTo>
                    <a:pt x="3734" y="12258"/>
                    <a:pt x="3729" y="12258"/>
                    <a:pt x="3717" y="12252"/>
                  </a:cubicBezTo>
                  <a:lnTo>
                    <a:pt x="3717" y="12252"/>
                  </a:lnTo>
                  <a:cubicBezTo>
                    <a:pt x="4251" y="12451"/>
                    <a:pt x="4831" y="12581"/>
                    <a:pt x="5428" y="12638"/>
                  </a:cubicBezTo>
                  <a:cubicBezTo>
                    <a:pt x="5421" y="12633"/>
                    <a:pt x="5410" y="12633"/>
                    <a:pt x="5399" y="12627"/>
                  </a:cubicBezTo>
                  <a:lnTo>
                    <a:pt x="5399" y="12627"/>
                  </a:lnTo>
                  <a:cubicBezTo>
                    <a:pt x="5604" y="12649"/>
                    <a:pt x="5825" y="12661"/>
                    <a:pt x="6053" y="12661"/>
                  </a:cubicBezTo>
                  <a:cubicBezTo>
                    <a:pt x="6564" y="12661"/>
                    <a:pt x="7099" y="12609"/>
                    <a:pt x="7650" y="12513"/>
                  </a:cubicBezTo>
                  <a:lnTo>
                    <a:pt x="7661" y="12507"/>
                  </a:lnTo>
                  <a:lnTo>
                    <a:pt x="7661" y="12513"/>
                  </a:lnTo>
                  <a:cubicBezTo>
                    <a:pt x="8484" y="12360"/>
                    <a:pt x="9258" y="12116"/>
                    <a:pt x="9963" y="11780"/>
                  </a:cubicBezTo>
                  <a:lnTo>
                    <a:pt x="9963" y="11780"/>
                  </a:lnTo>
                  <a:lnTo>
                    <a:pt x="9950" y="11786"/>
                  </a:lnTo>
                  <a:cubicBezTo>
                    <a:pt x="10553" y="11502"/>
                    <a:pt x="11099" y="11156"/>
                    <a:pt x="11558" y="10763"/>
                  </a:cubicBezTo>
                  <a:lnTo>
                    <a:pt x="11558" y="10763"/>
                  </a:lnTo>
                  <a:lnTo>
                    <a:pt x="11542" y="10774"/>
                  </a:lnTo>
                  <a:cubicBezTo>
                    <a:pt x="11946" y="10440"/>
                    <a:pt x="12292" y="10070"/>
                    <a:pt x="12565" y="9677"/>
                  </a:cubicBezTo>
                  <a:cubicBezTo>
                    <a:pt x="12792" y="9354"/>
                    <a:pt x="12979" y="9008"/>
                    <a:pt x="13121" y="8654"/>
                  </a:cubicBezTo>
                  <a:cubicBezTo>
                    <a:pt x="13092" y="8633"/>
                    <a:pt x="13082" y="8604"/>
                    <a:pt x="13092" y="8575"/>
                  </a:cubicBezTo>
                  <a:cubicBezTo>
                    <a:pt x="13218" y="8098"/>
                    <a:pt x="13297" y="7666"/>
                    <a:pt x="13338" y="7257"/>
                  </a:cubicBezTo>
                  <a:cubicBezTo>
                    <a:pt x="13377" y="6768"/>
                    <a:pt x="13360" y="6286"/>
                    <a:pt x="13275" y="5825"/>
                  </a:cubicBezTo>
                  <a:lnTo>
                    <a:pt x="13275" y="5837"/>
                  </a:lnTo>
                  <a:cubicBezTo>
                    <a:pt x="13139" y="5087"/>
                    <a:pt x="12906" y="4348"/>
                    <a:pt x="12576" y="3655"/>
                  </a:cubicBezTo>
                  <a:cubicBezTo>
                    <a:pt x="12297" y="3075"/>
                    <a:pt x="11962" y="2546"/>
                    <a:pt x="11576" y="2092"/>
                  </a:cubicBezTo>
                  <a:lnTo>
                    <a:pt x="11576" y="2092"/>
                  </a:lnTo>
                  <a:lnTo>
                    <a:pt x="11599" y="2126"/>
                  </a:lnTo>
                  <a:cubicBezTo>
                    <a:pt x="11258" y="1712"/>
                    <a:pt x="10871" y="1353"/>
                    <a:pt x="10456" y="1057"/>
                  </a:cubicBezTo>
                  <a:cubicBezTo>
                    <a:pt x="10053" y="773"/>
                    <a:pt x="9609" y="540"/>
                    <a:pt x="9150" y="370"/>
                  </a:cubicBezTo>
                  <a:cubicBezTo>
                    <a:pt x="8667" y="194"/>
                    <a:pt x="8156" y="75"/>
                    <a:pt x="7632" y="29"/>
                  </a:cubicBezTo>
                  <a:lnTo>
                    <a:pt x="7616" y="23"/>
                  </a:lnTo>
                  <a:lnTo>
                    <a:pt x="7598" y="23"/>
                  </a:lnTo>
                  <a:cubicBezTo>
                    <a:pt x="7427" y="12"/>
                    <a:pt x="7246" y="0"/>
                    <a:pt x="7065" y="0"/>
                  </a:cubicBezTo>
                  <a:close/>
                </a:path>
              </a:pathLst>
            </a:custGeom>
            <a:solidFill>
              <a:srgbClr val="FFB03B"/>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2926;p38">
              <a:extLst>
                <a:ext uri="{FF2B5EF4-FFF2-40B4-BE49-F238E27FC236}">
                  <a16:creationId xmlns:a16="http://schemas.microsoft.com/office/drawing/2014/main" xmlns="" id="{871790E0-5376-18DF-0099-0F1FD37AE0A2}"/>
                </a:ext>
              </a:extLst>
            </p:cNvPr>
            <p:cNvSpPr/>
            <p:nvPr/>
          </p:nvSpPr>
          <p:spPr>
            <a:xfrm>
              <a:off x="11443356" y="2610741"/>
              <a:ext cx="403822" cy="229791"/>
            </a:xfrm>
            <a:custGeom>
              <a:avLst/>
              <a:gdLst/>
              <a:ahLst/>
              <a:cxnLst/>
              <a:rect l="l" t="t" r="r" b="b"/>
              <a:pathLst>
                <a:path w="13753" h="7826" extrusionOk="0">
                  <a:moveTo>
                    <a:pt x="13468" y="1"/>
                  </a:moveTo>
                  <a:cubicBezTo>
                    <a:pt x="13457" y="1"/>
                    <a:pt x="13451" y="1"/>
                    <a:pt x="13446" y="6"/>
                  </a:cubicBezTo>
                  <a:cubicBezTo>
                    <a:pt x="13412" y="18"/>
                    <a:pt x="13406" y="52"/>
                    <a:pt x="13412" y="81"/>
                  </a:cubicBezTo>
                  <a:lnTo>
                    <a:pt x="13412" y="92"/>
                  </a:lnTo>
                  <a:cubicBezTo>
                    <a:pt x="13446" y="268"/>
                    <a:pt x="13475" y="444"/>
                    <a:pt x="13486" y="620"/>
                  </a:cubicBezTo>
                  <a:cubicBezTo>
                    <a:pt x="13496" y="666"/>
                    <a:pt x="13502" y="717"/>
                    <a:pt x="13514" y="763"/>
                  </a:cubicBezTo>
                  <a:lnTo>
                    <a:pt x="13514" y="751"/>
                  </a:lnTo>
                  <a:cubicBezTo>
                    <a:pt x="13599" y="1212"/>
                    <a:pt x="13616" y="1694"/>
                    <a:pt x="13577" y="2183"/>
                  </a:cubicBezTo>
                  <a:cubicBezTo>
                    <a:pt x="13536" y="2592"/>
                    <a:pt x="13457" y="3024"/>
                    <a:pt x="13331" y="3501"/>
                  </a:cubicBezTo>
                  <a:cubicBezTo>
                    <a:pt x="13321" y="3530"/>
                    <a:pt x="13331" y="3559"/>
                    <a:pt x="13360" y="3580"/>
                  </a:cubicBezTo>
                  <a:cubicBezTo>
                    <a:pt x="13218" y="3934"/>
                    <a:pt x="13031" y="4280"/>
                    <a:pt x="12804" y="4603"/>
                  </a:cubicBezTo>
                  <a:cubicBezTo>
                    <a:pt x="12531" y="4996"/>
                    <a:pt x="12185" y="5366"/>
                    <a:pt x="11781" y="5700"/>
                  </a:cubicBezTo>
                  <a:lnTo>
                    <a:pt x="11797" y="5689"/>
                  </a:lnTo>
                  <a:lnTo>
                    <a:pt x="11797" y="5689"/>
                  </a:lnTo>
                  <a:cubicBezTo>
                    <a:pt x="11338" y="6082"/>
                    <a:pt x="10792" y="6428"/>
                    <a:pt x="10189" y="6712"/>
                  </a:cubicBezTo>
                  <a:lnTo>
                    <a:pt x="10202" y="6706"/>
                  </a:lnTo>
                  <a:lnTo>
                    <a:pt x="10202" y="6706"/>
                  </a:lnTo>
                  <a:cubicBezTo>
                    <a:pt x="9497" y="7042"/>
                    <a:pt x="8723" y="7286"/>
                    <a:pt x="7900" y="7439"/>
                  </a:cubicBezTo>
                  <a:lnTo>
                    <a:pt x="7900" y="7433"/>
                  </a:lnTo>
                  <a:lnTo>
                    <a:pt x="7889" y="7439"/>
                  </a:lnTo>
                  <a:cubicBezTo>
                    <a:pt x="7338" y="7535"/>
                    <a:pt x="6803" y="7587"/>
                    <a:pt x="6292" y="7587"/>
                  </a:cubicBezTo>
                  <a:cubicBezTo>
                    <a:pt x="6064" y="7587"/>
                    <a:pt x="5843" y="7575"/>
                    <a:pt x="5638" y="7553"/>
                  </a:cubicBezTo>
                  <a:lnTo>
                    <a:pt x="5638" y="7553"/>
                  </a:lnTo>
                  <a:cubicBezTo>
                    <a:pt x="5649" y="7559"/>
                    <a:pt x="5660" y="7559"/>
                    <a:pt x="5667" y="7564"/>
                  </a:cubicBezTo>
                  <a:cubicBezTo>
                    <a:pt x="5070" y="7507"/>
                    <a:pt x="4490" y="7377"/>
                    <a:pt x="3956" y="7178"/>
                  </a:cubicBezTo>
                  <a:lnTo>
                    <a:pt x="3956" y="7178"/>
                  </a:lnTo>
                  <a:cubicBezTo>
                    <a:pt x="3968" y="7184"/>
                    <a:pt x="3973" y="7184"/>
                    <a:pt x="3979" y="7189"/>
                  </a:cubicBezTo>
                  <a:lnTo>
                    <a:pt x="3968" y="7189"/>
                  </a:lnTo>
                  <a:lnTo>
                    <a:pt x="3945" y="7178"/>
                  </a:lnTo>
                  <a:cubicBezTo>
                    <a:pt x="3478" y="7002"/>
                    <a:pt x="3035" y="6769"/>
                    <a:pt x="2638" y="6491"/>
                  </a:cubicBezTo>
                  <a:cubicBezTo>
                    <a:pt x="2240" y="6206"/>
                    <a:pt x="1876" y="5870"/>
                    <a:pt x="1553" y="5490"/>
                  </a:cubicBezTo>
                  <a:cubicBezTo>
                    <a:pt x="1235" y="5115"/>
                    <a:pt x="979" y="4723"/>
                    <a:pt x="785" y="4331"/>
                  </a:cubicBezTo>
                  <a:lnTo>
                    <a:pt x="779" y="4320"/>
                  </a:lnTo>
                  <a:cubicBezTo>
                    <a:pt x="580" y="3900"/>
                    <a:pt x="439" y="3444"/>
                    <a:pt x="354" y="2972"/>
                  </a:cubicBezTo>
                  <a:cubicBezTo>
                    <a:pt x="268" y="2479"/>
                    <a:pt x="239" y="1962"/>
                    <a:pt x="280" y="1427"/>
                  </a:cubicBezTo>
                  <a:cubicBezTo>
                    <a:pt x="273" y="1427"/>
                    <a:pt x="273" y="1422"/>
                    <a:pt x="273" y="1422"/>
                  </a:cubicBezTo>
                  <a:cubicBezTo>
                    <a:pt x="263" y="1398"/>
                    <a:pt x="234" y="1388"/>
                    <a:pt x="212" y="1382"/>
                  </a:cubicBezTo>
                  <a:lnTo>
                    <a:pt x="194" y="1382"/>
                  </a:lnTo>
                  <a:cubicBezTo>
                    <a:pt x="171" y="1382"/>
                    <a:pt x="149" y="1388"/>
                    <a:pt x="132" y="1398"/>
                  </a:cubicBezTo>
                  <a:cubicBezTo>
                    <a:pt x="110" y="1411"/>
                    <a:pt x="98" y="1433"/>
                    <a:pt x="92" y="1461"/>
                  </a:cubicBezTo>
                  <a:lnTo>
                    <a:pt x="87" y="1479"/>
                  </a:lnTo>
                  <a:cubicBezTo>
                    <a:pt x="53" y="1490"/>
                    <a:pt x="29" y="1513"/>
                    <a:pt x="29" y="1547"/>
                  </a:cubicBezTo>
                  <a:cubicBezTo>
                    <a:pt x="1" y="1894"/>
                    <a:pt x="8" y="2245"/>
                    <a:pt x="47" y="2581"/>
                  </a:cubicBezTo>
                  <a:cubicBezTo>
                    <a:pt x="87" y="2911"/>
                    <a:pt x="166" y="3245"/>
                    <a:pt x="273" y="3586"/>
                  </a:cubicBezTo>
                  <a:cubicBezTo>
                    <a:pt x="376" y="3893"/>
                    <a:pt x="512" y="4200"/>
                    <a:pt x="695" y="4530"/>
                  </a:cubicBezTo>
                  <a:cubicBezTo>
                    <a:pt x="853" y="4826"/>
                    <a:pt x="1041" y="5115"/>
                    <a:pt x="1262" y="5387"/>
                  </a:cubicBezTo>
                  <a:cubicBezTo>
                    <a:pt x="1705" y="5945"/>
                    <a:pt x="2217" y="6410"/>
                    <a:pt x="2791" y="6785"/>
                  </a:cubicBezTo>
                  <a:cubicBezTo>
                    <a:pt x="3336" y="7144"/>
                    <a:pt x="3962" y="7417"/>
                    <a:pt x="4650" y="7598"/>
                  </a:cubicBezTo>
                  <a:cubicBezTo>
                    <a:pt x="5224" y="7752"/>
                    <a:pt x="5843" y="7826"/>
                    <a:pt x="6491" y="7826"/>
                  </a:cubicBezTo>
                  <a:lnTo>
                    <a:pt x="6644" y="7826"/>
                  </a:lnTo>
                  <a:cubicBezTo>
                    <a:pt x="7297" y="7814"/>
                    <a:pt x="7973" y="7711"/>
                    <a:pt x="8650" y="7524"/>
                  </a:cubicBezTo>
                  <a:cubicBezTo>
                    <a:pt x="9292" y="7349"/>
                    <a:pt x="9922" y="7092"/>
                    <a:pt x="10530" y="6757"/>
                  </a:cubicBezTo>
                  <a:cubicBezTo>
                    <a:pt x="11133" y="6423"/>
                    <a:pt x="11679" y="6024"/>
                    <a:pt x="12150" y="5570"/>
                  </a:cubicBezTo>
                  <a:cubicBezTo>
                    <a:pt x="12384" y="5353"/>
                    <a:pt x="12599" y="5086"/>
                    <a:pt x="12798" y="4779"/>
                  </a:cubicBezTo>
                  <a:cubicBezTo>
                    <a:pt x="12985" y="4496"/>
                    <a:pt x="13145" y="4178"/>
                    <a:pt x="13281" y="3842"/>
                  </a:cubicBezTo>
                  <a:cubicBezTo>
                    <a:pt x="13412" y="3525"/>
                    <a:pt x="13520" y="3184"/>
                    <a:pt x="13599" y="2825"/>
                  </a:cubicBezTo>
                  <a:cubicBezTo>
                    <a:pt x="13679" y="2489"/>
                    <a:pt x="13724" y="2143"/>
                    <a:pt x="13747" y="1797"/>
                  </a:cubicBezTo>
                  <a:cubicBezTo>
                    <a:pt x="13753" y="1626"/>
                    <a:pt x="13753" y="1479"/>
                    <a:pt x="13753" y="1336"/>
                  </a:cubicBezTo>
                  <a:cubicBezTo>
                    <a:pt x="13747" y="1246"/>
                    <a:pt x="13747" y="1160"/>
                    <a:pt x="13741" y="1070"/>
                  </a:cubicBezTo>
                  <a:cubicBezTo>
                    <a:pt x="13735" y="978"/>
                    <a:pt x="13719" y="887"/>
                    <a:pt x="13696" y="790"/>
                  </a:cubicBezTo>
                  <a:cubicBezTo>
                    <a:pt x="13685" y="751"/>
                    <a:pt x="13651" y="729"/>
                    <a:pt x="13622" y="722"/>
                  </a:cubicBezTo>
                  <a:cubicBezTo>
                    <a:pt x="13604" y="507"/>
                    <a:pt x="13570" y="273"/>
                    <a:pt x="13525" y="40"/>
                  </a:cubicBezTo>
                  <a:cubicBezTo>
                    <a:pt x="13520" y="18"/>
                    <a:pt x="13491" y="1"/>
                    <a:pt x="13468" y="1"/>
                  </a:cubicBezTo>
                  <a:close/>
                </a:path>
              </a:pathLst>
            </a:custGeom>
            <a:solidFill>
              <a:srgbClr val="A7E4F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2927;p38">
              <a:extLst>
                <a:ext uri="{FF2B5EF4-FFF2-40B4-BE49-F238E27FC236}">
                  <a16:creationId xmlns:a16="http://schemas.microsoft.com/office/drawing/2014/main" xmlns="" id="{8DA156CD-AAFB-7BD5-B5D5-7457247B2365}"/>
                </a:ext>
              </a:extLst>
            </p:cNvPr>
            <p:cNvSpPr/>
            <p:nvPr/>
          </p:nvSpPr>
          <p:spPr>
            <a:xfrm>
              <a:off x="11450373" y="2628917"/>
              <a:ext cx="392812" cy="204627"/>
            </a:xfrm>
            <a:custGeom>
              <a:avLst/>
              <a:gdLst/>
              <a:ahLst/>
              <a:cxnLst/>
              <a:rect l="l" t="t" r="r" b="b"/>
              <a:pathLst>
                <a:path w="13378" h="6969" extrusionOk="0">
                  <a:moveTo>
                    <a:pt x="13247" y="1"/>
                  </a:moveTo>
                  <a:lnTo>
                    <a:pt x="13247" y="1"/>
                  </a:lnTo>
                  <a:cubicBezTo>
                    <a:pt x="13257" y="178"/>
                    <a:pt x="13263" y="354"/>
                    <a:pt x="13252" y="535"/>
                  </a:cubicBezTo>
                  <a:cubicBezTo>
                    <a:pt x="13236" y="905"/>
                    <a:pt x="13167" y="1280"/>
                    <a:pt x="13047" y="1644"/>
                  </a:cubicBezTo>
                  <a:cubicBezTo>
                    <a:pt x="12922" y="2030"/>
                    <a:pt x="12741" y="2416"/>
                    <a:pt x="12507" y="2791"/>
                  </a:cubicBezTo>
                  <a:lnTo>
                    <a:pt x="12502" y="2803"/>
                  </a:lnTo>
                  <a:lnTo>
                    <a:pt x="12502" y="2796"/>
                  </a:lnTo>
                  <a:cubicBezTo>
                    <a:pt x="12195" y="3274"/>
                    <a:pt x="11809" y="3735"/>
                    <a:pt x="11343" y="4155"/>
                  </a:cubicBezTo>
                  <a:lnTo>
                    <a:pt x="11343" y="4160"/>
                  </a:lnTo>
                  <a:cubicBezTo>
                    <a:pt x="11337" y="4160"/>
                    <a:pt x="11337" y="4167"/>
                    <a:pt x="11337" y="4167"/>
                  </a:cubicBezTo>
                  <a:cubicBezTo>
                    <a:pt x="10797" y="4650"/>
                    <a:pt x="10189" y="5070"/>
                    <a:pt x="9525" y="5411"/>
                  </a:cubicBezTo>
                  <a:cubicBezTo>
                    <a:pt x="8922" y="5718"/>
                    <a:pt x="8308" y="5940"/>
                    <a:pt x="7723" y="6064"/>
                  </a:cubicBezTo>
                  <a:lnTo>
                    <a:pt x="7734" y="6064"/>
                  </a:lnTo>
                  <a:lnTo>
                    <a:pt x="7729" y="6069"/>
                  </a:lnTo>
                  <a:lnTo>
                    <a:pt x="7729" y="6064"/>
                  </a:lnTo>
                  <a:cubicBezTo>
                    <a:pt x="7723" y="6064"/>
                    <a:pt x="7718" y="6069"/>
                    <a:pt x="7718" y="6069"/>
                  </a:cubicBezTo>
                  <a:lnTo>
                    <a:pt x="7706" y="6069"/>
                  </a:lnTo>
                  <a:cubicBezTo>
                    <a:pt x="7291" y="6155"/>
                    <a:pt x="6876" y="6195"/>
                    <a:pt x="6462" y="6195"/>
                  </a:cubicBezTo>
                  <a:cubicBezTo>
                    <a:pt x="6365" y="6195"/>
                    <a:pt x="6274" y="6195"/>
                    <a:pt x="6178" y="6189"/>
                  </a:cubicBezTo>
                  <a:lnTo>
                    <a:pt x="6166" y="6189"/>
                  </a:lnTo>
                  <a:cubicBezTo>
                    <a:pt x="5633" y="6155"/>
                    <a:pt x="5109" y="6059"/>
                    <a:pt x="4603" y="5899"/>
                  </a:cubicBezTo>
                  <a:cubicBezTo>
                    <a:pt x="4064" y="5723"/>
                    <a:pt x="3541" y="5479"/>
                    <a:pt x="3052" y="5172"/>
                  </a:cubicBezTo>
                  <a:cubicBezTo>
                    <a:pt x="2512" y="4826"/>
                    <a:pt x="2019" y="4406"/>
                    <a:pt x="1581" y="3928"/>
                  </a:cubicBezTo>
                  <a:lnTo>
                    <a:pt x="1581" y="3928"/>
                  </a:lnTo>
                  <a:lnTo>
                    <a:pt x="1610" y="3956"/>
                  </a:lnTo>
                  <a:cubicBezTo>
                    <a:pt x="1405" y="3729"/>
                    <a:pt x="1211" y="3491"/>
                    <a:pt x="1035" y="3247"/>
                  </a:cubicBezTo>
                  <a:cubicBezTo>
                    <a:pt x="842" y="2974"/>
                    <a:pt x="677" y="2712"/>
                    <a:pt x="540" y="2450"/>
                  </a:cubicBezTo>
                  <a:cubicBezTo>
                    <a:pt x="444" y="2263"/>
                    <a:pt x="365" y="2064"/>
                    <a:pt x="296" y="1876"/>
                  </a:cubicBezTo>
                  <a:cubicBezTo>
                    <a:pt x="234" y="1689"/>
                    <a:pt x="178" y="1495"/>
                    <a:pt x="131" y="1291"/>
                  </a:cubicBezTo>
                  <a:cubicBezTo>
                    <a:pt x="126" y="1240"/>
                    <a:pt x="115" y="1189"/>
                    <a:pt x="103" y="1138"/>
                  </a:cubicBezTo>
                  <a:lnTo>
                    <a:pt x="92" y="1081"/>
                  </a:lnTo>
                  <a:cubicBezTo>
                    <a:pt x="86" y="1041"/>
                    <a:pt x="81" y="1007"/>
                    <a:pt x="75" y="968"/>
                  </a:cubicBezTo>
                  <a:cubicBezTo>
                    <a:pt x="69" y="928"/>
                    <a:pt x="63" y="894"/>
                    <a:pt x="52" y="853"/>
                  </a:cubicBezTo>
                  <a:cubicBezTo>
                    <a:pt x="52" y="837"/>
                    <a:pt x="47" y="819"/>
                    <a:pt x="41" y="808"/>
                  </a:cubicBezTo>
                  <a:lnTo>
                    <a:pt x="41" y="808"/>
                  </a:lnTo>
                  <a:cubicBezTo>
                    <a:pt x="0" y="1343"/>
                    <a:pt x="29" y="1860"/>
                    <a:pt x="115" y="2353"/>
                  </a:cubicBezTo>
                  <a:cubicBezTo>
                    <a:pt x="200" y="2825"/>
                    <a:pt x="341" y="3281"/>
                    <a:pt x="540" y="3701"/>
                  </a:cubicBezTo>
                  <a:lnTo>
                    <a:pt x="546" y="3712"/>
                  </a:lnTo>
                  <a:cubicBezTo>
                    <a:pt x="740" y="4104"/>
                    <a:pt x="996" y="4496"/>
                    <a:pt x="1314" y="4871"/>
                  </a:cubicBezTo>
                  <a:cubicBezTo>
                    <a:pt x="1637" y="5251"/>
                    <a:pt x="2001" y="5587"/>
                    <a:pt x="2399" y="5872"/>
                  </a:cubicBezTo>
                  <a:cubicBezTo>
                    <a:pt x="2796" y="6150"/>
                    <a:pt x="3239" y="6383"/>
                    <a:pt x="3706" y="6559"/>
                  </a:cubicBezTo>
                  <a:lnTo>
                    <a:pt x="3729" y="6570"/>
                  </a:lnTo>
                  <a:lnTo>
                    <a:pt x="3740" y="6570"/>
                  </a:lnTo>
                  <a:cubicBezTo>
                    <a:pt x="3734" y="6565"/>
                    <a:pt x="3729" y="6565"/>
                    <a:pt x="3717" y="6559"/>
                  </a:cubicBezTo>
                  <a:lnTo>
                    <a:pt x="3717" y="6559"/>
                  </a:lnTo>
                  <a:cubicBezTo>
                    <a:pt x="4251" y="6758"/>
                    <a:pt x="4831" y="6888"/>
                    <a:pt x="5428" y="6945"/>
                  </a:cubicBezTo>
                  <a:cubicBezTo>
                    <a:pt x="5421" y="6940"/>
                    <a:pt x="5410" y="6940"/>
                    <a:pt x="5399" y="6934"/>
                  </a:cubicBezTo>
                  <a:lnTo>
                    <a:pt x="5399" y="6934"/>
                  </a:lnTo>
                  <a:cubicBezTo>
                    <a:pt x="5604" y="6956"/>
                    <a:pt x="5825" y="6968"/>
                    <a:pt x="6053" y="6968"/>
                  </a:cubicBezTo>
                  <a:cubicBezTo>
                    <a:pt x="6564" y="6968"/>
                    <a:pt x="7099" y="6916"/>
                    <a:pt x="7650" y="6820"/>
                  </a:cubicBezTo>
                  <a:lnTo>
                    <a:pt x="7661" y="6814"/>
                  </a:lnTo>
                  <a:lnTo>
                    <a:pt x="7661" y="6820"/>
                  </a:lnTo>
                  <a:cubicBezTo>
                    <a:pt x="8484" y="6667"/>
                    <a:pt x="9258" y="6423"/>
                    <a:pt x="9963" y="6087"/>
                  </a:cubicBezTo>
                  <a:lnTo>
                    <a:pt x="9963" y="6087"/>
                  </a:lnTo>
                  <a:lnTo>
                    <a:pt x="9950" y="6093"/>
                  </a:lnTo>
                  <a:cubicBezTo>
                    <a:pt x="10553" y="5809"/>
                    <a:pt x="11099" y="5463"/>
                    <a:pt x="11558" y="5070"/>
                  </a:cubicBezTo>
                  <a:lnTo>
                    <a:pt x="11558" y="5070"/>
                  </a:lnTo>
                  <a:lnTo>
                    <a:pt x="11542" y="5081"/>
                  </a:lnTo>
                  <a:cubicBezTo>
                    <a:pt x="11946" y="4747"/>
                    <a:pt x="12292" y="4377"/>
                    <a:pt x="12565" y="3984"/>
                  </a:cubicBezTo>
                  <a:cubicBezTo>
                    <a:pt x="12792" y="3661"/>
                    <a:pt x="12979" y="3315"/>
                    <a:pt x="13121" y="2961"/>
                  </a:cubicBezTo>
                  <a:cubicBezTo>
                    <a:pt x="13092" y="2940"/>
                    <a:pt x="13082" y="2911"/>
                    <a:pt x="13092" y="2882"/>
                  </a:cubicBezTo>
                  <a:cubicBezTo>
                    <a:pt x="13218" y="2405"/>
                    <a:pt x="13297" y="1973"/>
                    <a:pt x="13338" y="1564"/>
                  </a:cubicBezTo>
                  <a:cubicBezTo>
                    <a:pt x="13377" y="1075"/>
                    <a:pt x="13360" y="593"/>
                    <a:pt x="13275" y="132"/>
                  </a:cubicBezTo>
                  <a:lnTo>
                    <a:pt x="13275" y="144"/>
                  </a:lnTo>
                  <a:cubicBezTo>
                    <a:pt x="13263" y="98"/>
                    <a:pt x="13257" y="47"/>
                    <a:pt x="132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2928;p38">
              <a:extLst>
                <a:ext uri="{FF2B5EF4-FFF2-40B4-BE49-F238E27FC236}">
                  <a16:creationId xmlns:a16="http://schemas.microsoft.com/office/drawing/2014/main" xmlns="" id="{B4A51BD2-A13D-2006-597E-F0D0F4E2DEC0}"/>
                </a:ext>
              </a:extLst>
            </p:cNvPr>
            <p:cNvSpPr/>
            <p:nvPr/>
          </p:nvSpPr>
          <p:spPr>
            <a:xfrm>
              <a:off x="11559690" y="2582700"/>
              <a:ext cx="171859" cy="43779"/>
            </a:xfrm>
            <a:custGeom>
              <a:avLst/>
              <a:gdLst/>
              <a:ahLst/>
              <a:cxnLst/>
              <a:rect l="l" t="t" r="r" b="b"/>
              <a:pathLst>
                <a:path w="5853" h="1491" extrusionOk="0">
                  <a:moveTo>
                    <a:pt x="5115" y="1"/>
                  </a:moveTo>
                  <a:cubicBezTo>
                    <a:pt x="4937" y="1"/>
                    <a:pt x="4750" y="109"/>
                    <a:pt x="4643" y="240"/>
                  </a:cubicBezTo>
                  <a:cubicBezTo>
                    <a:pt x="4528" y="376"/>
                    <a:pt x="4472" y="552"/>
                    <a:pt x="4489" y="729"/>
                  </a:cubicBezTo>
                  <a:cubicBezTo>
                    <a:pt x="4501" y="911"/>
                    <a:pt x="4585" y="1081"/>
                    <a:pt x="4727" y="1200"/>
                  </a:cubicBezTo>
                  <a:cubicBezTo>
                    <a:pt x="4869" y="1320"/>
                    <a:pt x="5034" y="1354"/>
                    <a:pt x="5217" y="1354"/>
                  </a:cubicBezTo>
                  <a:cubicBezTo>
                    <a:pt x="5393" y="1354"/>
                    <a:pt x="5574" y="1241"/>
                    <a:pt x="5682" y="1110"/>
                  </a:cubicBezTo>
                  <a:cubicBezTo>
                    <a:pt x="5796" y="979"/>
                    <a:pt x="5852" y="803"/>
                    <a:pt x="5841" y="627"/>
                  </a:cubicBezTo>
                  <a:cubicBezTo>
                    <a:pt x="5824" y="444"/>
                    <a:pt x="5739" y="274"/>
                    <a:pt x="5597" y="155"/>
                  </a:cubicBezTo>
                  <a:cubicBezTo>
                    <a:pt x="5455" y="35"/>
                    <a:pt x="5296" y="1"/>
                    <a:pt x="5115" y="1"/>
                  </a:cubicBezTo>
                  <a:close/>
                  <a:moveTo>
                    <a:pt x="636" y="132"/>
                  </a:moveTo>
                  <a:cubicBezTo>
                    <a:pt x="460" y="132"/>
                    <a:pt x="279" y="245"/>
                    <a:pt x="171" y="376"/>
                  </a:cubicBezTo>
                  <a:cubicBezTo>
                    <a:pt x="56" y="512"/>
                    <a:pt x="0" y="688"/>
                    <a:pt x="11" y="866"/>
                  </a:cubicBezTo>
                  <a:cubicBezTo>
                    <a:pt x="22" y="1042"/>
                    <a:pt x="114" y="1217"/>
                    <a:pt x="255" y="1331"/>
                  </a:cubicBezTo>
                  <a:cubicBezTo>
                    <a:pt x="397" y="1451"/>
                    <a:pt x="557" y="1490"/>
                    <a:pt x="738" y="1490"/>
                  </a:cubicBezTo>
                  <a:cubicBezTo>
                    <a:pt x="914" y="1490"/>
                    <a:pt x="1102" y="1377"/>
                    <a:pt x="1210" y="1246"/>
                  </a:cubicBezTo>
                  <a:cubicBezTo>
                    <a:pt x="1323" y="1110"/>
                    <a:pt x="1381" y="934"/>
                    <a:pt x="1364" y="757"/>
                  </a:cubicBezTo>
                  <a:cubicBezTo>
                    <a:pt x="1352" y="575"/>
                    <a:pt x="1262" y="405"/>
                    <a:pt x="1126" y="291"/>
                  </a:cubicBezTo>
                  <a:cubicBezTo>
                    <a:pt x="982" y="171"/>
                    <a:pt x="819" y="132"/>
                    <a:pt x="636" y="13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2929;p38">
              <a:extLst>
                <a:ext uri="{FF2B5EF4-FFF2-40B4-BE49-F238E27FC236}">
                  <a16:creationId xmlns:a16="http://schemas.microsoft.com/office/drawing/2014/main" xmlns="" id="{D023B857-365D-496C-6145-57F5DB84A6C0}"/>
                </a:ext>
              </a:extLst>
            </p:cNvPr>
            <p:cNvSpPr/>
            <p:nvPr/>
          </p:nvSpPr>
          <p:spPr>
            <a:xfrm>
              <a:off x="11347927" y="2363157"/>
              <a:ext cx="576357" cy="582992"/>
            </a:xfrm>
            <a:custGeom>
              <a:avLst/>
              <a:gdLst/>
              <a:ahLst/>
              <a:cxnLst/>
              <a:rect l="l" t="t" r="r" b="b"/>
              <a:pathLst>
                <a:path w="19629" h="19855" extrusionOk="0">
                  <a:moveTo>
                    <a:pt x="12167" y="1"/>
                  </a:moveTo>
                  <a:cubicBezTo>
                    <a:pt x="12088" y="1"/>
                    <a:pt x="12013" y="40"/>
                    <a:pt x="11973" y="114"/>
                  </a:cubicBezTo>
                  <a:cubicBezTo>
                    <a:pt x="11917" y="216"/>
                    <a:pt x="11883" y="341"/>
                    <a:pt x="11855" y="455"/>
                  </a:cubicBezTo>
                  <a:cubicBezTo>
                    <a:pt x="11821" y="580"/>
                    <a:pt x="11792" y="711"/>
                    <a:pt x="11769" y="835"/>
                  </a:cubicBezTo>
                  <a:cubicBezTo>
                    <a:pt x="11752" y="950"/>
                    <a:pt x="11724" y="1063"/>
                    <a:pt x="11706" y="1176"/>
                  </a:cubicBezTo>
                  <a:cubicBezTo>
                    <a:pt x="11684" y="1307"/>
                    <a:pt x="11672" y="1432"/>
                    <a:pt x="11656" y="1563"/>
                  </a:cubicBezTo>
                  <a:cubicBezTo>
                    <a:pt x="11638" y="1660"/>
                    <a:pt x="11690" y="1750"/>
                    <a:pt x="11786" y="1773"/>
                  </a:cubicBezTo>
                  <a:cubicBezTo>
                    <a:pt x="11799" y="1777"/>
                    <a:pt x="11812" y="1778"/>
                    <a:pt x="11825" y="1778"/>
                  </a:cubicBezTo>
                  <a:cubicBezTo>
                    <a:pt x="11904" y="1778"/>
                    <a:pt x="11981" y="1721"/>
                    <a:pt x="11996" y="1643"/>
                  </a:cubicBezTo>
                  <a:cubicBezTo>
                    <a:pt x="12020" y="1524"/>
                    <a:pt x="12047" y="1415"/>
                    <a:pt x="12076" y="1302"/>
                  </a:cubicBezTo>
                  <a:cubicBezTo>
                    <a:pt x="12115" y="1176"/>
                    <a:pt x="12144" y="1052"/>
                    <a:pt x="12183" y="927"/>
                  </a:cubicBezTo>
                  <a:cubicBezTo>
                    <a:pt x="12217" y="819"/>
                    <a:pt x="12258" y="706"/>
                    <a:pt x="12292" y="597"/>
                  </a:cubicBezTo>
                  <a:lnTo>
                    <a:pt x="12343" y="410"/>
                  </a:lnTo>
                  <a:cubicBezTo>
                    <a:pt x="12366" y="341"/>
                    <a:pt x="12372" y="273"/>
                    <a:pt x="12377" y="200"/>
                  </a:cubicBezTo>
                  <a:cubicBezTo>
                    <a:pt x="12382" y="108"/>
                    <a:pt x="12298" y="24"/>
                    <a:pt x="12212" y="6"/>
                  </a:cubicBezTo>
                  <a:cubicBezTo>
                    <a:pt x="12196" y="1"/>
                    <a:pt x="12178" y="1"/>
                    <a:pt x="12167" y="1"/>
                  </a:cubicBezTo>
                  <a:close/>
                  <a:moveTo>
                    <a:pt x="3803" y="2416"/>
                  </a:moveTo>
                  <a:cubicBezTo>
                    <a:pt x="3757" y="2416"/>
                    <a:pt x="3717" y="2432"/>
                    <a:pt x="3678" y="2455"/>
                  </a:cubicBezTo>
                  <a:cubicBezTo>
                    <a:pt x="3633" y="2484"/>
                    <a:pt x="3598" y="2534"/>
                    <a:pt x="3581" y="2592"/>
                  </a:cubicBezTo>
                  <a:cubicBezTo>
                    <a:pt x="3570" y="2642"/>
                    <a:pt x="3575" y="2717"/>
                    <a:pt x="3615" y="2762"/>
                  </a:cubicBezTo>
                  <a:cubicBezTo>
                    <a:pt x="3740" y="2909"/>
                    <a:pt x="3864" y="3058"/>
                    <a:pt x="4001" y="3205"/>
                  </a:cubicBezTo>
                  <a:cubicBezTo>
                    <a:pt x="4064" y="3274"/>
                    <a:pt x="4132" y="3347"/>
                    <a:pt x="4194" y="3415"/>
                  </a:cubicBezTo>
                  <a:cubicBezTo>
                    <a:pt x="4268" y="3494"/>
                    <a:pt x="4336" y="3580"/>
                    <a:pt x="4422" y="3649"/>
                  </a:cubicBezTo>
                  <a:cubicBezTo>
                    <a:pt x="4471" y="3685"/>
                    <a:pt x="4527" y="3706"/>
                    <a:pt x="4581" y="3706"/>
                  </a:cubicBezTo>
                  <a:cubicBezTo>
                    <a:pt x="4620" y="3706"/>
                    <a:pt x="4659" y="3695"/>
                    <a:pt x="4695" y="3672"/>
                  </a:cubicBezTo>
                  <a:cubicBezTo>
                    <a:pt x="4803" y="3604"/>
                    <a:pt x="4826" y="3467"/>
                    <a:pt x="4763" y="3358"/>
                  </a:cubicBezTo>
                  <a:cubicBezTo>
                    <a:pt x="4711" y="3274"/>
                    <a:pt x="4638" y="3200"/>
                    <a:pt x="4569" y="3126"/>
                  </a:cubicBezTo>
                  <a:cubicBezTo>
                    <a:pt x="4507" y="3058"/>
                    <a:pt x="4439" y="2990"/>
                    <a:pt x="4370" y="2922"/>
                  </a:cubicBezTo>
                  <a:cubicBezTo>
                    <a:pt x="4239" y="2785"/>
                    <a:pt x="4103" y="2654"/>
                    <a:pt x="3979" y="2513"/>
                  </a:cubicBezTo>
                  <a:cubicBezTo>
                    <a:pt x="3945" y="2466"/>
                    <a:pt x="3905" y="2438"/>
                    <a:pt x="3848" y="2421"/>
                  </a:cubicBezTo>
                  <a:cubicBezTo>
                    <a:pt x="3830" y="2421"/>
                    <a:pt x="3814" y="2416"/>
                    <a:pt x="3803" y="2416"/>
                  </a:cubicBezTo>
                  <a:close/>
                  <a:moveTo>
                    <a:pt x="18008" y="4183"/>
                  </a:moveTo>
                  <a:cubicBezTo>
                    <a:pt x="17986" y="4183"/>
                    <a:pt x="17957" y="4189"/>
                    <a:pt x="17934" y="4200"/>
                  </a:cubicBezTo>
                  <a:cubicBezTo>
                    <a:pt x="17747" y="4268"/>
                    <a:pt x="17582" y="4381"/>
                    <a:pt x="17417" y="4490"/>
                  </a:cubicBezTo>
                  <a:cubicBezTo>
                    <a:pt x="17252" y="4592"/>
                    <a:pt x="17093" y="4695"/>
                    <a:pt x="16917" y="4774"/>
                  </a:cubicBezTo>
                  <a:cubicBezTo>
                    <a:pt x="16861" y="4802"/>
                    <a:pt x="16815" y="4881"/>
                    <a:pt x="16804" y="4939"/>
                  </a:cubicBezTo>
                  <a:cubicBezTo>
                    <a:pt x="16786" y="5012"/>
                    <a:pt x="16798" y="5086"/>
                    <a:pt x="16838" y="5149"/>
                  </a:cubicBezTo>
                  <a:cubicBezTo>
                    <a:pt x="16877" y="5206"/>
                    <a:pt x="16935" y="5246"/>
                    <a:pt x="17003" y="5262"/>
                  </a:cubicBezTo>
                  <a:cubicBezTo>
                    <a:pt x="17022" y="5266"/>
                    <a:pt x="17040" y="5268"/>
                    <a:pt x="17057" y="5268"/>
                  </a:cubicBezTo>
                  <a:cubicBezTo>
                    <a:pt x="17110" y="5268"/>
                    <a:pt x="17156" y="5250"/>
                    <a:pt x="17207" y="5228"/>
                  </a:cubicBezTo>
                  <a:cubicBezTo>
                    <a:pt x="17383" y="5143"/>
                    <a:pt x="17548" y="5052"/>
                    <a:pt x="17713" y="4950"/>
                  </a:cubicBezTo>
                  <a:cubicBezTo>
                    <a:pt x="17884" y="4847"/>
                    <a:pt x="18054" y="4745"/>
                    <a:pt x="18196" y="4609"/>
                  </a:cubicBezTo>
                  <a:cubicBezTo>
                    <a:pt x="18281" y="4535"/>
                    <a:pt x="18281" y="4388"/>
                    <a:pt x="18225" y="4302"/>
                  </a:cubicBezTo>
                  <a:cubicBezTo>
                    <a:pt x="18178" y="4228"/>
                    <a:pt x="18094" y="4183"/>
                    <a:pt x="18008" y="4183"/>
                  </a:cubicBezTo>
                  <a:close/>
                  <a:moveTo>
                    <a:pt x="9360" y="6733"/>
                  </a:moveTo>
                  <a:cubicBezTo>
                    <a:pt x="9285" y="6733"/>
                    <a:pt x="9212" y="6762"/>
                    <a:pt x="9161" y="6825"/>
                  </a:cubicBezTo>
                  <a:cubicBezTo>
                    <a:pt x="9099" y="6887"/>
                    <a:pt x="9064" y="6967"/>
                    <a:pt x="9070" y="7053"/>
                  </a:cubicBezTo>
                  <a:cubicBezTo>
                    <a:pt x="9075" y="7218"/>
                    <a:pt x="9212" y="7342"/>
                    <a:pt x="9388" y="7342"/>
                  </a:cubicBezTo>
                  <a:cubicBezTo>
                    <a:pt x="9463" y="7342"/>
                    <a:pt x="9536" y="7308"/>
                    <a:pt x="9592" y="7252"/>
                  </a:cubicBezTo>
                  <a:cubicBezTo>
                    <a:pt x="9649" y="7189"/>
                    <a:pt x="9684" y="7103"/>
                    <a:pt x="9678" y="7024"/>
                  </a:cubicBezTo>
                  <a:cubicBezTo>
                    <a:pt x="9673" y="6859"/>
                    <a:pt x="9536" y="6733"/>
                    <a:pt x="9360" y="6733"/>
                  </a:cubicBezTo>
                  <a:close/>
                  <a:moveTo>
                    <a:pt x="10945" y="6733"/>
                  </a:moveTo>
                  <a:cubicBezTo>
                    <a:pt x="10866" y="6733"/>
                    <a:pt x="10792" y="6762"/>
                    <a:pt x="10740" y="6825"/>
                  </a:cubicBezTo>
                  <a:cubicBezTo>
                    <a:pt x="10678" y="6887"/>
                    <a:pt x="10644" y="6967"/>
                    <a:pt x="10649" y="7053"/>
                  </a:cubicBezTo>
                  <a:cubicBezTo>
                    <a:pt x="10656" y="7218"/>
                    <a:pt x="10792" y="7342"/>
                    <a:pt x="10968" y="7342"/>
                  </a:cubicBezTo>
                  <a:cubicBezTo>
                    <a:pt x="11047" y="7342"/>
                    <a:pt x="11116" y="7313"/>
                    <a:pt x="11173" y="7252"/>
                  </a:cubicBezTo>
                  <a:cubicBezTo>
                    <a:pt x="11236" y="7189"/>
                    <a:pt x="11263" y="7108"/>
                    <a:pt x="11263" y="7024"/>
                  </a:cubicBezTo>
                  <a:cubicBezTo>
                    <a:pt x="11257" y="6859"/>
                    <a:pt x="11116" y="6733"/>
                    <a:pt x="10945" y="6733"/>
                  </a:cubicBezTo>
                  <a:close/>
                  <a:moveTo>
                    <a:pt x="428" y="8285"/>
                  </a:moveTo>
                  <a:cubicBezTo>
                    <a:pt x="347" y="8285"/>
                    <a:pt x="263" y="8291"/>
                    <a:pt x="177" y="8302"/>
                  </a:cubicBezTo>
                  <a:cubicBezTo>
                    <a:pt x="126" y="8314"/>
                    <a:pt x="87" y="8325"/>
                    <a:pt x="53" y="8364"/>
                  </a:cubicBezTo>
                  <a:cubicBezTo>
                    <a:pt x="19" y="8399"/>
                    <a:pt x="1" y="8450"/>
                    <a:pt x="1" y="8501"/>
                  </a:cubicBezTo>
                  <a:cubicBezTo>
                    <a:pt x="6" y="8590"/>
                    <a:pt x="79" y="8679"/>
                    <a:pt x="170" y="8679"/>
                  </a:cubicBezTo>
                  <a:cubicBezTo>
                    <a:pt x="178" y="8679"/>
                    <a:pt x="186" y="8678"/>
                    <a:pt x="195" y="8677"/>
                  </a:cubicBezTo>
                  <a:cubicBezTo>
                    <a:pt x="247" y="8673"/>
                    <a:pt x="296" y="8669"/>
                    <a:pt x="346" y="8669"/>
                  </a:cubicBezTo>
                  <a:cubicBezTo>
                    <a:pt x="367" y="8669"/>
                    <a:pt x="388" y="8670"/>
                    <a:pt x="410" y="8671"/>
                  </a:cubicBezTo>
                  <a:cubicBezTo>
                    <a:pt x="575" y="8689"/>
                    <a:pt x="735" y="8729"/>
                    <a:pt x="898" y="8774"/>
                  </a:cubicBezTo>
                  <a:cubicBezTo>
                    <a:pt x="1063" y="8820"/>
                    <a:pt x="1228" y="8881"/>
                    <a:pt x="1399" y="8904"/>
                  </a:cubicBezTo>
                  <a:cubicBezTo>
                    <a:pt x="1418" y="8908"/>
                    <a:pt x="1436" y="8910"/>
                    <a:pt x="1454" y="8910"/>
                  </a:cubicBezTo>
                  <a:cubicBezTo>
                    <a:pt x="1495" y="8910"/>
                    <a:pt x="1534" y="8900"/>
                    <a:pt x="1569" y="8876"/>
                  </a:cubicBezTo>
                  <a:cubicBezTo>
                    <a:pt x="1614" y="8847"/>
                    <a:pt x="1648" y="8797"/>
                    <a:pt x="1661" y="8739"/>
                  </a:cubicBezTo>
                  <a:cubicBezTo>
                    <a:pt x="1672" y="8684"/>
                    <a:pt x="1666" y="8626"/>
                    <a:pt x="1632" y="8574"/>
                  </a:cubicBezTo>
                  <a:cubicBezTo>
                    <a:pt x="1598" y="8524"/>
                    <a:pt x="1553" y="8501"/>
                    <a:pt x="1496" y="8484"/>
                  </a:cubicBezTo>
                  <a:cubicBezTo>
                    <a:pt x="1291" y="8411"/>
                    <a:pt x="1069" y="8359"/>
                    <a:pt x="853" y="8325"/>
                  </a:cubicBezTo>
                  <a:cubicBezTo>
                    <a:pt x="711" y="8302"/>
                    <a:pt x="570" y="8285"/>
                    <a:pt x="428" y="8285"/>
                  </a:cubicBezTo>
                  <a:close/>
                  <a:moveTo>
                    <a:pt x="10656" y="8154"/>
                  </a:moveTo>
                  <a:cubicBezTo>
                    <a:pt x="10615" y="8154"/>
                    <a:pt x="10565" y="8183"/>
                    <a:pt x="10559" y="8228"/>
                  </a:cubicBezTo>
                  <a:cubicBezTo>
                    <a:pt x="10554" y="8291"/>
                    <a:pt x="10541" y="8343"/>
                    <a:pt x="10525" y="8388"/>
                  </a:cubicBezTo>
                  <a:cubicBezTo>
                    <a:pt x="10507" y="8433"/>
                    <a:pt x="10485" y="8472"/>
                    <a:pt x="10462" y="8513"/>
                  </a:cubicBezTo>
                  <a:cubicBezTo>
                    <a:pt x="10434" y="8547"/>
                    <a:pt x="10410" y="8574"/>
                    <a:pt x="10383" y="8598"/>
                  </a:cubicBezTo>
                  <a:cubicBezTo>
                    <a:pt x="10355" y="8621"/>
                    <a:pt x="10320" y="8643"/>
                    <a:pt x="10286" y="8660"/>
                  </a:cubicBezTo>
                  <a:cubicBezTo>
                    <a:pt x="10252" y="8677"/>
                    <a:pt x="10218" y="8689"/>
                    <a:pt x="10179" y="8694"/>
                  </a:cubicBezTo>
                  <a:cubicBezTo>
                    <a:pt x="10150" y="8700"/>
                    <a:pt x="10121" y="8700"/>
                    <a:pt x="10098" y="8700"/>
                  </a:cubicBezTo>
                  <a:lnTo>
                    <a:pt x="10070" y="8700"/>
                  </a:lnTo>
                  <a:cubicBezTo>
                    <a:pt x="10042" y="8694"/>
                    <a:pt x="10014" y="8689"/>
                    <a:pt x="9979" y="8684"/>
                  </a:cubicBezTo>
                  <a:cubicBezTo>
                    <a:pt x="9956" y="8671"/>
                    <a:pt x="9933" y="8660"/>
                    <a:pt x="9911" y="8649"/>
                  </a:cubicBezTo>
                  <a:cubicBezTo>
                    <a:pt x="9894" y="8632"/>
                    <a:pt x="9883" y="8621"/>
                    <a:pt x="9865" y="8603"/>
                  </a:cubicBezTo>
                  <a:cubicBezTo>
                    <a:pt x="9854" y="8587"/>
                    <a:pt x="9843" y="8564"/>
                    <a:pt x="9831" y="8547"/>
                  </a:cubicBezTo>
                  <a:cubicBezTo>
                    <a:pt x="9820" y="8524"/>
                    <a:pt x="9809" y="8495"/>
                    <a:pt x="9804" y="8467"/>
                  </a:cubicBezTo>
                  <a:cubicBezTo>
                    <a:pt x="9797" y="8433"/>
                    <a:pt x="9797" y="8399"/>
                    <a:pt x="9797" y="8359"/>
                  </a:cubicBezTo>
                  <a:lnTo>
                    <a:pt x="9804" y="8330"/>
                  </a:lnTo>
                  <a:cubicBezTo>
                    <a:pt x="9809" y="8309"/>
                    <a:pt x="9809" y="8274"/>
                    <a:pt x="9786" y="8240"/>
                  </a:cubicBezTo>
                  <a:cubicBezTo>
                    <a:pt x="9769" y="8212"/>
                    <a:pt x="9741" y="8194"/>
                    <a:pt x="9712" y="8189"/>
                  </a:cubicBezTo>
                  <a:cubicBezTo>
                    <a:pt x="9707" y="8183"/>
                    <a:pt x="9694" y="8183"/>
                    <a:pt x="9689" y="8183"/>
                  </a:cubicBezTo>
                  <a:cubicBezTo>
                    <a:pt x="9633" y="8183"/>
                    <a:pt x="9570" y="8217"/>
                    <a:pt x="9565" y="8280"/>
                  </a:cubicBezTo>
                  <a:cubicBezTo>
                    <a:pt x="9558" y="8336"/>
                    <a:pt x="9553" y="8393"/>
                    <a:pt x="9553" y="8438"/>
                  </a:cubicBezTo>
                  <a:cubicBezTo>
                    <a:pt x="9553" y="8484"/>
                    <a:pt x="9565" y="8529"/>
                    <a:pt x="9576" y="8587"/>
                  </a:cubicBezTo>
                  <a:cubicBezTo>
                    <a:pt x="9592" y="8666"/>
                    <a:pt x="9639" y="8745"/>
                    <a:pt x="9701" y="8820"/>
                  </a:cubicBezTo>
                  <a:cubicBezTo>
                    <a:pt x="9804" y="8933"/>
                    <a:pt x="9962" y="9001"/>
                    <a:pt x="10150" y="9007"/>
                  </a:cubicBezTo>
                  <a:cubicBezTo>
                    <a:pt x="10190" y="9007"/>
                    <a:pt x="10235" y="8996"/>
                    <a:pt x="10281" y="8990"/>
                  </a:cubicBezTo>
                  <a:cubicBezTo>
                    <a:pt x="10315" y="8984"/>
                    <a:pt x="10349" y="8973"/>
                    <a:pt x="10383" y="8956"/>
                  </a:cubicBezTo>
                  <a:cubicBezTo>
                    <a:pt x="10473" y="8922"/>
                    <a:pt x="10554" y="8870"/>
                    <a:pt x="10615" y="8802"/>
                  </a:cubicBezTo>
                  <a:cubicBezTo>
                    <a:pt x="10678" y="8734"/>
                    <a:pt x="10724" y="8643"/>
                    <a:pt x="10751" y="8547"/>
                  </a:cubicBezTo>
                  <a:cubicBezTo>
                    <a:pt x="10775" y="8450"/>
                    <a:pt x="10775" y="8343"/>
                    <a:pt x="10751" y="8223"/>
                  </a:cubicBezTo>
                  <a:cubicBezTo>
                    <a:pt x="10740" y="8178"/>
                    <a:pt x="10695" y="8154"/>
                    <a:pt x="10656" y="8154"/>
                  </a:cubicBezTo>
                  <a:close/>
                  <a:moveTo>
                    <a:pt x="18236" y="10013"/>
                  </a:moveTo>
                  <a:cubicBezTo>
                    <a:pt x="18184" y="10013"/>
                    <a:pt x="18139" y="10030"/>
                    <a:pt x="18099" y="10058"/>
                  </a:cubicBezTo>
                  <a:cubicBezTo>
                    <a:pt x="18042" y="10092"/>
                    <a:pt x="17997" y="10155"/>
                    <a:pt x="17986" y="10223"/>
                  </a:cubicBezTo>
                  <a:cubicBezTo>
                    <a:pt x="17968" y="10291"/>
                    <a:pt x="17979" y="10365"/>
                    <a:pt x="18020" y="10428"/>
                  </a:cubicBezTo>
                  <a:cubicBezTo>
                    <a:pt x="18054" y="10478"/>
                    <a:pt x="18122" y="10536"/>
                    <a:pt x="18184" y="10541"/>
                  </a:cubicBezTo>
                  <a:cubicBezTo>
                    <a:pt x="18377" y="10564"/>
                    <a:pt x="18566" y="10604"/>
                    <a:pt x="18753" y="10649"/>
                  </a:cubicBezTo>
                  <a:cubicBezTo>
                    <a:pt x="18838" y="10672"/>
                    <a:pt x="18918" y="10695"/>
                    <a:pt x="19002" y="10711"/>
                  </a:cubicBezTo>
                  <a:cubicBezTo>
                    <a:pt x="19117" y="10740"/>
                    <a:pt x="19224" y="10756"/>
                    <a:pt x="19338" y="10769"/>
                  </a:cubicBezTo>
                  <a:cubicBezTo>
                    <a:pt x="19389" y="10763"/>
                    <a:pt x="19434" y="10751"/>
                    <a:pt x="19474" y="10722"/>
                  </a:cubicBezTo>
                  <a:cubicBezTo>
                    <a:pt x="19537" y="10683"/>
                    <a:pt x="19582" y="10620"/>
                    <a:pt x="19599" y="10546"/>
                  </a:cubicBezTo>
                  <a:cubicBezTo>
                    <a:pt x="19628" y="10428"/>
                    <a:pt x="19565" y="10291"/>
                    <a:pt x="19458" y="10240"/>
                  </a:cubicBezTo>
                  <a:cubicBezTo>
                    <a:pt x="19275" y="10150"/>
                    <a:pt x="19077" y="10109"/>
                    <a:pt x="18878" y="10081"/>
                  </a:cubicBezTo>
                  <a:cubicBezTo>
                    <a:pt x="18668" y="10047"/>
                    <a:pt x="18451" y="10030"/>
                    <a:pt x="18236" y="10013"/>
                  </a:cubicBezTo>
                  <a:close/>
                  <a:moveTo>
                    <a:pt x="2888" y="14433"/>
                  </a:moveTo>
                  <a:cubicBezTo>
                    <a:pt x="2865" y="14433"/>
                    <a:pt x="2842" y="14433"/>
                    <a:pt x="2825" y="14445"/>
                  </a:cubicBezTo>
                  <a:cubicBezTo>
                    <a:pt x="2728" y="14480"/>
                    <a:pt x="2637" y="14530"/>
                    <a:pt x="2547" y="14582"/>
                  </a:cubicBezTo>
                  <a:cubicBezTo>
                    <a:pt x="2467" y="14632"/>
                    <a:pt x="2382" y="14677"/>
                    <a:pt x="2296" y="14724"/>
                  </a:cubicBezTo>
                  <a:cubicBezTo>
                    <a:pt x="2126" y="14820"/>
                    <a:pt x="1962" y="14910"/>
                    <a:pt x="1808" y="15030"/>
                  </a:cubicBezTo>
                  <a:cubicBezTo>
                    <a:pt x="1757" y="15070"/>
                    <a:pt x="1717" y="15115"/>
                    <a:pt x="1700" y="15183"/>
                  </a:cubicBezTo>
                  <a:cubicBezTo>
                    <a:pt x="1682" y="15251"/>
                    <a:pt x="1695" y="15325"/>
                    <a:pt x="1734" y="15377"/>
                  </a:cubicBezTo>
                  <a:cubicBezTo>
                    <a:pt x="1779" y="15451"/>
                    <a:pt x="1867" y="15499"/>
                    <a:pt x="1954" y="15499"/>
                  </a:cubicBezTo>
                  <a:cubicBezTo>
                    <a:pt x="1999" y="15499"/>
                    <a:pt x="2043" y="15486"/>
                    <a:pt x="2081" y="15456"/>
                  </a:cubicBezTo>
                  <a:cubicBezTo>
                    <a:pt x="2235" y="15337"/>
                    <a:pt x="2405" y="15246"/>
                    <a:pt x="2576" y="15155"/>
                  </a:cubicBezTo>
                  <a:cubicBezTo>
                    <a:pt x="2660" y="15115"/>
                    <a:pt x="2746" y="15070"/>
                    <a:pt x="2831" y="15018"/>
                  </a:cubicBezTo>
                  <a:cubicBezTo>
                    <a:pt x="2883" y="14984"/>
                    <a:pt x="2933" y="14945"/>
                    <a:pt x="2978" y="14900"/>
                  </a:cubicBezTo>
                  <a:cubicBezTo>
                    <a:pt x="3024" y="14860"/>
                    <a:pt x="3058" y="14814"/>
                    <a:pt x="3093" y="14763"/>
                  </a:cubicBezTo>
                  <a:cubicBezTo>
                    <a:pt x="3138" y="14700"/>
                    <a:pt x="3121" y="14598"/>
                    <a:pt x="3080" y="14535"/>
                  </a:cubicBezTo>
                  <a:cubicBezTo>
                    <a:pt x="3041" y="14473"/>
                    <a:pt x="2967" y="14433"/>
                    <a:pt x="2888" y="14433"/>
                  </a:cubicBezTo>
                  <a:close/>
                  <a:moveTo>
                    <a:pt x="8910" y="15991"/>
                  </a:moveTo>
                  <a:cubicBezTo>
                    <a:pt x="8911" y="15991"/>
                    <a:pt x="8912" y="15991"/>
                    <a:pt x="8913" y="15991"/>
                  </a:cubicBezTo>
                  <a:lnTo>
                    <a:pt x="8913" y="15991"/>
                  </a:lnTo>
                  <a:cubicBezTo>
                    <a:pt x="8912" y="15991"/>
                    <a:pt x="8910" y="15991"/>
                    <a:pt x="8910" y="15991"/>
                  </a:cubicBezTo>
                  <a:close/>
                  <a:moveTo>
                    <a:pt x="10554" y="3358"/>
                  </a:moveTo>
                  <a:cubicBezTo>
                    <a:pt x="10735" y="3358"/>
                    <a:pt x="10916" y="3370"/>
                    <a:pt x="11092" y="3381"/>
                  </a:cubicBezTo>
                  <a:lnTo>
                    <a:pt x="11121" y="3381"/>
                  </a:lnTo>
                  <a:cubicBezTo>
                    <a:pt x="11645" y="3433"/>
                    <a:pt x="12156" y="3552"/>
                    <a:pt x="12639" y="3728"/>
                  </a:cubicBezTo>
                  <a:cubicBezTo>
                    <a:pt x="13098" y="3898"/>
                    <a:pt x="13542" y="4131"/>
                    <a:pt x="13945" y="4415"/>
                  </a:cubicBezTo>
                  <a:cubicBezTo>
                    <a:pt x="14270" y="4648"/>
                    <a:pt x="14577" y="4916"/>
                    <a:pt x="14855" y="5217"/>
                  </a:cubicBezTo>
                  <a:cubicBezTo>
                    <a:pt x="14934" y="5301"/>
                    <a:pt x="15008" y="5382"/>
                    <a:pt x="15076" y="5466"/>
                  </a:cubicBezTo>
                  <a:lnTo>
                    <a:pt x="15065" y="5450"/>
                  </a:lnTo>
                  <a:lnTo>
                    <a:pt x="15065" y="5450"/>
                  </a:lnTo>
                  <a:cubicBezTo>
                    <a:pt x="15451" y="5904"/>
                    <a:pt x="15786" y="6433"/>
                    <a:pt x="16065" y="7013"/>
                  </a:cubicBezTo>
                  <a:cubicBezTo>
                    <a:pt x="16321" y="7546"/>
                    <a:pt x="16513" y="8104"/>
                    <a:pt x="16656" y="8677"/>
                  </a:cubicBezTo>
                  <a:cubicBezTo>
                    <a:pt x="16696" y="8847"/>
                    <a:pt x="16730" y="9018"/>
                    <a:pt x="16764" y="9188"/>
                  </a:cubicBezTo>
                  <a:lnTo>
                    <a:pt x="16764" y="9183"/>
                  </a:lnTo>
                  <a:cubicBezTo>
                    <a:pt x="16849" y="9644"/>
                    <a:pt x="16866" y="10126"/>
                    <a:pt x="16827" y="10615"/>
                  </a:cubicBezTo>
                  <a:cubicBezTo>
                    <a:pt x="16775" y="11241"/>
                    <a:pt x="16639" y="11842"/>
                    <a:pt x="16337" y="12400"/>
                  </a:cubicBezTo>
                  <a:cubicBezTo>
                    <a:pt x="16036" y="12938"/>
                    <a:pt x="15673" y="13444"/>
                    <a:pt x="15259" y="13900"/>
                  </a:cubicBezTo>
                  <a:cubicBezTo>
                    <a:pt x="14837" y="14354"/>
                    <a:pt x="14315" y="14690"/>
                    <a:pt x="13769" y="14979"/>
                  </a:cubicBezTo>
                  <a:cubicBezTo>
                    <a:pt x="13662" y="15036"/>
                    <a:pt x="13554" y="15086"/>
                    <a:pt x="13445" y="15138"/>
                  </a:cubicBezTo>
                  <a:lnTo>
                    <a:pt x="13452" y="15138"/>
                  </a:lnTo>
                  <a:cubicBezTo>
                    <a:pt x="12747" y="15474"/>
                    <a:pt x="11973" y="15718"/>
                    <a:pt x="11150" y="15871"/>
                  </a:cubicBezTo>
                  <a:lnTo>
                    <a:pt x="11144" y="15871"/>
                  </a:lnTo>
                  <a:lnTo>
                    <a:pt x="11139" y="15877"/>
                  </a:lnTo>
                  <a:cubicBezTo>
                    <a:pt x="10588" y="15967"/>
                    <a:pt x="10053" y="16019"/>
                    <a:pt x="9542" y="16019"/>
                  </a:cubicBezTo>
                  <a:cubicBezTo>
                    <a:pt x="9366" y="16019"/>
                    <a:pt x="9190" y="16014"/>
                    <a:pt x="9025" y="15996"/>
                  </a:cubicBezTo>
                  <a:cubicBezTo>
                    <a:pt x="8986" y="15996"/>
                    <a:pt x="8946" y="15996"/>
                    <a:pt x="8913" y="15991"/>
                  </a:cubicBezTo>
                  <a:lnTo>
                    <a:pt x="8913" y="15991"/>
                  </a:lnTo>
                  <a:cubicBezTo>
                    <a:pt x="8915" y="15992"/>
                    <a:pt x="8917" y="15993"/>
                    <a:pt x="8917" y="15996"/>
                  </a:cubicBezTo>
                  <a:cubicBezTo>
                    <a:pt x="8451" y="15951"/>
                    <a:pt x="7997" y="15865"/>
                    <a:pt x="7564" y="15729"/>
                  </a:cubicBezTo>
                  <a:cubicBezTo>
                    <a:pt x="7451" y="15695"/>
                    <a:pt x="7337" y="15661"/>
                    <a:pt x="7223" y="15621"/>
                  </a:cubicBezTo>
                  <a:lnTo>
                    <a:pt x="7229" y="15621"/>
                  </a:lnTo>
                  <a:lnTo>
                    <a:pt x="7218" y="15616"/>
                  </a:lnTo>
                  <a:lnTo>
                    <a:pt x="7195" y="15610"/>
                  </a:lnTo>
                  <a:cubicBezTo>
                    <a:pt x="6728" y="15434"/>
                    <a:pt x="6285" y="15201"/>
                    <a:pt x="5888" y="14923"/>
                  </a:cubicBezTo>
                  <a:cubicBezTo>
                    <a:pt x="5490" y="14638"/>
                    <a:pt x="5126" y="14302"/>
                    <a:pt x="4803" y="13922"/>
                  </a:cubicBezTo>
                  <a:cubicBezTo>
                    <a:pt x="4485" y="13547"/>
                    <a:pt x="4229" y="13155"/>
                    <a:pt x="4035" y="12763"/>
                  </a:cubicBezTo>
                  <a:lnTo>
                    <a:pt x="4029" y="12752"/>
                  </a:lnTo>
                  <a:cubicBezTo>
                    <a:pt x="3830" y="12332"/>
                    <a:pt x="3689" y="11876"/>
                    <a:pt x="3604" y="11404"/>
                  </a:cubicBezTo>
                  <a:cubicBezTo>
                    <a:pt x="3513" y="10871"/>
                    <a:pt x="3489" y="10308"/>
                    <a:pt x="3536" y="9728"/>
                  </a:cubicBezTo>
                  <a:cubicBezTo>
                    <a:pt x="3592" y="9109"/>
                    <a:pt x="3735" y="8501"/>
                    <a:pt x="3945" y="7916"/>
                  </a:cubicBezTo>
                  <a:cubicBezTo>
                    <a:pt x="3945" y="7910"/>
                    <a:pt x="3950" y="7910"/>
                    <a:pt x="3950" y="7905"/>
                  </a:cubicBezTo>
                  <a:lnTo>
                    <a:pt x="3956" y="7887"/>
                  </a:lnTo>
                  <a:cubicBezTo>
                    <a:pt x="4155" y="7359"/>
                    <a:pt x="4417" y="6864"/>
                    <a:pt x="4729" y="6410"/>
                  </a:cubicBezTo>
                  <a:cubicBezTo>
                    <a:pt x="5075" y="5922"/>
                    <a:pt x="5485" y="5472"/>
                    <a:pt x="5951" y="5075"/>
                  </a:cubicBezTo>
                  <a:cubicBezTo>
                    <a:pt x="6428" y="4677"/>
                    <a:pt x="6956" y="4336"/>
                    <a:pt x="7512" y="4063"/>
                  </a:cubicBezTo>
                  <a:cubicBezTo>
                    <a:pt x="8104" y="3780"/>
                    <a:pt x="8729" y="3580"/>
                    <a:pt x="9371" y="3460"/>
                  </a:cubicBezTo>
                  <a:cubicBezTo>
                    <a:pt x="9763" y="3392"/>
                    <a:pt x="10161" y="3358"/>
                    <a:pt x="10554" y="3358"/>
                  </a:cubicBezTo>
                  <a:close/>
                  <a:moveTo>
                    <a:pt x="10536" y="3080"/>
                  </a:moveTo>
                  <a:cubicBezTo>
                    <a:pt x="10303" y="3080"/>
                    <a:pt x="10070" y="3092"/>
                    <a:pt x="9843" y="3114"/>
                  </a:cubicBezTo>
                  <a:cubicBezTo>
                    <a:pt x="8587" y="3239"/>
                    <a:pt x="7371" y="3706"/>
                    <a:pt x="6331" y="4422"/>
                  </a:cubicBezTo>
                  <a:cubicBezTo>
                    <a:pt x="5802" y="4785"/>
                    <a:pt x="5325" y="5217"/>
                    <a:pt x="4910" y="5705"/>
                  </a:cubicBezTo>
                  <a:cubicBezTo>
                    <a:pt x="4462" y="6222"/>
                    <a:pt x="4092" y="6808"/>
                    <a:pt x="3819" y="7438"/>
                  </a:cubicBezTo>
                  <a:cubicBezTo>
                    <a:pt x="3518" y="8120"/>
                    <a:pt x="3326" y="8847"/>
                    <a:pt x="3245" y="9592"/>
                  </a:cubicBezTo>
                  <a:cubicBezTo>
                    <a:pt x="3200" y="9967"/>
                    <a:pt x="3189" y="10347"/>
                    <a:pt x="3206" y="10729"/>
                  </a:cubicBezTo>
                  <a:cubicBezTo>
                    <a:pt x="3229" y="11104"/>
                    <a:pt x="3279" y="11479"/>
                    <a:pt x="3365" y="11842"/>
                  </a:cubicBezTo>
                  <a:cubicBezTo>
                    <a:pt x="3444" y="12201"/>
                    <a:pt x="3564" y="12547"/>
                    <a:pt x="3717" y="12877"/>
                  </a:cubicBezTo>
                  <a:cubicBezTo>
                    <a:pt x="3796" y="13053"/>
                    <a:pt x="3882" y="13218"/>
                    <a:pt x="3984" y="13382"/>
                  </a:cubicBezTo>
                  <a:cubicBezTo>
                    <a:pt x="4076" y="13541"/>
                    <a:pt x="4184" y="13695"/>
                    <a:pt x="4291" y="13843"/>
                  </a:cubicBezTo>
                  <a:cubicBezTo>
                    <a:pt x="4512" y="14139"/>
                    <a:pt x="4751" y="14417"/>
                    <a:pt x="5018" y="14666"/>
                  </a:cubicBezTo>
                  <a:cubicBezTo>
                    <a:pt x="5275" y="14916"/>
                    <a:pt x="5558" y="15133"/>
                    <a:pt x="5854" y="15332"/>
                  </a:cubicBezTo>
                  <a:cubicBezTo>
                    <a:pt x="6434" y="15718"/>
                    <a:pt x="7087" y="15991"/>
                    <a:pt x="7758" y="16156"/>
                  </a:cubicBezTo>
                  <a:cubicBezTo>
                    <a:pt x="8296" y="16287"/>
                    <a:pt x="8852" y="16347"/>
                    <a:pt x="9406" y="16347"/>
                  </a:cubicBezTo>
                  <a:cubicBezTo>
                    <a:pt x="9571" y="16347"/>
                    <a:pt x="9735" y="16342"/>
                    <a:pt x="9899" y="16331"/>
                  </a:cubicBezTo>
                  <a:cubicBezTo>
                    <a:pt x="10206" y="16314"/>
                    <a:pt x="10520" y="16280"/>
                    <a:pt x="10826" y="16229"/>
                  </a:cubicBezTo>
                  <a:cubicBezTo>
                    <a:pt x="11139" y="16177"/>
                    <a:pt x="11456" y="16116"/>
                    <a:pt x="11763" y="16030"/>
                  </a:cubicBezTo>
                  <a:cubicBezTo>
                    <a:pt x="12070" y="15951"/>
                    <a:pt x="12372" y="15854"/>
                    <a:pt x="12667" y="15746"/>
                  </a:cubicBezTo>
                  <a:cubicBezTo>
                    <a:pt x="12962" y="15639"/>
                    <a:pt x="13258" y="15508"/>
                    <a:pt x="13542" y="15366"/>
                  </a:cubicBezTo>
                  <a:cubicBezTo>
                    <a:pt x="14093" y="15099"/>
                    <a:pt x="14611" y="14763"/>
                    <a:pt x="15076" y="14365"/>
                  </a:cubicBezTo>
                  <a:cubicBezTo>
                    <a:pt x="15309" y="14173"/>
                    <a:pt x="15525" y="13961"/>
                    <a:pt x="15724" y="13735"/>
                  </a:cubicBezTo>
                  <a:cubicBezTo>
                    <a:pt x="15923" y="13513"/>
                    <a:pt x="16099" y="13274"/>
                    <a:pt x="16258" y="13024"/>
                  </a:cubicBezTo>
                  <a:cubicBezTo>
                    <a:pt x="16565" y="12542"/>
                    <a:pt x="16793" y="12007"/>
                    <a:pt x="16917" y="11451"/>
                  </a:cubicBezTo>
                  <a:cubicBezTo>
                    <a:pt x="16974" y="11206"/>
                    <a:pt x="17008" y="10961"/>
                    <a:pt x="17025" y="10711"/>
                  </a:cubicBezTo>
                  <a:cubicBezTo>
                    <a:pt x="17031" y="10695"/>
                    <a:pt x="17031" y="10677"/>
                    <a:pt x="17031" y="10661"/>
                  </a:cubicBezTo>
                  <a:cubicBezTo>
                    <a:pt x="17082" y="10218"/>
                    <a:pt x="17076" y="9775"/>
                    <a:pt x="17031" y="9337"/>
                  </a:cubicBezTo>
                  <a:cubicBezTo>
                    <a:pt x="16991" y="8922"/>
                    <a:pt x="16906" y="8513"/>
                    <a:pt x="16798" y="8115"/>
                  </a:cubicBezTo>
                  <a:cubicBezTo>
                    <a:pt x="16696" y="7734"/>
                    <a:pt x="16560" y="7359"/>
                    <a:pt x="16395" y="7001"/>
                  </a:cubicBezTo>
                  <a:cubicBezTo>
                    <a:pt x="16065" y="6268"/>
                    <a:pt x="15621" y="5597"/>
                    <a:pt x="15070" y="5012"/>
                  </a:cubicBezTo>
                  <a:cubicBezTo>
                    <a:pt x="14604" y="4517"/>
                    <a:pt x="14065" y="4103"/>
                    <a:pt x="13463" y="3785"/>
                  </a:cubicBezTo>
                  <a:cubicBezTo>
                    <a:pt x="12912" y="3494"/>
                    <a:pt x="12309" y="3290"/>
                    <a:pt x="11695" y="3182"/>
                  </a:cubicBezTo>
                  <a:cubicBezTo>
                    <a:pt x="11315" y="3109"/>
                    <a:pt x="10929" y="3080"/>
                    <a:pt x="10536" y="3080"/>
                  </a:cubicBezTo>
                  <a:close/>
                  <a:moveTo>
                    <a:pt x="15503" y="16355"/>
                  </a:moveTo>
                  <a:cubicBezTo>
                    <a:pt x="15429" y="16360"/>
                    <a:pt x="15361" y="16394"/>
                    <a:pt x="15315" y="16445"/>
                  </a:cubicBezTo>
                  <a:cubicBezTo>
                    <a:pt x="15269" y="16496"/>
                    <a:pt x="15241" y="16570"/>
                    <a:pt x="15246" y="16638"/>
                  </a:cubicBezTo>
                  <a:cubicBezTo>
                    <a:pt x="15246" y="16717"/>
                    <a:pt x="15280" y="16769"/>
                    <a:pt x="15332" y="16825"/>
                  </a:cubicBezTo>
                  <a:cubicBezTo>
                    <a:pt x="15338" y="16832"/>
                    <a:pt x="15338" y="16832"/>
                    <a:pt x="15343" y="16837"/>
                  </a:cubicBezTo>
                  <a:cubicBezTo>
                    <a:pt x="15445" y="16962"/>
                    <a:pt x="15525" y="17105"/>
                    <a:pt x="15610" y="17247"/>
                  </a:cubicBezTo>
                  <a:cubicBezTo>
                    <a:pt x="15713" y="17417"/>
                    <a:pt x="15810" y="17593"/>
                    <a:pt x="15957" y="17729"/>
                  </a:cubicBezTo>
                  <a:cubicBezTo>
                    <a:pt x="16016" y="17782"/>
                    <a:pt x="16089" y="17808"/>
                    <a:pt x="16162" y="17808"/>
                  </a:cubicBezTo>
                  <a:cubicBezTo>
                    <a:pt x="16244" y="17808"/>
                    <a:pt x="16326" y="17775"/>
                    <a:pt x="16384" y="17712"/>
                  </a:cubicBezTo>
                  <a:cubicBezTo>
                    <a:pt x="16440" y="17650"/>
                    <a:pt x="16468" y="17575"/>
                    <a:pt x="16463" y="17496"/>
                  </a:cubicBezTo>
                  <a:lnTo>
                    <a:pt x="16452" y="17417"/>
                  </a:lnTo>
                  <a:cubicBezTo>
                    <a:pt x="16434" y="17365"/>
                    <a:pt x="16406" y="17320"/>
                    <a:pt x="16366" y="17286"/>
                  </a:cubicBezTo>
                  <a:cubicBezTo>
                    <a:pt x="16321" y="17234"/>
                    <a:pt x="16275" y="17184"/>
                    <a:pt x="16235" y="17132"/>
                  </a:cubicBezTo>
                  <a:cubicBezTo>
                    <a:pt x="16150" y="17030"/>
                    <a:pt x="16077" y="16927"/>
                    <a:pt x="16002" y="16820"/>
                  </a:cubicBezTo>
                  <a:cubicBezTo>
                    <a:pt x="15912" y="16683"/>
                    <a:pt x="15810" y="16552"/>
                    <a:pt x="15695" y="16428"/>
                  </a:cubicBezTo>
                  <a:cubicBezTo>
                    <a:pt x="15655" y="16376"/>
                    <a:pt x="15576" y="16355"/>
                    <a:pt x="15514" y="16355"/>
                  </a:cubicBezTo>
                  <a:close/>
                  <a:moveTo>
                    <a:pt x="7911" y="18320"/>
                  </a:moveTo>
                  <a:cubicBezTo>
                    <a:pt x="7826" y="18320"/>
                    <a:pt x="7746" y="18366"/>
                    <a:pt x="7701" y="18445"/>
                  </a:cubicBezTo>
                  <a:cubicBezTo>
                    <a:pt x="7604" y="18610"/>
                    <a:pt x="7536" y="18797"/>
                    <a:pt x="7473" y="18985"/>
                  </a:cubicBezTo>
                  <a:cubicBezTo>
                    <a:pt x="7410" y="19178"/>
                    <a:pt x="7360" y="19377"/>
                    <a:pt x="7320" y="19576"/>
                  </a:cubicBezTo>
                  <a:cubicBezTo>
                    <a:pt x="7297" y="19701"/>
                    <a:pt x="7371" y="19820"/>
                    <a:pt x="7496" y="19849"/>
                  </a:cubicBezTo>
                  <a:cubicBezTo>
                    <a:pt x="7513" y="19853"/>
                    <a:pt x="7529" y="19854"/>
                    <a:pt x="7546" y="19854"/>
                  </a:cubicBezTo>
                  <a:cubicBezTo>
                    <a:pt x="7649" y="19854"/>
                    <a:pt x="7749" y="19781"/>
                    <a:pt x="7769" y="19678"/>
                  </a:cubicBezTo>
                  <a:cubicBezTo>
                    <a:pt x="7803" y="19519"/>
                    <a:pt x="7848" y="19360"/>
                    <a:pt x="7905" y="19206"/>
                  </a:cubicBezTo>
                  <a:lnTo>
                    <a:pt x="8008" y="18951"/>
                  </a:lnTo>
                  <a:cubicBezTo>
                    <a:pt x="8053" y="18837"/>
                    <a:pt x="8104" y="18724"/>
                    <a:pt x="8138" y="18605"/>
                  </a:cubicBezTo>
                  <a:cubicBezTo>
                    <a:pt x="8160" y="18503"/>
                    <a:pt x="8104" y="18393"/>
                    <a:pt x="8018" y="18343"/>
                  </a:cubicBezTo>
                  <a:cubicBezTo>
                    <a:pt x="7984" y="18325"/>
                    <a:pt x="7945" y="18320"/>
                    <a:pt x="7911" y="18320"/>
                  </a:cubicBezTo>
                  <a:close/>
                </a:path>
              </a:pathLst>
            </a:custGeom>
            <a:solidFill>
              <a:srgbClr val="161616"/>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xmlns="" id="{77E3E05C-CCBC-4CB5-80E3-6B1DC3A38D7A}"/>
              </a:ext>
            </a:extLst>
          </p:cNvPr>
          <p:cNvPicPr>
            <a:picLocks noChangeAspect="1"/>
          </p:cNvPicPr>
          <p:nvPr/>
        </p:nvPicPr>
        <p:blipFill>
          <a:blip r:embed="rId4"/>
          <a:stretch>
            <a:fillRect/>
          </a:stretch>
        </p:blipFill>
        <p:spPr>
          <a:xfrm>
            <a:off x="3840198" y="1993681"/>
            <a:ext cx="6492803" cy="2127688"/>
          </a:xfrm>
          <a:prstGeom prst="rect">
            <a:avLst/>
          </a:prstGeom>
        </p:spPr>
      </p:pic>
    </p:spTree>
    <p:extLst>
      <p:ext uri="{BB962C8B-B14F-4D97-AF65-F5344CB8AC3E}">
        <p14:creationId xmlns:p14="http://schemas.microsoft.com/office/powerpoint/2010/main" val="22987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chart&#10;&#10;Description automatically generated">
            <a:extLst>
              <a:ext uri="{FF2B5EF4-FFF2-40B4-BE49-F238E27FC236}">
                <a16:creationId xmlns:a16="http://schemas.microsoft.com/office/drawing/2014/main" xmlns="" id="{CDC8C9DB-685A-EE2F-9FD2-AA1B1DB6B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0" y="3151631"/>
            <a:ext cx="12213229" cy="2291554"/>
          </a:xfrm>
          <a:prstGeom prst="rect">
            <a:avLst/>
          </a:prstGeom>
        </p:spPr>
      </p:pic>
      <p:pic>
        <p:nvPicPr>
          <p:cNvPr id="9" name="Picture 8" descr="Icon&#10;&#10;Description automatically generated">
            <a:extLst>
              <a:ext uri="{FF2B5EF4-FFF2-40B4-BE49-F238E27FC236}">
                <a16:creationId xmlns:a16="http://schemas.microsoft.com/office/drawing/2014/main" xmlns="" id="{6E9CEB1F-1E76-4BCB-C46E-770AF9DD3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516" y="2046839"/>
            <a:ext cx="4842812" cy="4052706"/>
          </a:xfrm>
          <a:prstGeom prst="rect">
            <a:avLst/>
          </a:prstGeom>
        </p:spPr>
      </p:pic>
      <p:sp>
        <p:nvSpPr>
          <p:cNvPr id="13" name="TextBox 12">
            <a:extLst>
              <a:ext uri="{FF2B5EF4-FFF2-40B4-BE49-F238E27FC236}">
                <a16:creationId xmlns:a16="http://schemas.microsoft.com/office/drawing/2014/main" xmlns="" id="{C464C497-89C2-4DB5-75D5-E9098FA40161}"/>
              </a:ext>
            </a:extLst>
          </p:cNvPr>
          <p:cNvSpPr txBox="1"/>
          <p:nvPr/>
        </p:nvSpPr>
        <p:spPr>
          <a:xfrm>
            <a:off x="4034259" y="424624"/>
            <a:ext cx="3780523" cy="123110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Trò</a:t>
            </a:r>
            <a:r>
              <a:rPr kumimoji="0" lang="en-US" sz="8000" b="1" i="0" u="none" strike="noStrike" kern="1200" cap="none" spc="300" normalizeH="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 </a:t>
            </a:r>
            <a:r>
              <a:rPr kumimoji="0" lang="en-US" sz="8000" b="1" i="0" u="none" strike="noStrike" kern="1200" cap="none" spc="300" normalizeH="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chơi</a:t>
            </a:r>
            <a:endParaRPr kumimoji="0" lang="en-US" sz="8000" b="1" i="0" u="none" strike="noStrike" kern="1200" cap="none" spc="30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endParaRPr>
          </a:p>
        </p:txBody>
      </p:sp>
      <p:pic>
        <p:nvPicPr>
          <p:cNvPr id="15" name="Picture 14" descr="A picture containing toy, doll, vector graphics&#10;&#10;Description automatically generated">
            <a:extLst>
              <a:ext uri="{FF2B5EF4-FFF2-40B4-BE49-F238E27FC236}">
                <a16:creationId xmlns:a16="http://schemas.microsoft.com/office/drawing/2014/main" xmlns="" id="{48DB6DD2-274B-2D5C-B77B-23EFAA096017}"/>
              </a:ext>
            </a:extLst>
          </p:cNvPr>
          <p:cNvPicPr>
            <a:picLocks noChangeAspect="1"/>
          </p:cNvPicPr>
          <p:nvPr/>
        </p:nvPicPr>
        <p:blipFill rotWithShape="1">
          <a:blip r:embed="rId4">
            <a:extLst>
              <a:ext uri="{28A0092B-C50C-407E-A947-70E740481C1C}">
                <a14:useLocalDpi xmlns:a14="http://schemas.microsoft.com/office/drawing/2010/main" val="0"/>
              </a:ext>
            </a:extLst>
          </a:blip>
          <a:srcRect r="70353" b="45285"/>
          <a:stretch/>
        </p:blipFill>
        <p:spPr>
          <a:xfrm>
            <a:off x="3223264" y="3457867"/>
            <a:ext cx="1971703" cy="2016414"/>
          </a:xfrm>
          <a:prstGeom prst="rect">
            <a:avLst/>
          </a:prstGeom>
        </p:spPr>
      </p:pic>
      <p:pic>
        <p:nvPicPr>
          <p:cNvPr id="16" name="Picture 15" descr="A picture containing toy, doll, vector graphics&#10;&#10;Description automatically generated">
            <a:extLst>
              <a:ext uri="{FF2B5EF4-FFF2-40B4-BE49-F238E27FC236}">
                <a16:creationId xmlns:a16="http://schemas.microsoft.com/office/drawing/2014/main" xmlns="" id="{BF3BF379-5766-8C9F-8BA5-46BA3F33FB82}"/>
              </a:ext>
            </a:extLst>
          </p:cNvPr>
          <p:cNvPicPr>
            <a:picLocks noChangeAspect="1"/>
          </p:cNvPicPr>
          <p:nvPr/>
        </p:nvPicPr>
        <p:blipFill rotWithShape="1">
          <a:blip r:embed="rId4">
            <a:extLst>
              <a:ext uri="{28A0092B-C50C-407E-A947-70E740481C1C}">
                <a14:useLocalDpi xmlns:a14="http://schemas.microsoft.com/office/drawing/2010/main" val="0"/>
              </a:ext>
            </a:extLst>
          </a:blip>
          <a:srcRect l="21789" t="37819" r="47451"/>
          <a:stretch/>
        </p:blipFill>
        <p:spPr>
          <a:xfrm>
            <a:off x="-296918" y="1349494"/>
            <a:ext cx="2045769" cy="2291554"/>
          </a:xfrm>
          <a:prstGeom prst="rect">
            <a:avLst/>
          </a:prstGeom>
        </p:spPr>
      </p:pic>
      <p:pic>
        <p:nvPicPr>
          <p:cNvPr id="17" name="Picture 16" descr="A picture containing toy, doll, vector graphics&#10;&#10;Description automatically generated">
            <a:extLst>
              <a:ext uri="{FF2B5EF4-FFF2-40B4-BE49-F238E27FC236}">
                <a16:creationId xmlns:a16="http://schemas.microsoft.com/office/drawing/2014/main" xmlns="" id="{1662D012-F178-4366-0905-50B88F3B01CC}"/>
              </a:ext>
            </a:extLst>
          </p:cNvPr>
          <p:cNvPicPr>
            <a:picLocks noChangeAspect="1"/>
          </p:cNvPicPr>
          <p:nvPr/>
        </p:nvPicPr>
        <p:blipFill rotWithShape="1">
          <a:blip r:embed="rId4">
            <a:extLst>
              <a:ext uri="{28A0092B-C50C-407E-A947-70E740481C1C}">
                <a14:useLocalDpi xmlns:a14="http://schemas.microsoft.com/office/drawing/2010/main" val="0"/>
              </a:ext>
            </a:extLst>
          </a:blip>
          <a:srcRect l="73186" t="45389"/>
          <a:stretch/>
        </p:blipFill>
        <p:spPr>
          <a:xfrm>
            <a:off x="10439804" y="3291132"/>
            <a:ext cx="1783345" cy="2012551"/>
          </a:xfrm>
          <a:prstGeom prst="rect">
            <a:avLst/>
          </a:prstGeom>
        </p:spPr>
      </p:pic>
      <p:sp>
        <p:nvSpPr>
          <p:cNvPr id="18" name="TextBox 17">
            <a:extLst>
              <a:ext uri="{FF2B5EF4-FFF2-40B4-BE49-F238E27FC236}">
                <a16:creationId xmlns:a16="http://schemas.microsoft.com/office/drawing/2014/main" xmlns="" id="{492E9BD6-2C03-13C6-440C-7C0D97093107}"/>
              </a:ext>
            </a:extLst>
          </p:cNvPr>
          <p:cNvSpPr txBox="1"/>
          <p:nvPr/>
        </p:nvSpPr>
        <p:spPr>
          <a:xfrm>
            <a:off x="1814250" y="3460196"/>
            <a:ext cx="130072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ea typeface="LNTH-LuoLuoNotangYuanTi 1" pitchFamily="2" charset="-128"/>
                <a:cs typeface="Times New Roman" panose="02020603050405020304" pitchFamily="18" charset="0"/>
              </a:rPr>
              <a:t>Ai </a:t>
            </a:r>
            <a:endParaRPr kumimoji="0" lang="en-US" sz="8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LNTH-LuoLuoNotangYuanTi 1" pitchFamily="2" charset="-128"/>
              <a:cs typeface="Times New Roman" panose="02020603050405020304" pitchFamily="18" charset="0"/>
            </a:endParaRPr>
          </a:p>
        </p:txBody>
      </p:sp>
      <p:sp>
        <p:nvSpPr>
          <p:cNvPr id="19" name="TextBox 18">
            <a:extLst>
              <a:ext uri="{FF2B5EF4-FFF2-40B4-BE49-F238E27FC236}">
                <a16:creationId xmlns:a16="http://schemas.microsoft.com/office/drawing/2014/main" xmlns="" id="{6BFB2D5A-216D-F133-9B06-969F394EB2C1}"/>
              </a:ext>
            </a:extLst>
          </p:cNvPr>
          <p:cNvSpPr txBox="1"/>
          <p:nvPr/>
        </p:nvSpPr>
        <p:spPr>
          <a:xfrm>
            <a:off x="4836583" y="3213139"/>
            <a:ext cx="2186939"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ea typeface="LNTH-LuoLuoNotangYuanTi 1" pitchFamily="2" charset="-128"/>
                <a:cs typeface="Times New Roman" panose="02020603050405020304" pitchFamily="18" charset="0"/>
              </a:rPr>
              <a:t>hô</a:t>
            </a:r>
            <a:r>
              <a:rPr kumimoji="0" lang="en-US" sz="115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ea typeface="LNTH-LuoLuoNotangYuanTi 1" pitchFamily="2" charset="-128"/>
                <a:cs typeface="Times New Roman" panose="02020603050405020304" pitchFamily="18" charset="0"/>
              </a:rPr>
              <a:t> </a:t>
            </a:r>
            <a:endParaRPr kumimoji="0" lang="en-US" sz="11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LNTH-LuoLuoNotangYuanTi 1" pitchFamily="2" charset="-128"/>
              <a:cs typeface="Times New Roman" panose="02020603050405020304" pitchFamily="18" charset="0"/>
            </a:endParaRPr>
          </a:p>
        </p:txBody>
      </p:sp>
      <p:sp>
        <p:nvSpPr>
          <p:cNvPr id="20" name="TextBox 19">
            <a:extLst>
              <a:ext uri="{FF2B5EF4-FFF2-40B4-BE49-F238E27FC236}">
                <a16:creationId xmlns:a16="http://schemas.microsoft.com/office/drawing/2014/main" xmlns="" id="{50F35209-36EE-CD59-C63F-9272FABCF3DE}"/>
              </a:ext>
            </a:extLst>
          </p:cNvPr>
          <p:cNvSpPr txBox="1"/>
          <p:nvPr/>
        </p:nvSpPr>
        <p:spPr>
          <a:xfrm>
            <a:off x="7793502" y="3460733"/>
            <a:ext cx="282703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0000"/>
                </a:solidFill>
                <a:effectLst/>
                <a:uLnTx/>
                <a:uFillTx/>
                <a:ea typeface="LNTH-LuoLuoNotangYuanTi 1" pitchFamily="2" charset="-128"/>
                <a:cs typeface="Times New Roman" panose="02020603050405020304" pitchFamily="18" charset="0"/>
              </a:rPr>
              <a:t>đúng</a:t>
            </a:r>
            <a:r>
              <a:rPr kumimoji="0" lang="en-US" sz="8800" b="1" i="0" u="none" strike="noStrike" kern="1200" cap="none" spc="0" normalizeH="0" baseline="0" noProof="0" dirty="0">
                <a:ln>
                  <a:noFill/>
                </a:ln>
                <a:solidFill>
                  <a:srgbClr val="FF0000"/>
                </a:solidFill>
                <a:effectLst/>
                <a:uLnTx/>
                <a:uFillTx/>
                <a:ea typeface="LNTH-LuoLuoNotangYuanTi 1" pitchFamily="2" charset="-128"/>
                <a:cs typeface="Times New Roman" panose="02020603050405020304" pitchFamily="18" charset="0"/>
              </a:rPr>
              <a:t> </a:t>
            </a:r>
            <a:endParaRPr kumimoji="0" lang="en-US" sz="8800" b="1" i="0" u="none" strike="noStrike" kern="1200" cap="none" spc="0" normalizeH="0" baseline="0" noProof="0" dirty="0">
              <a:ln>
                <a:noFill/>
              </a:ln>
              <a:solidFill>
                <a:prstClr val="black"/>
              </a:solidFill>
              <a:effectLst/>
              <a:uLnTx/>
              <a:uFillTx/>
              <a:ea typeface="LNTH-LuoLuoNotangYuanTi 1" pitchFamily="2" charset="-128"/>
              <a:cs typeface="Times New Roman" panose="02020603050405020304" pitchFamily="18" charset="0"/>
            </a:endParaRPr>
          </a:p>
        </p:txBody>
      </p:sp>
    </p:spTree>
    <p:extLst>
      <p:ext uri="{BB962C8B-B14F-4D97-AF65-F5344CB8AC3E}">
        <p14:creationId xmlns:p14="http://schemas.microsoft.com/office/powerpoint/2010/main" val="30262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par>
                                <p:cTn id="10" presetID="6" presetClass="emph" presetSubtype="0" repeatCount="2000" accel="17300" decel="82600" autoRev="1" fill="hold" grpId="1" nodeType="withEffect">
                                  <p:stCondLst>
                                    <p:cond delay="2000"/>
                                  </p:stCondLst>
                                  <p:childTnLst>
                                    <p:animScale>
                                      <p:cBhvr>
                                        <p:cTn id="11" dur="1500" fill="hold"/>
                                        <p:tgtEl>
                                          <p:spTgt spid="13"/>
                                        </p:tgtEl>
                                      </p:cBhvr>
                                      <p:by x="120000" y="120000"/>
                                    </p:animScale>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145">
                                          <p:stCondLst>
                                            <p:cond delay="0"/>
                                          </p:stCondLst>
                                        </p:cTn>
                                        <p:tgtEl>
                                          <p:spTgt spid="18"/>
                                        </p:tgtEl>
                                      </p:cBhvr>
                                    </p:animEffect>
                                    <p:anim calcmode="lin" valueType="num">
                                      <p:cBhvr>
                                        <p:cTn id="17"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22" dur="7">
                                          <p:stCondLst>
                                            <p:cond delay="162"/>
                                          </p:stCondLst>
                                        </p:cTn>
                                        <p:tgtEl>
                                          <p:spTgt spid="18"/>
                                        </p:tgtEl>
                                      </p:cBhvr>
                                      <p:to x="100000" y="60000"/>
                                    </p:animScale>
                                    <p:animScale>
                                      <p:cBhvr>
                                        <p:cTn id="23" dur="41" decel="50000">
                                          <p:stCondLst>
                                            <p:cond delay="169"/>
                                          </p:stCondLst>
                                        </p:cTn>
                                        <p:tgtEl>
                                          <p:spTgt spid="18"/>
                                        </p:tgtEl>
                                      </p:cBhvr>
                                      <p:to x="100000" y="100000"/>
                                    </p:animScale>
                                    <p:animScale>
                                      <p:cBhvr>
                                        <p:cTn id="24" dur="7">
                                          <p:stCondLst>
                                            <p:cond delay="328"/>
                                          </p:stCondLst>
                                        </p:cTn>
                                        <p:tgtEl>
                                          <p:spTgt spid="18"/>
                                        </p:tgtEl>
                                      </p:cBhvr>
                                      <p:to x="100000" y="80000"/>
                                    </p:animScale>
                                    <p:animScale>
                                      <p:cBhvr>
                                        <p:cTn id="25" dur="41" decel="50000">
                                          <p:stCondLst>
                                            <p:cond delay="335"/>
                                          </p:stCondLst>
                                        </p:cTn>
                                        <p:tgtEl>
                                          <p:spTgt spid="18"/>
                                        </p:tgtEl>
                                      </p:cBhvr>
                                      <p:to x="100000" y="100000"/>
                                    </p:animScale>
                                    <p:animScale>
                                      <p:cBhvr>
                                        <p:cTn id="26" dur="7">
                                          <p:stCondLst>
                                            <p:cond delay="410"/>
                                          </p:stCondLst>
                                        </p:cTn>
                                        <p:tgtEl>
                                          <p:spTgt spid="18"/>
                                        </p:tgtEl>
                                      </p:cBhvr>
                                      <p:to x="100000" y="90000"/>
                                    </p:animScale>
                                    <p:animScale>
                                      <p:cBhvr>
                                        <p:cTn id="27" dur="41" decel="50000">
                                          <p:stCondLst>
                                            <p:cond delay="417"/>
                                          </p:stCondLst>
                                        </p:cTn>
                                        <p:tgtEl>
                                          <p:spTgt spid="18"/>
                                        </p:tgtEl>
                                      </p:cBhvr>
                                      <p:to x="100000" y="100000"/>
                                    </p:animScale>
                                    <p:animScale>
                                      <p:cBhvr>
                                        <p:cTn id="28" dur="7">
                                          <p:stCondLst>
                                            <p:cond delay="452"/>
                                          </p:stCondLst>
                                        </p:cTn>
                                        <p:tgtEl>
                                          <p:spTgt spid="18"/>
                                        </p:tgtEl>
                                      </p:cBhvr>
                                      <p:to x="100000" y="95000"/>
                                    </p:animScale>
                                    <p:animScale>
                                      <p:cBhvr>
                                        <p:cTn id="29" dur="41" decel="50000">
                                          <p:stCondLst>
                                            <p:cond delay="459"/>
                                          </p:stCondLst>
                                        </p:cTn>
                                        <p:tgtEl>
                                          <p:spTgt spid="18"/>
                                        </p:tgtEl>
                                      </p:cBhvr>
                                      <p:to x="100000" y="100000"/>
                                    </p:animScale>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26" presetClass="entr" presetSubtype="0" fill="hold" grpId="0" nodeType="with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145">
                                          <p:stCondLst>
                                            <p:cond delay="0"/>
                                          </p:stCondLst>
                                        </p:cTn>
                                        <p:tgtEl>
                                          <p:spTgt spid="19"/>
                                        </p:tgtEl>
                                      </p:cBhvr>
                                    </p:animEffect>
                                    <p:anim calcmode="lin" valueType="num">
                                      <p:cBhvr>
                                        <p:cTn id="43"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4"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5"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46"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47"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48" dur="7">
                                          <p:stCondLst>
                                            <p:cond delay="162"/>
                                          </p:stCondLst>
                                        </p:cTn>
                                        <p:tgtEl>
                                          <p:spTgt spid="19"/>
                                        </p:tgtEl>
                                      </p:cBhvr>
                                      <p:to x="100000" y="60000"/>
                                    </p:animScale>
                                    <p:animScale>
                                      <p:cBhvr>
                                        <p:cTn id="49" dur="41" decel="50000">
                                          <p:stCondLst>
                                            <p:cond delay="169"/>
                                          </p:stCondLst>
                                        </p:cTn>
                                        <p:tgtEl>
                                          <p:spTgt spid="19"/>
                                        </p:tgtEl>
                                      </p:cBhvr>
                                      <p:to x="100000" y="100000"/>
                                    </p:animScale>
                                    <p:animScale>
                                      <p:cBhvr>
                                        <p:cTn id="50" dur="7">
                                          <p:stCondLst>
                                            <p:cond delay="328"/>
                                          </p:stCondLst>
                                        </p:cTn>
                                        <p:tgtEl>
                                          <p:spTgt spid="19"/>
                                        </p:tgtEl>
                                      </p:cBhvr>
                                      <p:to x="100000" y="80000"/>
                                    </p:animScale>
                                    <p:animScale>
                                      <p:cBhvr>
                                        <p:cTn id="51" dur="41" decel="50000">
                                          <p:stCondLst>
                                            <p:cond delay="335"/>
                                          </p:stCondLst>
                                        </p:cTn>
                                        <p:tgtEl>
                                          <p:spTgt spid="19"/>
                                        </p:tgtEl>
                                      </p:cBhvr>
                                      <p:to x="100000" y="100000"/>
                                    </p:animScale>
                                    <p:animScale>
                                      <p:cBhvr>
                                        <p:cTn id="52" dur="7">
                                          <p:stCondLst>
                                            <p:cond delay="410"/>
                                          </p:stCondLst>
                                        </p:cTn>
                                        <p:tgtEl>
                                          <p:spTgt spid="19"/>
                                        </p:tgtEl>
                                      </p:cBhvr>
                                      <p:to x="100000" y="90000"/>
                                    </p:animScale>
                                    <p:animScale>
                                      <p:cBhvr>
                                        <p:cTn id="53" dur="41" decel="50000">
                                          <p:stCondLst>
                                            <p:cond delay="417"/>
                                          </p:stCondLst>
                                        </p:cTn>
                                        <p:tgtEl>
                                          <p:spTgt spid="19"/>
                                        </p:tgtEl>
                                      </p:cBhvr>
                                      <p:to x="100000" y="100000"/>
                                    </p:animScale>
                                    <p:animScale>
                                      <p:cBhvr>
                                        <p:cTn id="54" dur="7">
                                          <p:stCondLst>
                                            <p:cond delay="452"/>
                                          </p:stCondLst>
                                        </p:cTn>
                                        <p:tgtEl>
                                          <p:spTgt spid="19"/>
                                        </p:tgtEl>
                                      </p:cBhvr>
                                      <p:to x="100000" y="95000"/>
                                    </p:animScale>
                                    <p:animScale>
                                      <p:cBhvr>
                                        <p:cTn id="55" dur="41" decel="50000">
                                          <p:stCondLst>
                                            <p:cond delay="459"/>
                                          </p:stCondLst>
                                        </p:cTn>
                                        <p:tgtEl>
                                          <p:spTgt spid="19"/>
                                        </p:tgtEl>
                                      </p:cBhvr>
                                      <p:to x="100000" y="100000"/>
                                    </p:animScale>
                                  </p:childTnLst>
                                </p:cTn>
                              </p:par>
                              <p:par>
                                <p:cTn id="56" presetID="53" presetClass="entr" presetSubtype="16" fill="hold" nodeType="withEffect">
                                  <p:stCondLst>
                                    <p:cond delay="160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par>
                                <p:cTn id="61" presetID="26" presetClass="entr" presetSubtype="0" fill="hold" grpId="0" nodeType="withEffect">
                                  <p:stCondLst>
                                    <p:cond delay="210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145">
                                          <p:stCondLst>
                                            <p:cond delay="0"/>
                                          </p:stCondLst>
                                        </p:cTn>
                                        <p:tgtEl>
                                          <p:spTgt spid="20"/>
                                        </p:tgtEl>
                                      </p:cBhvr>
                                    </p:animEffect>
                                    <p:anim calcmode="lin" valueType="num">
                                      <p:cBhvr>
                                        <p:cTn id="64" dur="456"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20"/>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20"/>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20"/>
                                        </p:tgtEl>
                                        <p:attrNameLst>
                                          <p:attrName>ppt_y</p:attrName>
                                        </p:attrNameLst>
                                      </p:cBhvr>
                                      <p:tavLst>
                                        <p:tav tm="0" fmla="#ppt_y-sin(pi*$)/81">
                                          <p:val>
                                            <p:fltVal val="0"/>
                                          </p:val>
                                        </p:tav>
                                        <p:tav tm="100000">
                                          <p:val>
                                            <p:fltVal val="1"/>
                                          </p:val>
                                        </p:tav>
                                      </p:tavLst>
                                    </p:anim>
                                    <p:animScale>
                                      <p:cBhvr>
                                        <p:cTn id="69" dur="7">
                                          <p:stCondLst>
                                            <p:cond delay="162"/>
                                          </p:stCondLst>
                                        </p:cTn>
                                        <p:tgtEl>
                                          <p:spTgt spid="20"/>
                                        </p:tgtEl>
                                      </p:cBhvr>
                                      <p:to x="100000" y="60000"/>
                                    </p:animScale>
                                    <p:animScale>
                                      <p:cBhvr>
                                        <p:cTn id="70" dur="41" decel="50000">
                                          <p:stCondLst>
                                            <p:cond delay="169"/>
                                          </p:stCondLst>
                                        </p:cTn>
                                        <p:tgtEl>
                                          <p:spTgt spid="20"/>
                                        </p:tgtEl>
                                      </p:cBhvr>
                                      <p:to x="100000" y="100000"/>
                                    </p:animScale>
                                    <p:animScale>
                                      <p:cBhvr>
                                        <p:cTn id="71" dur="7">
                                          <p:stCondLst>
                                            <p:cond delay="328"/>
                                          </p:stCondLst>
                                        </p:cTn>
                                        <p:tgtEl>
                                          <p:spTgt spid="20"/>
                                        </p:tgtEl>
                                      </p:cBhvr>
                                      <p:to x="100000" y="80000"/>
                                    </p:animScale>
                                    <p:animScale>
                                      <p:cBhvr>
                                        <p:cTn id="72" dur="41" decel="50000">
                                          <p:stCondLst>
                                            <p:cond delay="335"/>
                                          </p:stCondLst>
                                        </p:cTn>
                                        <p:tgtEl>
                                          <p:spTgt spid="20"/>
                                        </p:tgtEl>
                                      </p:cBhvr>
                                      <p:to x="100000" y="100000"/>
                                    </p:animScale>
                                    <p:animScale>
                                      <p:cBhvr>
                                        <p:cTn id="73" dur="7">
                                          <p:stCondLst>
                                            <p:cond delay="410"/>
                                          </p:stCondLst>
                                        </p:cTn>
                                        <p:tgtEl>
                                          <p:spTgt spid="20"/>
                                        </p:tgtEl>
                                      </p:cBhvr>
                                      <p:to x="100000" y="90000"/>
                                    </p:animScale>
                                    <p:animScale>
                                      <p:cBhvr>
                                        <p:cTn id="74" dur="41" decel="50000">
                                          <p:stCondLst>
                                            <p:cond delay="417"/>
                                          </p:stCondLst>
                                        </p:cTn>
                                        <p:tgtEl>
                                          <p:spTgt spid="20"/>
                                        </p:tgtEl>
                                      </p:cBhvr>
                                      <p:to x="100000" y="100000"/>
                                    </p:animScale>
                                    <p:animScale>
                                      <p:cBhvr>
                                        <p:cTn id="75" dur="7">
                                          <p:stCondLst>
                                            <p:cond delay="452"/>
                                          </p:stCondLst>
                                        </p:cTn>
                                        <p:tgtEl>
                                          <p:spTgt spid="20"/>
                                        </p:tgtEl>
                                      </p:cBhvr>
                                      <p:to x="100000" y="95000"/>
                                    </p:animScale>
                                    <p:animScale>
                                      <p:cBhvr>
                                        <p:cTn id="76" dur="41" decel="50000">
                                          <p:stCondLst>
                                            <p:cond delay="459"/>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B165156C-7B57-7C66-4B3B-E6C23B5649DF}"/>
              </a:ext>
            </a:extLst>
          </p:cNvPr>
          <p:cNvGrpSpPr/>
          <p:nvPr/>
        </p:nvGrpSpPr>
        <p:grpSpPr>
          <a:xfrm>
            <a:off x="349310" y="94232"/>
            <a:ext cx="3758019" cy="1547642"/>
            <a:chOff x="0" y="134257"/>
            <a:chExt cx="5263362" cy="2167578"/>
          </a:xfrm>
        </p:grpSpPr>
        <p:pic>
          <p:nvPicPr>
            <p:cNvPr id="2" name="Picture 1">
              <a:extLst>
                <a:ext uri="{FF2B5EF4-FFF2-40B4-BE49-F238E27FC236}">
                  <a16:creationId xmlns:a16="http://schemas.microsoft.com/office/drawing/2014/main" xmlns="" id="{D7CAB900-7BBF-EB39-ACF6-750B291ABF9B}"/>
                </a:ext>
              </a:extLst>
            </p:cNvPr>
            <p:cNvPicPr>
              <a:picLocks noChangeAspect="1"/>
            </p:cNvPicPr>
            <p:nvPr/>
          </p:nvPicPr>
          <p:blipFill>
            <a:blip r:embed="rId2"/>
            <a:stretch>
              <a:fillRect/>
            </a:stretch>
          </p:blipFill>
          <p:spPr>
            <a:xfrm>
              <a:off x="1293469" y="134257"/>
              <a:ext cx="2937682" cy="1334756"/>
            </a:xfrm>
            <a:prstGeom prst="rect">
              <a:avLst/>
            </a:prstGeom>
          </p:spPr>
        </p:pic>
        <p:sp>
          <p:nvSpPr>
            <p:cNvPr id="3" name="TextBox 20">
              <a:extLst>
                <a:ext uri="{FF2B5EF4-FFF2-40B4-BE49-F238E27FC236}">
                  <a16:creationId xmlns:a16="http://schemas.microsoft.com/office/drawing/2014/main" xmlns="" id="{D18B0DFB-960C-E139-C784-5295CF8F57E5}"/>
                </a:ext>
              </a:extLst>
            </p:cNvPr>
            <p:cNvSpPr txBox="1"/>
            <p:nvPr/>
          </p:nvSpPr>
          <p:spPr>
            <a:xfrm>
              <a:off x="0" y="1655242"/>
              <a:ext cx="5263362" cy="6465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ea typeface="+mn-ea"/>
                  <a:cs typeface="Times New Roman" panose="02020603050405020304" pitchFamily="18" charset="0"/>
                </a:rPr>
                <a:t>4 </a:t>
              </a:r>
              <a:r>
                <a:rPr kumimoji="0" lang="en-US" sz="30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đội</a:t>
              </a:r>
              <a:r>
                <a:rPr kumimoji="0" lang="en-US" sz="30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r>
                <a:rPr kumimoji="0" lang="en-US" sz="30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chơi</a:t>
              </a:r>
              <a:endParaRPr kumimoji="0" lang="en-US" sz="3000" b="1" i="0" u="none" strike="noStrike" kern="1200" cap="none" spc="0" normalizeH="0" baseline="0" noProof="0" dirty="0">
                <a:ln>
                  <a:noFill/>
                </a:ln>
                <a:solidFill>
                  <a:srgbClr val="002060"/>
                </a:solidFill>
                <a:effectLst/>
                <a:uLnTx/>
                <a:uFillTx/>
                <a:ea typeface="+mn-ea"/>
                <a:cs typeface="Times New Roman" panose="02020603050405020304" pitchFamily="18" charset="0"/>
              </a:endParaRPr>
            </a:p>
          </p:txBody>
        </p:sp>
      </p:grpSp>
      <p:grpSp>
        <p:nvGrpSpPr>
          <p:cNvPr id="27" name="Group 26">
            <a:extLst>
              <a:ext uri="{FF2B5EF4-FFF2-40B4-BE49-F238E27FC236}">
                <a16:creationId xmlns:a16="http://schemas.microsoft.com/office/drawing/2014/main" xmlns="" id="{4E5D4E89-3E0E-2504-BF39-62AD61D909D0}"/>
              </a:ext>
            </a:extLst>
          </p:cNvPr>
          <p:cNvGrpSpPr/>
          <p:nvPr/>
        </p:nvGrpSpPr>
        <p:grpSpPr>
          <a:xfrm>
            <a:off x="166158" y="3964904"/>
            <a:ext cx="2996202" cy="2765185"/>
            <a:chOff x="450035" y="2383989"/>
            <a:chExt cx="4798309" cy="4963766"/>
          </a:xfrm>
        </p:grpSpPr>
        <p:pic>
          <p:nvPicPr>
            <p:cNvPr id="23" name="Picture 22" descr="Icon&#10;&#10;Description automatically generated">
              <a:extLst>
                <a:ext uri="{FF2B5EF4-FFF2-40B4-BE49-F238E27FC236}">
                  <a16:creationId xmlns:a16="http://schemas.microsoft.com/office/drawing/2014/main" xmlns="" id="{EB170CFA-143D-21A9-38DC-894C4FA46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7626">
              <a:off x="450035" y="2383989"/>
              <a:ext cx="4798309" cy="4963766"/>
            </a:xfrm>
            <a:prstGeom prst="rect">
              <a:avLst/>
            </a:prstGeom>
          </p:spPr>
        </p:pic>
        <p:sp>
          <p:nvSpPr>
            <p:cNvPr id="17" name="TextBox 16">
              <a:extLst>
                <a:ext uri="{FF2B5EF4-FFF2-40B4-BE49-F238E27FC236}">
                  <a16:creationId xmlns:a16="http://schemas.microsoft.com/office/drawing/2014/main" xmlns="" id="{D27FA6EA-CDDD-9AC9-6DBE-6E77D4132B6E}"/>
                </a:ext>
              </a:extLst>
            </p:cNvPr>
            <p:cNvSpPr txBox="1"/>
            <p:nvPr/>
          </p:nvSpPr>
          <p:spPr>
            <a:xfrm>
              <a:off x="743346" y="5246688"/>
              <a:ext cx="3846401" cy="1270722"/>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Calibri" panose="020F0502020204030204" pitchFamily="34" charset="0"/>
                </a:rPr>
                <a:t>Nước</a:t>
              </a:r>
              <a:r>
                <a:rPr kumimoji="0" lang="en-US" sz="40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ea typeface="+mn-ea"/>
                  <a:cs typeface="Calibri" panose="020F0502020204030204" pitchFamily="34" charset="0"/>
                </a:rPr>
                <a:t>ép</a:t>
              </a:r>
              <a:endParaRPr kumimoji="0" lang="en-US" sz="40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pic>
        <p:nvPicPr>
          <p:cNvPr id="22" name="Picture 21" descr="A picture containing toy, doll, vector graphics&#10;&#10;Description automatically generated">
            <a:extLst>
              <a:ext uri="{FF2B5EF4-FFF2-40B4-BE49-F238E27FC236}">
                <a16:creationId xmlns:a16="http://schemas.microsoft.com/office/drawing/2014/main" xmlns="" id="{8D2565F3-A2E6-CEC5-715B-6CF2C2830F8A}"/>
              </a:ext>
            </a:extLst>
          </p:cNvPr>
          <p:cNvPicPr>
            <a:picLocks noChangeAspect="1"/>
          </p:cNvPicPr>
          <p:nvPr/>
        </p:nvPicPr>
        <p:blipFill rotWithShape="1">
          <a:blip r:embed="rId4">
            <a:extLst>
              <a:ext uri="{28A0092B-C50C-407E-A947-70E740481C1C}">
                <a14:useLocalDpi xmlns:a14="http://schemas.microsoft.com/office/drawing/2010/main" val="0"/>
              </a:ext>
            </a:extLst>
          </a:blip>
          <a:srcRect l="73186" t="45389"/>
          <a:stretch/>
        </p:blipFill>
        <p:spPr>
          <a:xfrm>
            <a:off x="9278722" y="257175"/>
            <a:ext cx="2913278" cy="3287710"/>
          </a:xfrm>
          <a:prstGeom prst="rect">
            <a:avLst/>
          </a:prstGeom>
        </p:spPr>
      </p:pic>
      <p:grpSp>
        <p:nvGrpSpPr>
          <p:cNvPr id="11" name="Group 10">
            <a:extLst>
              <a:ext uri="{FF2B5EF4-FFF2-40B4-BE49-F238E27FC236}">
                <a16:creationId xmlns:a16="http://schemas.microsoft.com/office/drawing/2014/main" xmlns="" id="{D35AAC0C-36B8-1A3C-4F26-520098C518E9}"/>
              </a:ext>
            </a:extLst>
          </p:cNvPr>
          <p:cNvGrpSpPr/>
          <p:nvPr/>
        </p:nvGrpSpPr>
        <p:grpSpPr>
          <a:xfrm>
            <a:off x="3819525" y="142875"/>
            <a:ext cx="6172199" cy="4143375"/>
            <a:chOff x="4483182" y="851194"/>
            <a:chExt cx="4069177" cy="3797391"/>
          </a:xfrm>
        </p:grpSpPr>
        <p:pic>
          <p:nvPicPr>
            <p:cNvPr id="15" name="Picture 14" descr="Icon&#10;&#10;Description automatically generated">
              <a:extLst>
                <a:ext uri="{FF2B5EF4-FFF2-40B4-BE49-F238E27FC236}">
                  <a16:creationId xmlns:a16="http://schemas.microsoft.com/office/drawing/2014/main" xmlns="" id="{41E8968D-91E5-7043-9DEA-EC59D970E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182" y="851194"/>
              <a:ext cx="4069177" cy="3797391"/>
            </a:xfrm>
            <a:prstGeom prst="rect">
              <a:avLst/>
            </a:prstGeom>
          </p:spPr>
        </p:pic>
        <p:sp>
          <p:nvSpPr>
            <p:cNvPr id="24" name="TextBox 23">
              <a:extLst>
                <a:ext uri="{FF2B5EF4-FFF2-40B4-BE49-F238E27FC236}">
                  <a16:creationId xmlns:a16="http://schemas.microsoft.com/office/drawing/2014/main" xmlns="" id="{8C1113A4-2E5F-29BF-A555-7766ABA63A3E}"/>
                </a:ext>
              </a:extLst>
            </p:cNvPr>
            <p:cNvSpPr txBox="1"/>
            <p:nvPr/>
          </p:nvSpPr>
          <p:spPr>
            <a:xfrm>
              <a:off x="4910194" y="2640701"/>
              <a:ext cx="3195326" cy="1100098"/>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cs typeface="Calibri" panose="020F0502020204030204" pitchFamily="34" charset="0"/>
                </a:rPr>
                <a:t>Đồ</a:t>
              </a:r>
              <a:r>
                <a:rPr lang="en-US" sz="3600" b="1" dirty="0">
                  <a:solidFill>
                    <a:prstClr val="black"/>
                  </a:solidFill>
                  <a:cs typeface="Calibri" panose="020F0502020204030204" pitchFamily="34" charset="0"/>
                </a:rPr>
                <a:t> </a:t>
              </a:r>
              <a:r>
                <a:rPr lang="en-US" sz="3600" b="1" dirty="0" err="1">
                  <a:solidFill>
                    <a:prstClr val="black"/>
                  </a:solidFill>
                  <a:cs typeface="Calibri" panose="020F0502020204030204" pitchFamily="34" charset="0"/>
                </a:rPr>
                <a:t>uống</a:t>
              </a:r>
              <a:r>
                <a:rPr lang="en-US" sz="3600" b="1" dirty="0">
                  <a:solidFill>
                    <a:prstClr val="black"/>
                  </a:solidFill>
                  <a:cs typeface="Calibri" panose="020F0502020204030204" pitchFamily="34" charset="0"/>
                </a:rPr>
                <a:t> </a:t>
              </a:r>
              <a:r>
                <a:rPr lang="en-US" sz="3600" b="1" dirty="0" err="1">
                  <a:solidFill>
                    <a:prstClr val="black"/>
                  </a:solidFill>
                  <a:cs typeface="Calibri" panose="020F0502020204030204" pitchFamily="34" charset="0"/>
                </a:rPr>
                <a:t>tốt</a:t>
              </a:r>
              <a:r>
                <a:rPr lang="en-US" sz="3600" b="1" dirty="0">
                  <a:solidFill>
                    <a:prstClr val="black"/>
                  </a:solidFill>
                  <a:cs typeface="Calibri" panose="020F0502020204030204" pitchFamily="34" charset="0"/>
                </a:rPr>
                <a:t> </a:t>
              </a:r>
              <a:r>
                <a:rPr lang="en-US" sz="3600" b="1" dirty="0" err="1">
                  <a:solidFill>
                    <a:prstClr val="black"/>
                  </a:solidFill>
                  <a:cs typeface="Calibri" panose="020F0502020204030204" pitchFamily="34" charset="0"/>
                </a:rPr>
                <a:t>cho</a:t>
              </a:r>
              <a:r>
                <a:rPr lang="en-US" sz="3600" b="1" dirty="0">
                  <a:solidFill>
                    <a:prstClr val="black"/>
                  </a:solidFill>
                  <a:cs typeface="Calibri" panose="020F0502020204030204" pitchFamily="34" charset="0"/>
                </a:rPr>
                <a:t> </a:t>
              </a:r>
              <a:r>
                <a:rPr lang="en-US" sz="3600" b="1" dirty="0" err="1">
                  <a:solidFill>
                    <a:prstClr val="black"/>
                  </a:solidFill>
                  <a:cs typeface="Calibri" panose="020F0502020204030204" pitchFamily="34" charset="0"/>
                </a:rPr>
                <a:t>cơ</a:t>
              </a:r>
              <a:r>
                <a:rPr lang="en-US" sz="3600" b="1" dirty="0">
                  <a:solidFill>
                    <a:prstClr val="black"/>
                  </a:solidFill>
                  <a:cs typeface="Calibri" panose="020F0502020204030204" pitchFamily="34" charset="0"/>
                </a:rPr>
                <a:t> </a:t>
              </a:r>
              <a:r>
                <a:rPr lang="en-US" sz="3600" b="1" dirty="0" err="1">
                  <a:solidFill>
                    <a:prstClr val="black"/>
                  </a:solidFill>
                  <a:cs typeface="Calibri" panose="020F0502020204030204" pitchFamily="34" charset="0"/>
                </a:rPr>
                <a:t>quan</a:t>
              </a:r>
              <a:r>
                <a:rPr lang="en-US" sz="3600" b="1" dirty="0">
                  <a:solidFill>
                    <a:prstClr val="black"/>
                  </a:solidFill>
                  <a:cs typeface="Calibri" panose="020F0502020204030204" pitchFamily="34" charset="0"/>
                </a:rPr>
                <a:t> </a:t>
              </a:r>
              <a:r>
                <a:rPr lang="en-US" sz="3600" b="1" dirty="0" err="1">
                  <a:solidFill>
                    <a:prstClr val="black"/>
                  </a:solidFill>
                  <a:cs typeface="Calibri" panose="020F0502020204030204" pitchFamily="34" charset="0"/>
                </a:rPr>
                <a:t>tiêu</a:t>
              </a:r>
              <a:r>
                <a:rPr lang="en-US" sz="3600" b="1" dirty="0">
                  <a:solidFill>
                    <a:prstClr val="black"/>
                  </a:solidFill>
                  <a:cs typeface="Calibri" panose="020F0502020204030204" pitchFamily="34" charset="0"/>
                </a:rPr>
                <a:t> </a:t>
              </a:r>
              <a:r>
                <a:rPr lang="en-US" sz="3600" b="1" dirty="0" err="1">
                  <a:solidFill>
                    <a:prstClr val="black"/>
                  </a:solidFill>
                  <a:cs typeface="Calibri" panose="020F0502020204030204" pitchFamily="34" charset="0"/>
                </a:rPr>
                <a:t>hóa</a:t>
              </a:r>
              <a:endParaRPr kumimoji="0" lang="en-US" sz="36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sp>
        <p:nvSpPr>
          <p:cNvPr id="33" name="TextBox 32">
            <a:extLst>
              <a:ext uri="{FF2B5EF4-FFF2-40B4-BE49-F238E27FC236}">
                <a16:creationId xmlns:a16="http://schemas.microsoft.com/office/drawing/2014/main" xmlns="" id="{51100E61-163D-D3D5-6D81-E6C9A3D7B436}"/>
              </a:ext>
            </a:extLst>
          </p:cNvPr>
          <p:cNvSpPr txBox="1"/>
          <p:nvPr/>
        </p:nvSpPr>
        <p:spPr>
          <a:xfrm>
            <a:off x="256434" y="1746063"/>
            <a:ext cx="4130308"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Chọn</a:t>
            </a:r>
            <a:r>
              <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 </a:t>
            </a: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thẻ</a:t>
            </a:r>
            <a:r>
              <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 </a:t>
            </a: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từ</a:t>
            </a:r>
            <a:r>
              <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 </a:t>
            </a: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thích</a:t>
            </a:r>
            <a:r>
              <a:rPr kumimoji="0" lang="en-US" sz="4000" b="1" i="0" u="none" strike="noStrike" kern="1200" cap="none" spc="0" normalizeH="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 </a:t>
            </a:r>
            <a:r>
              <a:rPr kumimoji="0" lang="en-US" sz="4000" b="1" i="0" u="none" strike="noStrike" kern="1200" cap="none" spc="0" normalizeH="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hợp</a:t>
            </a:r>
            <a:endPar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endParaRPr>
          </a:p>
        </p:txBody>
      </p:sp>
      <p:grpSp>
        <p:nvGrpSpPr>
          <p:cNvPr id="14" name="Group 13">
            <a:extLst>
              <a:ext uri="{FF2B5EF4-FFF2-40B4-BE49-F238E27FC236}">
                <a16:creationId xmlns:a16="http://schemas.microsoft.com/office/drawing/2014/main" xmlns="" id="{85090BB8-000C-2BDF-E616-0A6B9B0155A7}"/>
              </a:ext>
            </a:extLst>
          </p:cNvPr>
          <p:cNvGrpSpPr/>
          <p:nvPr/>
        </p:nvGrpSpPr>
        <p:grpSpPr>
          <a:xfrm>
            <a:off x="3407035" y="4096001"/>
            <a:ext cx="2630560" cy="2502991"/>
            <a:chOff x="3465440" y="4258975"/>
            <a:chExt cx="2630560" cy="2502991"/>
          </a:xfrm>
        </p:grpSpPr>
        <p:pic>
          <p:nvPicPr>
            <p:cNvPr id="8" name="Picture 7" descr="A picture containing icon&#10;&#10;Description automatically generated">
              <a:extLst>
                <a:ext uri="{FF2B5EF4-FFF2-40B4-BE49-F238E27FC236}">
                  <a16:creationId xmlns:a16="http://schemas.microsoft.com/office/drawing/2014/main" xmlns="" id="{5AAD9BEE-316E-BB84-1665-C29BF39EDB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5440" y="4258975"/>
              <a:ext cx="2630560" cy="2502991"/>
            </a:xfrm>
            <a:prstGeom prst="rect">
              <a:avLst/>
            </a:prstGeom>
          </p:spPr>
        </p:pic>
        <p:sp>
          <p:nvSpPr>
            <p:cNvPr id="34" name="TextBox 33">
              <a:extLst>
                <a:ext uri="{FF2B5EF4-FFF2-40B4-BE49-F238E27FC236}">
                  <a16:creationId xmlns:a16="http://schemas.microsoft.com/office/drawing/2014/main" xmlns="" id="{714B2646-6B33-B365-C8D9-2EF37835F9C5}"/>
                </a:ext>
              </a:extLst>
            </p:cNvPr>
            <p:cNvSpPr txBox="1"/>
            <p:nvPr/>
          </p:nvSpPr>
          <p:spPr>
            <a:xfrm>
              <a:off x="3579818" y="5510470"/>
              <a:ext cx="2401803" cy="677108"/>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ea typeface="+mn-ea"/>
                  <a:cs typeface="Calibri" panose="020F0502020204030204" pitchFamily="34" charset="0"/>
                </a:rPr>
                <a:t>Nước</a:t>
              </a:r>
              <a:r>
                <a:rPr kumimoji="0" lang="en-US" sz="38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800" b="1" i="0" u="none" strike="noStrike" kern="1200" cap="none" spc="0" normalizeH="0" baseline="0" noProof="0" dirty="0" err="1">
                  <a:ln>
                    <a:noFill/>
                  </a:ln>
                  <a:solidFill>
                    <a:prstClr val="black"/>
                  </a:solidFill>
                  <a:effectLst/>
                  <a:uLnTx/>
                  <a:uFillTx/>
                  <a:ea typeface="+mn-ea"/>
                  <a:cs typeface="Calibri" panose="020F0502020204030204" pitchFamily="34" charset="0"/>
                </a:rPr>
                <a:t>ngọt</a:t>
              </a:r>
              <a:endParaRPr kumimoji="0" lang="en-US" sz="38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grpSp>
        <p:nvGrpSpPr>
          <p:cNvPr id="13" name="Group 12">
            <a:extLst>
              <a:ext uri="{FF2B5EF4-FFF2-40B4-BE49-F238E27FC236}">
                <a16:creationId xmlns:a16="http://schemas.microsoft.com/office/drawing/2014/main" xmlns="" id="{BE1D6F0C-F4C5-402A-0797-8D314F6966E5}"/>
              </a:ext>
            </a:extLst>
          </p:cNvPr>
          <p:cNvGrpSpPr/>
          <p:nvPr/>
        </p:nvGrpSpPr>
        <p:grpSpPr>
          <a:xfrm>
            <a:off x="6282270" y="4058188"/>
            <a:ext cx="2770145" cy="2578616"/>
            <a:chOff x="6446426" y="4104973"/>
            <a:chExt cx="2770145" cy="2578616"/>
          </a:xfrm>
        </p:grpSpPr>
        <p:pic>
          <p:nvPicPr>
            <p:cNvPr id="10" name="Picture 9" descr="A picture containing icon&#10;&#10;Description automatically generated">
              <a:extLst>
                <a:ext uri="{FF2B5EF4-FFF2-40B4-BE49-F238E27FC236}">
                  <a16:creationId xmlns:a16="http://schemas.microsoft.com/office/drawing/2014/main" xmlns="" id="{D5719B36-7D78-6D67-63A0-C5EA95CC6B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6426" y="4104973"/>
              <a:ext cx="2770145" cy="2578616"/>
            </a:xfrm>
            <a:prstGeom prst="rect">
              <a:avLst/>
            </a:prstGeom>
          </p:spPr>
        </p:pic>
        <p:sp>
          <p:nvSpPr>
            <p:cNvPr id="35" name="TextBox 34">
              <a:extLst>
                <a:ext uri="{FF2B5EF4-FFF2-40B4-BE49-F238E27FC236}">
                  <a16:creationId xmlns:a16="http://schemas.microsoft.com/office/drawing/2014/main" xmlns="" id="{4BD2EF3F-B589-6060-F4F0-41C66E73AF53}"/>
                </a:ext>
              </a:extLst>
            </p:cNvPr>
            <p:cNvSpPr txBox="1"/>
            <p:nvPr/>
          </p:nvSpPr>
          <p:spPr>
            <a:xfrm>
              <a:off x="6630596" y="5394281"/>
              <a:ext cx="2401803" cy="707886"/>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cs typeface="Calibri" panose="020F0502020204030204" pitchFamily="34" charset="0"/>
                </a:rPr>
                <a:t>B</a:t>
              </a:r>
              <a:r>
                <a:rPr kumimoji="0" lang="en-US" sz="4000" b="1" i="0" u="none" strike="noStrike" kern="1200" cap="none" spc="0" normalizeH="0" baseline="0" noProof="0" dirty="0" err="1">
                  <a:ln>
                    <a:noFill/>
                  </a:ln>
                  <a:solidFill>
                    <a:prstClr val="black"/>
                  </a:solidFill>
                  <a:effectLst/>
                  <a:uLnTx/>
                  <a:uFillTx/>
                  <a:ea typeface="+mn-ea"/>
                  <a:cs typeface="Calibri" panose="020F0502020204030204" pitchFamily="34" charset="0"/>
                </a:rPr>
                <a:t>ia</a:t>
              </a:r>
              <a:endParaRPr kumimoji="0" lang="en-US" sz="40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grpSp>
        <p:nvGrpSpPr>
          <p:cNvPr id="12" name="Group 11">
            <a:extLst>
              <a:ext uri="{FF2B5EF4-FFF2-40B4-BE49-F238E27FC236}">
                <a16:creationId xmlns:a16="http://schemas.microsoft.com/office/drawing/2014/main" xmlns="" id="{1763D8D7-F91F-0B14-1D07-3DCD347842F6}"/>
              </a:ext>
            </a:extLst>
          </p:cNvPr>
          <p:cNvGrpSpPr/>
          <p:nvPr/>
        </p:nvGrpSpPr>
        <p:grpSpPr>
          <a:xfrm>
            <a:off x="9297091" y="3964904"/>
            <a:ext cx="2662935" cy="2765184"/>
            <a:chOff x="9297091" y="3880234"/>
            <a:chExt cx="2662935" cy="2765184"/>
          </a:xfrm>
        </p:grpSpPr>
        <p:pic>
          <p:nvPicPr>
            <p:cNvPr id="6" name="Picture 5" descr="A picture containing toiletry, cosmetic&#10;&#10;Description automatically generated">
              <a:extLst>
                <a:ext uri="{FF2B5EF4-FFF2-40B4-BE49-F238E27FC236}">
                  <a16:creationId xmlns:a16="http://schemas.microsoft.com/office/drawing/2014/main" xmlns="" id="{6514F5F3-C32B-55B9-93A6-FFD62E5206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7091" y="3880234"/>
              <a:ext cx="2662935" cy="2765184"/>
            </a:xfrm>
            <a:prstGeom prst="rect">
              <a:avLst/>
            </a:prstGeom>
          </p:spPr>
        </p:pic>
        <p:sp>
          <p:nvSpPr>
            <p:cNvPr id="36" name="TextBox 35">
              <a:extLst>
                <a:ext uri="{FF2B5EF4-FFF2-40B4-BE49-F238E27FC236}">
                  <a16:creationId xmlns:a16="http://schemas.microsoft.com/office/drawing/2014/main" xmlns="" id="{D01AF04B-80D5-4405-7E72-0D8E51C40CFB}"/>
                </a:ext>
              </a:extLst>
            </p:cNvPr>
            <p:cNvSpPr txBox="1"/>
            <p:nvPr/>
          </p:nvSpPr>
          <p:spPr>
            <a:xfrm>
              <a:off x="9440887" y="5386008"/>
              <a:ext cx="2401803" cy="707886"/>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Calibri" panose="020F0502020204030204" pitchFamily="34" charset="0"/>
                </a:rPr>
                <a:t>Rượu</a:t>
              </a:r>
              <a:endParaRPr kumimoji="0" lang="en-US" sz="40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spTree>
    <p:extLst>
      <p:ext uri="{BB962C8B-B14F-4D97-AF65-F5344CB8AC3E}">
        <p14:creationId xmlns:p14="http://schemas.microsoft.com/office/powerpoint/2010/main" val="352036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319">
                                          <p:stCondLst>
                                            <p:cond delay="0"/>
                                          </p:stCondLst>
                                        </p:cTn>
                                        <p:tgtEl>
                                          <p:spTgt spid="22"/>
                                        </p:tgtEl>
                                      </p:cBhvr>
                                    </p:animEffect>
                                    <p:anim calcmode="lin" valueType="num">
                                      <p:cBhvr>
                                        <p:cTn id="8" dur="100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22"/>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22"/>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22"/>
                                        </p:tgtEl>
                                        <p:attrNameLst>
                                          <p:attrName>ppt_y</p:attrName>
                                        </p:attrNameLst>
                                      </p:cBhvr>
                                      <p:tavLst>
                                        <p:tav tm="0" fmla="#ppt_y-sin(pi*$)/81">
                                          <p:val>
                                            <p:fltVal val="0"/>
                                          </p:val>
                                        </p:tav>
                                        <p:tav tm="100000">
                                          <p:val>
                                            <p:fltVal val="1"/>
                                          </p:val>
                                        </p:tav>
                                      </p:tavLst>
                                    </p:anim>
                                    <p:animScale>
                                      <p:cBhvr>
                                        <p:cTn id="13" dur="14">
                                          <p:stCondLst>
                                            <p:cond delay="357"/>
                                          </p:stCondLst>
                                        </p:cTn>
                                        <p:tgtEl>
                                          <p:spTgt spid="22"/>
                                        </p:tgtEl>
                                      </p:cBhvr>
                                      <p:to x="100000" y="60000"/>
                                    </p:animScale>
                                    <p:animScale>
                                      <p:cBhvr>
                                        <p:cTn id="14" dur="91" decel="50000">
                                          <p:stCondLst>
                                            <p:cond delay="372"/>
                                          </p:stCondLst>
                                        </p:cTn>
                                        <p:tgtEl>
                                          <p:spTgt spid="22"/>
                                        </p:tgtEl>
                                      </p:cBhvr>
                                      <p:to x="100000" y="100000"/>
                                    </p:animScale>
                                    <p:animScale>
                                      <p:cBhvr>
                                        <p:cTn id="15" dur="14">
                                          <p:stCondLst>
                                            <p:cond delay="722"/>
                                          </p:stCondLst>
                                        </p:cTn>
                                        <p:tgtEl>
                                          <p:spTgt spid="22"/>
                                        </p:tgtEl>
                                      </p:cBhvr>
                                      <p:to x="100000" y="80000"/>
                                    </p:animScale>
                                    <p:animScale>
                                      <p:cBhvr>
                                        <p:cTn id="16" dur="91" decel="50000">
                                          <p:stCondLst>
                                            <p:cond delay="736"/>
                                          </p:stCondLst>
                                        </p:cTn>
                                        <p:tgtEl>
                                          <p:spTgt spid="22"/>
                                        </p:tgtEl>
                                      </p:cBhvr>
                                      <p:to x="100000" y="100000"/>
                                    </p:animScale>
                                    <p:animScale>
                                      <p:cBhvr>
                                        <p:cTn id="17" dur="14">
                                          <p:stCondLst>
                                            <p:cond delay="903"/>
                                          </p:stCondLst>
                                        </p:cTn>
                                        <p:tgtEl>
                                          <p:spTgt spid="22"/>
                                        </p:tgtEl>
                                      </p:cBhvr>
                                      <p:to x="100000" y="90000"/>
                                    </p:animScale>
                                    <p:animScale>
                                      <p:cBhvr>
                                        <p:cTn id="18" dur="91" decel="50000">
                                          <p:stCondLst>
                                            <p:cond delay="917"/>
                                          </p:stCondLst>
                                        </p:cTn>
                                        <p:tgtEl>
                                          <p:spTgt spid="22"/>
                                        </p:tgtEl>
                                      </p:cBhvr>
                                      <p:to x="100000" y="100000"/>
                                    </p:animScale>
                                    <p:animScale>
                                      <p:cBhvr>
                                        <p:cTn id="19" dur="14">
                                          <p:stCondLst>
                                            <p:cond delay="994"/>
                                          </p:stCondLst>
                                        </p:cTn>
                                        <p:tgtEl>
                                          <p:spTgt spid="22"/>
                                        </p:tgtEl>
                                      </p:cBhvr>
                                      <p:to x="100000" y="95000"/>
                                    </p:animScale>
                                    <p:animScale>
                                      <p:cBhvr>
                                        <p:cTn id="20" dur="91" decel="50000">
                                          <p:stCondLst>
                                            <p:cond delay="1009"/>
                                          </p:stCondLst>
                                        </p:cTn>
                                        <p:tgtEl>
                                          <p:spTgt spid="22"/>
                                        </p:tgtEl>
                                      </p:cBhvr>
                                      <p:to x="100000" y="100000"/>
                                    </p:animScale>
                                  </p:childTnLst>
                                </p:cTn>
                              </p:par>
                              <p:par>
                                <p:cTn id="21" presetID="2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53" presetClass="entr" presetSubtype="16"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mph" presetSubtype="0" repeatCount="indefinite" fill="hold" nodeType="clickEffect">
                                  <p:stCondLst>
                                    <p:cond delay="0"/>
                                  </p:stCondLst>
                                  <p:childTnLst>
                                    <p:animEffect transition="out" filter="fade">
                                      <p:cBhvr>
                                        <p:cTn id="60" dur="500" tmFilter="0, 0; .2, .5; .8, .5; 1, 0"/>
                                        <p:tgtEl>
                                          <p:spTgt spid="27"/>
                                        </p:tgtEl>
                                      </p:cBhvr>
                                    </p:animEffect>
                                    <p:animScale>
                                      <p:cBhvr>
                                        <p:cTn id="61"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B165156C-7B57-7C66-4B3B-E6C23B5649DF}"/>
              </a:ext>
            </a:extLst>
          </p:cNvPr>
          <p:cNvGrpSpPr/>
          <p:nvPr/>
        </p:nvGrpSpPr>
        <p:grpSpPr>
          <a:xfrm>
            <a:off x="-250765" y="122807"/>
            <a:ext cx="3758019" cy="1547642"/>
            <a:chOff x="0" y="134257"/>
            <a:chExt cx="5263362" cy="2167578"/>
          </a:xfrm>
        </p:grpSpPr>
        <p:pic>
          <p:nvPicPr>
            <p:cNvPr id="2" name="Picture 1">
              <a:extLst>
                <a:ext uri="{FF2B5EF4-FFF2-40B4-BE49-F238E27FC236}">
                  <a16:creationId xmlns:a16="http://schemas.microsoft.com/office/drawing/2014/main" xmlns="" id="{D7CAB900-7BBF-EB39-ACF6-750B291ABF9B}"/>
                </a:ext>
              </a:extLst>
            </p:cNvPr>
            <p:cNvPicPr>
              <a:picLocks noChangeAspect="1"/>
            </p:cNvPicPr>
            <p:nvPr/>
          </p:nvPicPr>
          <p:blipFill>
            <a:blip r:embed="rId2"/>
            <a:stretch>
              <a:fillRect/>
            </a:stretch>
          </p:blipFill>
          <p:spPr>
            <a:xfrm>
              <a:off x="1293469" y="134257"/>
              <a:ext cx="2937682" cy="1334756"/>
            </a:xfrm>
            <a:prstGeom prst="rect">
              <a:avLst/>
            </a:prstGeom>
          </p:spPr>
        </p:pic>
        <p:sp>
          <p:nvSpPr>
            <p:cNvPr id="3" name="TextBox 20">
              <a:extLst>
                <a:ext uri="{FF2B5EF4-FFF2-40B4-BE49-F238E27FC236}">
                  <a16:creationId xmlns:a16="http://schemas.microsoft.com/office/drawing/2014/main" xmlns="" id="{D18B0DFB-960C-E139-C784-5295CF8F57E5}"/>
                </a:ext>
              </a:extLst>
            </p:cNvPr>
            <p:cNvSpPr txBox="1"/>
            <p:nvPr/>
          </p:nvSpPr>
          <p:spPr>
            <a:xfrm>
              <a:off x="0" y="1655242"/>
              <a:ext cx="5263362" cy="6465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ea typeface="+mn-ea"/>
                  <a:cs typeface="Times New Roman" panose="02020603050405020304" pitchFamily="18" charset="0"/>
                </a:rPr>
                <a:t>4 </a:t>
              </a:r>
              <a:r>
                <a:rPr kumimoji="0" lang="en-US" sz="30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đội</a:t>
              </a:r>
              <a:r>
                <a:rPr kumimoji="0" lang="en-US" sz="30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r>
                <a:rPr kumimoji="0" lang="en-US" sz="30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chơi</a:t>
              </a:r>
              <a:endParaRPr kumimoji="0" lang="en-US" sz="3000" b="1" i="0" u="none" strike="noStrike" kern="1200" cap="none" spc="0" normalizeH="0" baseline="0" noProof="0" dirty="0">
                <a:ln>
                  <a:noFill/>
                </a:ln>
                <a:solidFill>
                  <a:srgbClr val="002060"/>
                </a:solidFill>
                <a:effectLst/>
                <a:uLnTx/>
                <a:uFillTx/>
                <a:ea typeface="+mn-ea"/>
                <a:cs typeface="Times New Roman" panose="02020603050405020304" pitchFamily="18" charset="0"/>
              </a:endParaRPr>
            </a:p>
          </p:txBody>
        </p:sp>
      </p:grpSp>
      <p:grpSp>
        <p:nvGrpSpPr>
          <p:cNvPr id="27" name="Group 26">
            <a:extLst>
              <a:ext uri="{FF2B5EF4-FFF2-40B4-BE49-F238E27FC236}">
                <a16:creationId xmlns:a16="http://schemas.microsoft.com/office/drawing/2014/main" xmlns="" id="{4E5D4E89-3E0E-2504-BF39-62AD61D909D0}"/>
              </a:ext>
            </a:extLst>
          </p:cNvPr>
          <p:cNvGrpSpPr/>
          <p:nvPr/>
        </p:nvGrpSpPr>
        <p:grpSpPr>
          <a:xfrm>
            <a:off x="166158" y="3964904"/>
            <a:ext cx="2996202" cy="2765185"/>
            <a:chOff x="450035" y="2383989"/>
            <a:chExt cx="4798309" cy="4963766"/>
          </a:xfrm>
        </p:grpSpPr>
        <p:pic>
          <p:nvPicPr>
            <p:cNvPr id="23" name="Picture 22" descr="Icon&#10;&#10;Description automatically generated">
              <a:extLst>
                <a:ext uri="{FF2B5EF4-FFF2-40B4-BE49-F238E27FC236}">
                  <a16:creationId xmlns:a16="http://schemas.microsoft.com/office/drawing/2014/main" xmlns="" id="{EB170CFA-143D-21A9-38DC-894C4FA46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7626">
              <a:off x="450035" y="2383989"/>
              <a:ext cx="4798309" cy="4963766"/>
            </a:xfrm>
            <a:prstGeom prst="rect">
              <a:avLst/>
            </a:prstGeom>
          </p:spPr>
        </p:pic>
        <p:sp>
          <p:nvSpPr>
            <p:cNvPr id="17" name="TextBox 16">
              <a:extLst>
                <a:ext uri="{FF2B5EF4-FFF2-40B4-BE49-F238E27FC236}">
                  <a16:creationId xmlns:a16="http://schemas.microsoft.com/office/drawing/2014/main" xmlns="" id="{D27FA6EA-CDDD-9AC9-6DBE-6E77D4132B6E}"/>
                </a:ext>
              </a:extLst>
            </p:cNvPr>
            <p:cNvSpPr txBox="1"/>
            <p:nvPr/>
          </p:nvSpPr>
          <p:spPr>
            <a:xfrm>
              <a:off x="743346" y="5246688"/>
              <a:ext cx="3846401" cy="1270722"/>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Calibri" panose="020F0502020204030204" pitchFamily="34" charset="0"/>
                </a:rPr>
                <a:t>Gà</a:t>
              </a:r>
              <a:r>
                <a:rPr kumimoji="0" lang="en-US" sz="40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ea typeface="+mn-ea"/>
                  <a:cs typeface="Calibri" panose="020F0502020204030204" pitchFamily="34" charset="0"/>
                </a:rPr>
                <a:t>rán</a:t>
              </a:r>
              <a:endParaRPr kumimoji="0" lang="en-US" sz="40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pic>
        <p:nvPicPr>
          <p:cNvPr id="22" name="Picture 21" descr="A picture containing toy, doll, vector graphics&#10;&#10;Description automatically generated">
            <a:extLst>
              <a:ext uri="{FF2B5EF4-FFF2-40B4-BE49-F238E27FC236}">
                <a16:creationId xmlns:a16="http://schemas.microsoft.com/office/drawing/2014/main" xmlns="" id="{8D2565F3-A2E6-CEC5-715B-6CF2C2830F8A}"/>
              </a:ext>
            </a:extLst>
          </p:cNvPr>
          <p:cNvPicPr>
            <a:picLocks noChangeAspect="1"/>
          </p:cNvPicPr>
          <p:nvPr/>
        </p:nvPicPr>
        <p:blipFill rotWithShape="1">
          <a:blip r:embed="rId4">
            <a:extLst>
              <a:ext uri="{28A0092B-C50C-407E-A947-70E740481C1C}">
                <a14:useLocalDpi xmlns:a14="http://schemas.microsoft.com/office/drawing/2010/main" val="0"/>
              </a:ext>
            </a:extLst>
          </a:blip>
          <a:srcRect l="73186" t="45389"/>
          <a:stretch/>
        </p:blipFill>
        <p:spPr>
          <a:xfrm>
            <a:off x="8821667" y="54555"/>
            <a:ext cx="2913278" cy="3287710"/>
          </a:xfrm>
          <a:prstGeom prst="rect">
            <a:avLst/>
          </a:prstGeom>
        </p:spPr>
      </p:pic>
      <p:grpSp>
        <p:nvGrpSpPr>
          <p:cNvPr id="11" name="Group 10">
            <a:extLst>
              <a:ext uri="{FF2B5EF4-FFF2-40B4-BE49-F238E27FC236}">
                <a16:creationId xmlns:a16="http://schemas.microsoft.com/office/drawing/2014/main" xmlns="" id="{D35AAC0C-36B8-1A3C-4F26-520098C518E9}"/>
              </a:ext>
            </a:extLst>
          </p:cNvPr>
          <p:cNvGrpSpPr/>
          <p:nvPr/>
        </p:nvGrpSpPr>
        <p:grpSpPr>
          <a:xfrm>
            <a:off x="3905250" y="114300"/>
            <a:ext cx="5600700" cy="4124325"/>
            <a:chOff x="4483182" y="851194"/>
            <a:chExt cx="4069177" cy="3103863"/>
          </a:xfrm>
        </p:grpSpPr>
        <p:pic>
          <p:nvPicPr>
            <p:cNvPr id="15" name="Picture 14" descr="Icon&#10;&#10;Description automatically generated">
              <a:extLst>
                <a:ext uri="{FF2B5EF4-FFF2-40B4-BE49-F238E27FC236}">
                  <a16:creationId xmlns:a16="http://schemas.microsoft.com/office/drawing/2014/main" xmlns="" id="{41E8968D-91E5-7043-9DEA-EC59D970E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182" y="851194"/>
              <a:ext cx="4069177" cy="3103863"/>
            </a:xfrm>
            <a:prstGeom prst="rect">
              <a:avLst/>
            </a:prstGeom>
          </p:spPr>
        </p:pic>
        <p:sp>
          <p:nvSpPr>
            <p:cNvPr id="24" name="TextBox 23">
              <a:extLst>
                <a:ext uri="{FF2B5EF4-FFF2-40B4-BE49-F238E27FC236}">
                  <a16:creationId xmlns:a16="http://schemas.microsoft.com/office/drawing/2014/main" xmlns="" id="{8C1113A4-2E5F-29BF-A555-7766ABA63A3E}"/>
                </a:ext>
              </a:extLst>
            </p:cNvPr>
            <p:cNvSpPr txBox="1"/>
            <p:nvPr/>
          </p:nvSpPr>
          <p:spPr>
            <a:xfrm>
              <a:off x="4891967" y="2377183"/>
              <a:ext cx="3178628" cy="810687"/>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cs typeface="Calibri" panose="020F0502020204030204" pitchFamily="34" charset="0"/>
                </a:rPr>
                <a:t>Đồ</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uống</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tốt</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cho</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cơ</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quan</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tiêu</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hóa</a:t>
              </a:r>
              <a:endParaRPr kumimoji="0" lang="en-US" sz="32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sp>
        <p:nvSpPr>
          <p:cNvPr id="33" name="TextBox 32">
            <a:extLst>
              <a:ext uri="{FF2B5EF4-FFF2-40B4-BE49-F238E27FC236}">
                <a16:creationId xmlns:a16="http://schemas.microsoft.com/office/drawing/2014/main" xmlns="" id="{51100E61-163D-D3D5-6D81-E6C9A3D7B436}"/>
              </a:ext>
            </a:extLst>
          </p:cNvPr>
          <p:cNvSpPr txBox="1"/>
          <p:nvPr/>
        </p:nvSpPr>
        <p:spPr>
          <a:xfrm>
            <a:off x="256434" y="1746063"/>
            <a:ext cx="3810741" cy="1231106"/>
          </a:xfrm>
          <a:prstGeom prst="rect">
            <a:avLst/>
          </a:prstGeom>
          <a:noFill/>
        </p:spPr>
        <p:txBody>
          <a:bodyPr wrap="square" lIns="0" tIns="0" rIns="0" bIns="0" rtlCol="0">
            <a:spAutoFit/>
          </a:bodyPr>
          <a:lstStyle/>
          <a:p>
            <a:pPr lvl="0" algn="ctr">
              <a:defRPr/>
            </a:pP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Chọn</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thẻ</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từ</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thích</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hợp</a:t>
            </a:r>
            <a:endPar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endParaRPr>
          </a:p>
        </p:txBody>
      </p:sp>
      <p:grpSp>
        <p:nvGrpSpPr>
          <p:cNvPr id="14" name="Group 13">
            <a:extLst>
              <a:ext uri="{FF2B5EF4-FFF2-40B4-BE49-F238E27FC236}">
                <a16:creationId xmlns:a16="http://schemas.microsoft.com/office/drawing/2014/main" xmlns="" id="{85090BB8-000C-2BDF-E616-0A6B9B0155A7}"/>
              </a:ext>
            </a:extLst>
          </p:cNvPr>
          <p:cNvGrpSpPr/>
          <p:nvPr/>
        </p:nvGrpSpPr>
        <p:grpSpPr>
          <a:xfrm>
            <a:off x="3407035" y="4096001"/>
            <a:ext cx="2630560" cy="2502991"/>
            <a:chOff x="3465440" y="4258975"/>
            <a:chExt cx="2630560" cy="2502991"/>
          </a:xfrm>
        </p:grpSpPr>
        <p:pic>
          <p:nvPicPr>
            <p:cNvPr id="8" name="Picture 7" descr="A picture containing icon&#10;&#10;Description automatically generated">
              <a:extLst>
                <a:ext uri="{FF2B5EF4-FFF2-40B4-BE49-F238E27FC236}">
                  <a16:creationId xmlns:a16="http://schemas.microsoft.com/office/drawing/2014/main" xmlns="" id="{5AAD9BEE-316E-BB84-1665-C29BF39EDB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5440" y="4258975"/>
              <a:ext cx="2630560" cy="2502991"/>
            </a:xfrm>
            <a:prstGeom prst="rect">
              <a:avLst/>
            </a:prstGeom>
          </p:spPr>
        </p:pic>
        <p:sp>
          <p:nvSpPr>
            <p:cNvPr id="34" name="TextBox 33">
              <a:extLst>
                <a:ext uri="{FF2B5EF4-FFF2-40B4-BE49-F238E27FC236}">
                  <a16:creationId xmlns:a16="http://schemas.microsoft.com/office/drawing/2014/main" xmlns="" id="{714B2646-6B33-B365-C8D9-2EF37835F9C5}"/>
                </a:ext>
              </a:extLst>
            </p:cNvPr>
            <p:cNvSpPr txBox="1"/>
            <p:nvPr/>
          </p:nvSpPr>
          <p:spPr>
            <a:xfrm>
              <a:off x="3579818" y="5510470"/>
              <a:ext cx="2401803" cy="707886"/>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Calibri" panose="020F0502020204030204" pitchFamily="34" charset="0"/>
                </a:rPr>
                <a:t>Ngũ</a:t>
              </a:r>
              <a:r>
                <a:rPr kumimoji="0" lang="en-US" sz="40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ea typeface="+mn-ea"/>
                  <a:cs typeface="Calibri" panose="020F0502020204030204" pitchFamily="34" charset="0"/>
                </a:rPr>
                <a:t>cốc</a:t>
              </a:r>
              <a:endParaRPr kumimoji="0" lang="en-US" sz="40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grpSp>
        <p:nvGrpSpPr>
          <p:cNvPr id="13" name="Group 12">
            <a:extLst>
              <a:ext uri="{FF2B5EF4-FFF2-40B4-BE49-F238E27FC236}">
                <a16:creationId xmlns:a16="http://schemas.microsoft.com/office/drawing/2014/main" xmlns="" id="{BE1D6F0C-F4C5-402A-0797-8D314F6966E5}"/>
              </a:ext>
            </a:extLst>
          </p:cNvPr>
          <p:cNvGrpSpPr/>
          <p:nvPr/>
        </p:nvGrpSpPr>
        <p:grpSpPr>
          <a:xfrm>
            <a:off x="6282270" y="3943350"/>
            <a:ext cx="3023655" cy="2693454"/>
            <a:chOff x="6446426" y="4104973"/>
            <a:chExt cx="2770145" cy="2578616"/>
          </a:xfrm>
        </p:grpSpPr>
        <p:pic>
          <p:nvPicPr>
            <p:cNvPr id="10" name="Picture 9" descr="A picture containing icon&#10;&#10;Description automatically generated">
              <a:extLst>
                <a:ext uri="{FF2B5EF4-FFF2-40B4-BE49-F238E27FC236}">
                  <a16:creationId xmlns:a16="http://schemas.microsoft.com/office/drawing/2014/main" xmlns="" id="{D5719B36-7D78-6D67-63A0-C5EA95CC6B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6426" y="4104973"/>
              <a:ext cx="2770145" cy="2578616"/>
            </a:xfrm>
            <a:prstGeom prst="rect">
              <a:avLst/>
            </a:prstGeom>
          </p:spPr>
        </p:pic>
        <p:sp>
          <p:nvSpPr>
            <p:cNvPr id="35" name="TextBox 34">
              <a:extLst>
                <a:ext uri="{FF2B5EF4-FFF2-40B4-BE49-F238E27FC236}">
                  <a16:creationId xmlns:a16="http://schemas.microsoft.com/office/drawing/2014/main" xmlns="" id="{4BD2EF3F-B589-6060-F4F0-41C66E73AF53}"/>
                </a:ext>
              </a:extLst>
            </p:cNvPr>
            <p:cNvSpPr txBox="1"/>
            <p:nvPr/>
          </p:nvSpPr>
          <p:spPr>
            <a:xfrm>
              <a:off x="6630596" y="5394281"/>
              <a:ext cx="2401803" cy="1200329"/>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Calibri" panose="020F0502020204030204" pitchFamily="34" charset="0"/>
                </a:rPr>
                <a:t>Khoai</a:t>
              </a:r>
              <a:r>
                <a:rPr kumimoji="0" lang="en-US" sz="36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ea typeface="+mn-ea"/>
                  <a:cs typeface="Calibri" panose="020F0502020204030204" pitchFamily="34" charset="0"/>
                </a:rPr>
                <a:t>tây</a:t>
              </a:r>
              <a:r>
                <a:rPr kumimoji="0" lang="en-US" sz="36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ea typeface="+mn-ea"/>
                  <a:cs typeface="Calibri" panose="020F0502020204030204" pitchFamily="34" charset="0"/>
                </a:rPr>
                <a:t>chiên</a:t>
              </a:r>
              <a:endParaRPr kumimoji="0" lang="en-US" sz="36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grpSp>
        <p:nvGrpSpPr>
          <p:cNvPr id="12" name="Group 11">
            <a:extLst>
              <a:ext uri="{FF2B5EF4-FFF2-40B4-BE49-F238E27FC236}">
                <a16:creationId xmlns:a16="http://schemas.microsoft.com/office/drawing/2014/main" xmlns="" id="{1763D8D7-F91F-0B14-1D07-3DCD347842F6}"/>
              </a:ext>
            </a:extLst>
          </p:cNvPr>
          <p:cNvGrpSpPr/>
          <p:nvPr/>
        </p:nvGrpSpPr>
        <p:grpSpPr>
          <a:xfrm>
            <a:off x="9297091" y="3964904"/>
            <a:ext cx="2662935" cy="2765184"/>
            <a:chOff x="9297091" y="3880234"/>
            <a:chExt cx="2662935" cy="2765184"/>
          </a:xfrm>
        </p:grpSpPr>
        <p:pic>
          <p:nvPicPr>
            <p:cNvPr id="6" name="Picture 5" descr="A picture containing toiletry, cosmetic&#10;&#10;Description automatically generated">
              <a:extLst>
                <a:ext uri="{FF2B5EF4-FFF2-40B4-BE49-F238E27FC236}">
                  <a16:creationId xmlns:a16="http://schemas.microsoft.com/office/drawing/2014/main" xmlns="" id="{6514F5F3-C32B-55B9-93A6-FFD62E5206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7091" y="3880234"/>
              <a:ext cx="2662935" cy="2765184"/>
            </a:xfrm>
            <a:prstGeom prst="rect">
              <a:avLst/>
            </a:prstGeom>
          </p:spPr>
        </p:pic>
        <p:sp>
          <p:nvSpPr>
            <p:cNvPr id="36" name="TextBox 35">
              <a:extLst>
                <a:ext uri="{FF2B5EF4-FFF2-40B4-BE49-F238E27FC236}">
                  <a16:creationId xmlns:a16="http://schemas.microsoft.com/office/drawing/2014/main" xmlns="" id="{D01AF04B-80D5-4405-7E72-0D8E51C40CFB}"/>
                </a:ext>
              </a:extLst>
            </p:cNvPr>
            <p:cNvSpPr txBox="1"/>
            <p:nvPr/>
          </p:nvSpPr>
          <p:spPr>
            <a:xfrm>
              <a:off x="9440887" y="5386008"/>
              <a:ext cx="2401803" cy="707886"/>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Calibri" panose="020F0502020204030204" pitchFamily="34" charset="0"/>
                </a:rPr>
                <a:t>Bim</a:t>
              </a:r>
              <a:r>
                <a:rPr kumimoji="0" lang="en-US" sz="40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ea typeface="+mn-ea"/>
                  <a:cs typeface="Calibri" panose="020F0502020204030204" pitchFamily="34" charset="0"/>
                </a:rPr>
                <a:t>bim</a:t>
              </a:r>
              <a:endParaRPr kumimoji="0" lang="en-US" sz="40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spTree>
    <p:extLst>
      <p:ext uri="{BB962C8B-B14F-4D97-AF65-F5344CB8AC3E}">
        <p14:creationId xmlns:p14="http://schemas.microsoft.com/office/powerpoint/2010/main" val="40942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319">
                                          <p:stCondLst>
                                            <p:cond delay="0"/>
                                          </p:stCondLst>
                                        </p:cTn>
                                        <p:tgtEl>
                                          <p:spTgt spid="22"/>
                                        </p:tgtEl>
                                      </p:cBhvr>
                                    </p:animEffect>
                                    <p:anim calcmode="lin" valueType="num">
                                      <p:cBhvr>
                                        <p:cTn id="8" dur="100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22"/>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22"/>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22"/>
                                        </p:tgtEl>
                                        <p:attrNameLst>
                                          <p:attrName>ppt_y</p:attrName>
                                        </p:attrNameLst>
                                      </p:cBhvr>
                                      <p:tavLst>
                                        <p:tav tm="0" fmla="#ppt_y-sin(pi*$)/81">
                                          <p:val>
                                            <p:fltVal val="0"/>
                                          </p:val>
                                        </p:tav>
                                        <p:tav tm="100000">
                                          <p:val>
                                            <p:fltVal val="1"/>
                                          </p:val>
                                        </p:tav>
                                      </p:tavLst>
                                    </p:anim>
                                    <p:animScale>
                                      <p:cBhvr>
                                        <p:cTn id="13" dur="14">
                                          <p:stCondLst>
                                            <p:cond delay="357"/>
                                          </p:stCondLst>
                                        </p:cTn>
                                        <p:tgtEl>
                                          <p:spTgt spid="22"/>
                                        </p:tgtEl>
                                      </p:cBhvr>
                                      <p:to x="100000" y="60000"/>
                                    </p:animScale>
                                    <p:animScale>
                                      <p:cBhvr>
                                        <p:cTn id="14" dur="91" decel="50000">
                                          <p:stCondLst>
                                            <p:cond delay="372"/>
                                          </p:stCondLst>
                                        </p:cTn>
                                        <p:tgtEl>
                                          <p:spTgt spid="22"/>
                                        </p:tgtEl>
                                      </p:cBhvr>
                                      <p:to x="100000" y="100000"/>
                                    </p:animScale>
                                    <p:animScale>
                                      <p:cBhvr>
                                        <p:cTn id="15" dur="14">
                                          <p:stCondLst>
                                            <p:cond delay="722"/>
                                          </p:stCondLst>
                                        </p:cTn>
                                        <p:tgtEl>
                                          <p:spTgt spid="22"/>
                                        </p:tgtEl>
                                      </p:cBhvr>
                                      <p:to x="100000" y="80000"/>
                                    </p:animScale>
                                    <p:animScale>
                                      <p:cBhvr>
                                        <p:cTn id="16" dur="91" decel="50000">
                                          <p:stCondLst>
                                            <p:cond delay="736"/>
                                          </p:stCondLst>
                                        </p:cTn>
                                        <p:tgtEl>
                                          <p:spTgt spid="22"/>
                                        </p:tgtEl>
                                      </p:cBhvr>
                                      <p:to x="100000" y="100000"/>
                                    </p:animScale>
                                    <p:animScale>
                                      <p:cBhvr>
                                        <p:cTn id="17" dur="14">
                                          <p:stCondLst>
                                            <p:cond delay="903"/>
                                          </p:stCondLst>
                                        </p:cTn>
                                        <p:tgtEl>
                                          <p:spTgt spid="22"/>
                                        </p:tgtEl>
                                      </p:cBhvr>
                                      <p:to x="100000" y="90000"/>
                                    </p:animScale>
                                    <p:animScale>
                                      <p:cBhvr>
                                        <p:cTn id="18" dur="91" decel="50000">
                                          <p:stCondLst>
                                            <p:cond delay="917"/>
                                          </p:stCondLst>
                                        </p:cTn>
                                        <p:tgtEl>
                                          <p:spTgt spid="22"/>
                                        </p:tgtEl>
                                      </p:cBhvr>
                                      <p:to x="100000" y="100000"/>
                                    </p:animScale>
                                    <p:animScale>
                                      <p:cBhvr>
                                        <p:cTn id="19" dur="14">
                                          <p:stCondLst>
                                            <p:cond delay="994"/>
                                          </p:stCondLst>
                                        </p:cTn>
                                        <p:tgtEl>
                                          <p:spTgt spid="22"/>
                                        </p:tgtEl>
                                      </p:cBhvr>
                                      <p:to x="100000" y="95000"/>
                                    </p:animScale>
                                    <p:animScale>
                                      <p:cBhvr>
                                        <p:cTn id="20" dur="91" decel="50000">
                                          <p:stCondLst>
                                            <p:cond delay="1009"/>
                                          </p:stCondLst>
                                        </p:cTn>
                                        <p:tgtEl>
                                          <p:spTgt spid="22"/>
                                        </p:tgtEl>
                                      </p:cBhvr>
                                      <p:to x="100000" y="100000"/>
                                    </p:animScale>
                                  </p:childTnLst>
                                </p:cTn>
                              </p:par>
                              <p:par>
                                <p:cTn id="21" presetID="2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mph" presetSubtype="0" repeatCount="indefinite" fill="hold" nodeType="clickEffect">
                                  <p:stCondLst>
                                    <p:cond delay="0"/>
                                  </p:stCondLst>
                                  <p:childTnLst>
                                    <p:animEffect transition="out" filter="fade">
                                      <p:cBhvr>
                                        <p:cTn id="60" dur="500" tmFilter="0, 0; .2, .5; .8, .5; 1, 0"/>
                                        <p:tgtEl>
                                          <p:spTgt spid="14"/>
                                        </p:tgtEl>
                                      </p:cBhvr>
                                    </p:animEffect>
                                    <p:animScale>
                                      <p:cBhvr>
                                        <p:cTn id="61"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7586861-8272-4BD2-91ED-09B82E3051C4}"/>
              </a:ext>
            </a:extLst>
          </p:cNvPr>
          <p:cNvSpPr/>
          <p:nvPr/>
        </p:nvSpPr>
        <p:spPr>
          <a:xfrm>
            <a:off x="430924" y="469024"/>
            <a:ext cx="11330152" cy="5919952"/>
          </a:xfrm>
          <a:prstGeom prst="round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DD85C510-0582-4F48-9E3C-3E494DA6AC18}"/>
              </a:ext>
            </a:extLst>
          </p:cNvPr>
          <p:cNvSpPr txBox="1"/>
          <p:nvPr/>
        </p:nvSpPr>
        <p:spPr>
          <a:xfrm>
            <a:off x="1419225" y="2527608"/>
            <a:ext cx="4819650" cy="1384995"/>
          </a:xfrm>
          <a:prstGeom prst="rect">
            <a:avLst/>
          </a:prstGeom>
          <a:noFill/>
        </p:spPr>
        <p:txBody>
          <a:bodyPr wrap="square" rtlCol="0">
            <a:spAutoFit/>
          </a:bodyPr>
          <a:lstStyle/>
          <a:p>
            <a:pPr lvl="0" algn="ctr" latinLnBrk="1">
              <a:defRPr/>
            </a:pPr>
            <a:r>
              <a:rPr lang="vi-V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Trình bày được một số việc cần làm hoặc cần tránh để giữ gìn bảo </a:t>
            </a:r>
            <a:r>
              <a:rPr lang="en-US"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a:t>
            </a:r>
            <a:r>
              <a:rPr lang="vi-V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ệ các cơ quan tiêu hóa.</a:t>
            </a:r>
            <a:endParaRPr kumimoji="0" lang="ko-KR" alt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직사각형 16">
            <a:extLst>
              <a:ext uri="{FF2B5EF4-FFF2-40B4-BE49-F238E27FC236}">
                <a16:creationId xmlns:a16="http://schemas.microsoft.com/office/drawing/2014/main" xmlns="" id="{67C6FE4E-44DE-4DD6-82AB-80EA149BE6A2}"/>
              </a:ext>
            </a:extLst>
          </p:cNvPr>
          <p:cNvSpPr/>
          <p:nvPr/>
        </p:nvSpPr>
        <p:spPr>
          <a:xfrm>
            <a:off x="1665779" y="2060279"/>
            <a:ext cx="3501284" cy="646331"/>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01. </a:t>
            </a:r>
            <a:endParaRPr kumimoji="0" lang="ko-KR" alt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B538D08F-4EBF-453B-A70B-8AC737DD76C1}"/>
              </a:ext>
            </a:extLst>
          </p:cNvPr>
          <p:cNvSpPr txBox="1"/>
          <p:nvPr/>
        </p:nvSpPr>
        <p:spPr>
          <a:xfrm>
            <a:off x="7153275" y="2527608"/>
            <a:ext cx="4657725" cy="1815882"/>
          </a:xfrm>
          <a:prstGeom prst="rect">
            <a:avLst/>
          </a:prstGeom>
          <a:noFill/>
        </p:spPr>
        <p:txBody>
          <a:bodyPr wrap="square" rtlCol="0">
            <a:spAutoFit/>
          </a:bodyPr>
          <a:lstStyle/>
          <a:p>
            <a:pPr lvl="0" algn="ctr" latinLnBrk="1">
              <a:defRPr/>
            </a:pPr>
            <a:r>
              <a:rPr lang="vi-V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Kể được tên một số thức ăn, đồ uống và hoạt động có hại </a:t>
            </a:r>
            <a:endParaRPr lang="en-US"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ctr" latinLnBrk="1">
              <a:defRPr/>
            </a:pPr>
            <a:r>
              <a:rPr lang="vi-V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đối với các cơ quan tiêu hóa </a:t>
            </a:r>
            <a:endParaRPr lang="en-US"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ctr" latinLnBrk="1">
              <a:defRPr/>
            </a:pPr>
            <a:r>
              <a:rPr lang="vi-V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và cách phòng tránh</a:t>
            </a:r>
            <a:r>
              <a:rPr lang="en-US" sz="2800" b="1" dirty="0">
                <a:solidFill>
                  <a:srgbClr val="002060"/>
                </a:solidFill>
                <a:latin typeface="Calibri" panose="020F0502020204030204" pitchFamily="34" charset="0"/>
                <a:ea typeface="Cambria" panose="02040503050406030204" pitchFamily="18" charset="0"/>
                <a:cs typeface="Calibri" panose="020F0502020204030204" pitchFamily="34" charset="0"/>
              </a:rPr>
              <a:t>.</a:t>
            </a:r>
            <a:endParaRPr kumimoji="0" lang="ko-KR" alt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2" name="직사각형 18">
            <a:extLst>
              <a:ext uri="{FF2B5EF4-FFF2-40B4-BE49-F238E27FC236}">
                <a16:creationId xmlns:a16="http://schemas.microsoft.com/office/drawing/2014/main" xmlns="" id="{47A69118-8529-404F-BDB4-DBB5A2230B78}"/>
              </a:ext>
            </a:extLst>
          </p:cNvPr>
          <p:cNvSpPr/>
          <p:nvPr/>
        </p:nvSpPr>
        <p:spPr>
          <a:xfrm>
            <a:off x="6650122" y="2060279"/>
            <a:ext cx="3501284" cy="646331"/>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02. </a:t>
            </a:r>
            <a:endParaRPr kumimoji="0" lang="ko-KR" alt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xmlns="" id="{6E24EDC9-3890-4961-88AE-2C40B78E4B0B}"/>
              </a:ext>
            </a:extLst>
          </p:cNvPr>
          <p:cNvSpPr txBox="1"/>
          <p:nvPr/>
        </p:nvSpPr>
        <p:spPr>
          <a:xfrm>
            <a:off x="2476499" y="4777889"/>
            <a:ext cx="7458075" cy="1384995"/>
          </a:xfrm>
          <a:prstGeom prst="rect">
            <a:avLst/>
          </a:prstGeom>
          <a:noFill/>
        </p:spPr>
        <p:txBody>
          <a:bodyPr wrap="square" rtlCol="0">
            <a:spAutoFit/>
          </a:bodyPr>
          <a:lstStyle/>
          <a:p>
            <a:pPr lvl="0" algn="ctr" latinLnBrk="1">
              <a:defRPr/>
            </a:pPr>
            <a:r>
              <a:rPr lang="vi-V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Xây dựng và thực hiện được thời gian biểu </a:t>
            </a:r>
            <a:endParaRPr lang="en-US"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ctr" latinLnBrk="1">
              <a:defRPr/>
            </a:pPr>
            <a:r>
              <a:rPr lang="vi-V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phù hợp để có được thói quen học tập, vui </a:t>
            </a:r>
            <a:endParaRPr lang="en-US"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ctr" latinLnBrk="1">
              <a:defRPr/>
            </a:pPr>
            <a:r>
              <a:rPr lang="vi-V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chơi, ăn uống, nghỉ ngơi điều độ và ngủ đủ giấc</a:t>
            </a:r>
            <a:r>
              <a:rPr lang="en-US" sz="2800" b="1" dirty="0">
                <a:solidFill>
                  <a:srgbClr val="002060"/>
                </a:solidFill>
                <a:latin typeface="Calibri" panose="020F0502020204030204" pitchFamily="34" charset="0"/>
                <a:ea typeface="Cambria" panose="02040503050406030204" pitchFamily="18" charset="0"/>
                <a:cs typeface="Calibri" panose="020F0502020204030204" pitchFamily="34" charset="0"/>
              </a:rPr>
              <a:t>.</a:t>
            </a:r>
            <a:endParaRPr kumimoji="0" lang="ko-KR" alt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6" name="직사각형 22">
            <a:extLst>
              <a:ext uri="{FF2B5EF4-FFF2-40B4-BE49-F238E27FC236}">
                <a16:creationId xmlns:a16="http://schemas.microsoft.com/office/drawing/2014/main" xmlns="" id="{57582D83-5BA4-4289-87B7-7E869544B66E}"/>
              </a:ext>
            </a:extLst>
          </p:cNvPr>
          <p:cNvSpPr/>
          <p:nvPr/>
        </p:nvSpPr>
        <p:spPr>
          <a:xfrm>
            <a:off x="3459247" y="4215310"/>
            <a:ext cx="3501284" cy="646331"/>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03. </a:t>
            </a:r>
            <a:endParaRPr kumimoji="0" lang="ko-KR" alt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xmlns="" id="{E3EFBB91-A42D-4C9E-8765-A455926AB6FC}"/>
              </a:ext>
            </a:extLst>
          </p:cNvPr>
          <p:cNvGrpSpPr/>
          <p:nvPr/>
        </p:nvGrpSpPr>
        <p:grpSpPr>
          <a:xfrm>
            <a:off x="4091289" y="3904475"/>
            <a:ext cx="1252098" cy="1002669"/>
            <a:chOff x="5912107" y="4513525"/>
            <a:chExt cx="738015" cy="616714"/>
          </a:xfrm>
        </p:grpSpPr>
        <p:sp>
          <p:nvSpPr>
            <p:cNvPr id="22" name="타원 66">
              <a:extLst>
                <a:ext uri="{FF2B5EF4-FFF2-40B4-BE49-F238E27FC236}">
                  <a16:creationId xmlns:a16="http://schemas.microsoft.com/office/drawing/2014/main" xmlns="" id="{52BDEB2D-4A25-4ABC-AADC-B6BB3FC4487B}"/>
                </a:ext>
              </a:extLst>
            </p:cNvPr>
            <p:cNvSpPr/>
            <p:nvPr/>
          </p:nvSpPr>
          <p:spPr>
            <a:xfrm>
              <a:off x="5912107" y="4513525"/>
              <a:ext cx="738015"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pic>
          <p:nvPicPr>
            <p:cNvPr id="24" name="그래픽 68">
              <a:extLst>
                <a:ext uri="{FF2B5EF4-FFF2-40B4-BE49-F238E27FC236}">
                  <a16:creationId xmlns:a16="http://schemas.microsoft.com/office/drawing/2014/main" xmlns="" id="{218F1D64-FB34-4C87-82C1-2D2A494C31D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09041" y="4669554"/>
              <a:ext cx="344147" cy="304655"/>
            </a:xfrm>
            <a:prstGeom prst="rect">
              <a:avLst/>
            </a:prstGeom>
          </p:spPr>
        </p:pic>
      </p:grpSp>
      <p:grpSp>
        <p:nvGrpSpPr>
          <p:cNvPr id="26" name="Group 25">
            <a:extLst>
              <a:ext uri="{FF2B5EF4-FFF2-40B4-BE49-F238E27FC236}">
                <a16:creationId xmlns:a16="http://schemas.microsoft.com/office/drawing/2014/main" xmlns="" id="{B7C8C63A-AECE-4903-B310-60145AEDB395}"/>
              </a:ext>
            </a:extLst>
          </p:cNvPr>
          <p:cNvGrpSpPr/>
          <p:nvPr/>
        </p:nvGrpSpPr>
        <p:grpSpPr>
          <a:xfrm>
            <a:off x="7359021" y="1575028"/>
            <a:ext cx="1252098" cy="1002669"/>
            <a:chOff x="5986785" y="2401849"/>
            <a:chExt cx="714878" cy="616714"/>
          </a:xfrm>
        </p:grpSpPr>
        <p:sp>
          <p:nvSpPr>
            <p:cNvPr id="27" name="타원 66">
              <a:extLst>
                <a:ext uri="{FF2B5EF4-FFF2-40B4-BE49-F238E27FC236}">
                  <a16:creationId xmlns:a16="http://schemas.microsoft.com/office/drawing/2014/main" xmlns="" id="{B0F0ED8E-9BAC-4D83-8D53-0BB00721090C}"/>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pic>
          <p:nvPicPr>
            <p:cNvPr id="28" name="그래픽 70">
              <a:extLst>
                <a:ext uri="{FF2B5EF4-FFF2-40B4-BE49-F238E27FC236}">
                  <a16:creationId xmlns:a16="http://schemas.microsoft.com/office/drawing/2014/main" xmlns="" id="{BB35658F-F6AF-4CFF-99A0-73BA718EB17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24557" y="2527459"/>
              <a:ext cx="303843" cy="310750"/>
            </a:xfrm>
            <a:prstGeom prst="rect">
              <a:avLst/>
            </a:prstGeom>
          </p:spPr>
        </p:pic>
      </p:grpSp>
      <p:grpSp>
        <p:nvGrpSpPr>
          <p:cNvPr id="29" name="Group 28">
            <a:extLst>
              <a:ext uri="{FF2B5EF4-FFF2-40B4-BE49-F238E27FC236}">
                <a16:creationId xmlns:a16="http://schemas.microsoft.com/office/drawing/2014/main" xmlns="" id="{A56D9E1D-7D2F-405B-83F4-4C3008D42EFD}"/>
              </a:ext>
            </a:extLst>
          </p:cNvPr>
          <p:cNvGrpSpPr/>
          <p:nvPr/>
        </p:nvGrpSpPr>
        <p:grpSpPr>
          <a:xfrm>
            <a:off x="2305324" y="1544080"/>
            <a:ext cx="1252098" cy="1002669"/>
            <a:chOff x="1025582" y="2434694"/>
            <a:chExt cx="691740" cy="616714"/>
          </a:xfrm>
        </p:grpSpPr>
        <p:sp>
          <p:nvSpPr>
            <p:cNvPr id="30" name="타원 64">
              <a:extLst>
                <a:ext uri="{FF2B5EF4-FFF2-40B4-BE49-F238E27FC236}">
                  <a16:creationId xmlns:a16="http://schemas.microsoft.com/office/drawing/2014/main" xmlns="" id="{037E29A2-3733-48E1-8928-3BF9C84C639B}"/>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pic>
          <p:nvPicPr>
            <p:cNvPr id="31" name="그래픽 499">
              <a:extLst>
                <a:ext uri="{FF2B5EF4-FFF2-40B4-BE49-F238E27FC236}">
                  <a16:creationId xmlns:a16="http://schemas.microsoft.com/office/drawing/2014/main" xmlns="" id="{481629D7-54FD-4277-A465-E30CCA1EA10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06275" y="2527459"/>
              <a:ext cx="337784" cy="388092"/>
            </a:xfrm>
            <a:prstGeom prst="rect">
              <a:avLst/>
            </a:prstGeom>
          </p:spPr>
        </p:pic>
      </p:grpSp>
      <p:pic>
        <p:nvPicPr>
          <p:cNvPr id="32" name="Picture 31">
            <a:extLst>
              <a:ext uri="{FF2B5EF4-FFF2-40B4-BE49-F238E27FC236}">
                <a16:creationId xmlns:a16="http://schemas.microsoft.com/office/drawing/2014/main" xmlns="" id="{ED76045B-2E74-45CB-B796-2E750A12E1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1783" y="307313"/>
            <a:ext cx="9248434" cy="1609483"/>
          </a:xfrm>
          <a:prstGeom prst="rect">
            <a:avLst/>
          </a:prstGeom>
        </p:spPr>
      </p:pic>
    </p:spTree>
    <p:extLst>
      <p:ext uri="{BB962C8B-B14F-4D97-AF65-F5344CB8AC3E}">
        <p14:creationId xmlns:p14="http://schemas.microsoft.com/office/powerpoint/2010/main" val="24911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par>
                                <p:cTn id="16" presetID="16" presetClass="entr" presetSubtype="42"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outHorizontal)">
                                      <p:cBhvr>
                                        <p:cTn id="18" dur="500"/>
                                        <p:tgtEl>
                                          <p:spTgt spid="29"/>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outVertical)">
                                      <p:cBhvr>
                                        <p:cTn id="26" dur="500"/>
                                        <p:tgtEl>
                                          <p:spTgt spid="12"/>
                                        </p:tgtEl>
                                      </p:cBhvr>
                                    </p:animEffect>
                                  </p:childTnLst>
                                </p:cTn>
                              </p:par>
                              <p:par>
                                <p:cTn id="27" presetID="16" presetClass="entr" presetSubtype="37"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outVertical)">
                                      <p:cBhvr>
                                        <p:cTn id="29" dur="500"/>
                                        <p:tgtEl>
                                          <p:spTgt spid="26"/>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out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Horizontal)">
                                      <p:cBhvr>
                                        <p:cTn id="37" dur="500"/>
                                        <p:tgtEl>
                                          <p:spTgt spid="15"/>
                                        </p:tgtEl>
                                      </p:cBhvr>
                                    </p:animEffect>
                                  </p:childTnLst>
                                </p:cTn>
                              </p:par>
                              <p:par>
                                <p:cTn id="38" presetID="16" presetClass="entr" presetSubtype="2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Horizontal)">
                                      <p:cBhvr>
                                        <p:cTn id="40" dur="500"/>
                                        <p:tgtEl>
                                          <p:spTgt spid="16"/>
                                        </p:tgtEl>
                                      </p:cBhvr>
                                    </p:animEffect>
                                  </p:childTnLst>
                                </p:cTn>
                              </p:par>
                              <p:par>
                                <p:cTn id="41" presetID="16" presetClass="entr" presetSubtype="26"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Horizont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B165156C-7B57-7C66-4B3B-E6C23B5649DF}"/>
              </a:ext>
            </a:extLst>
          </p:cNvPr>
          <p:cNvGrpSpPr/>
          <p:nvPr/>
        </p:nvGrpSpPr>
        <p:grpSpPr>
          <a:xfrm>
            <a:off x="-431740" y="75182"/>
            <a:ext cx="3758019" cy="1547642"/>
            <a:chOff x="0" y="134257"/>
            <a:chExt cx="5263362" cy="2167578"/>
          </a:xfrm>
        </p:grpSpPr>
        <p:pic>
          <p:nvPicPr>
            <p:cNvPr id="2" name="Picture 1">
              <a:extLst>
                <a:ext uri="{FF2B5EF4-FFF2-40B4-BE49-F238E27FC236}">
                  <a16:creationId xmlns:a16="http://schemas.microsoft.com/office/drawing/2014/main" xmlns="" id="{D7CAB900-7BBF-EB39-ACF6-750B291ABF9B}"/>
                </a:ext>
              </a:extLst>
            </p:cNvPr>
            <p:cNvPicPr>
              <a:picLocks noChangeAspect="1"/>
            </p:cNvPicPr>
            <p:nvPr/>
          </p:nvPicPr>
          <p:blipFill>
            <a:blip r:embed="rId2"/>
            <a:stretch>
              <a:fillRect/>
            </a:stretch>
          </p:blipFill>
          <p:spPr>
            <a:xfrm>
              <a:off x="1293469" y="134257"/>
              <a:ext cx="2937682" cy="1334756"/>
            </a:xfrm>
            <a:prstGeom prst="rect">
              <a:avLst/>
            </a:prstGeom>
          </p:spPr>
        </p:pic>
        <p:sp>
          <p:nvSpPr>
            <p:cNvPr id="3" name="TextBox 20">
              <a:extLst>
                <a:ext uri="{FF2B5EF4-FFF2-40B4-BE49-F238E27FC236}">
                  <a16:creationId xmlns:a16="http://schemas.microsoft.com/office/drawing/2014/main" xmlns="" id="{D18B0DFB-960C-E139-C784-5295CF8F57E5}"/>
                </a:ext>
              </a:extLst>
            </p:cNvPr>
            <p:cNvSpPr txBox="1"/>
            <p:nvPr/>
          </p:nvSpPr>
          <p:spPr>
            <a:xfrm>
              <a:off x="0" y="1655242"/>
              <a:ext cx="5263362" cy="6465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ea typeface="+mn-ea"/>
                  <a:cs typeface="Times New Roman" panose="02020603050405020304" pitchFamily="18" charset="0"/>
                </a:rPr>
                <a:t>4 </a:t>
              </a:r>
              <a:r>
                <a:rPr kumimoji="0" lang="en-US" sz="30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đội</a:t>
              </a:r>
              <a:r>
                <a:rPr kumimoji="0" lang="en-US" sz="30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r>
                <a:rPr kumimoji="0" lang="en-US" sz="30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chơi</a:t>
              </a:r>
              <a:endParaRPr kumimoji="0" lang="en-US" sz="3000" b="1" i="0" u="none" strike="noStrike" kern="1200" cap="none" spc="0" normalizeH="0" baseline="0" noProof="0" dirty="0">
                <a:ln>
                  <a:noFill/>
                </a:ln>
                <a:solidFill>
                  <a:srgbClr val="002060"/>
                </a:solidFill>
                <a:effectLst/>
                <a:uLnTx/>
                <a:uFillTx/>
                <a:ea typeface="+mn-ea"/>
                <a:cs typeface="Times New Roman" panose="02020603050405020304" pitchFamily="18" charset="0"/>
              </a:endParaRPr>
            </a:p>
          </p:txBody>
        </p:sp>
      </p:grpSp>
      <p:grpSp>
        <p:nvGrpSpPr>
          <p:cNvPr id="27" name="Group 26">
            <a:extLst>
              <a:ext uri="{FF2B5EF4-FFF2-40B4-BE49-F238E27FC236}">
                <a16:creationId xmlns:a16="http://schemas.microsoft.com/office/drawing/2014/main" xmlns="" id="{4E5D4E89-3E0E-2504-BF39-62AD61D909D0}"/>
              </a:ext>
            </a:extLst>
          </p:cNvPr>
          <p:cNvGrpSpPr/>
          <p:nvPr/>
        </p:nvGrpSpPr>
        <p:grpSpPr>
          <a:xfrm>
            <a:off x="166157" y="3964904"/>
            <a:ext cx="3881967" cy="2765185"/>
            <a:chOff x="450035" y="2383989"/>
            <a:chExt cx="4798309" cy="4963766"/>
          </a:xfrm>
        </p:grpSpPr>
        <p:pic>
          <p:nvPicPr>
            <p:cNvPr id="23" name="Picture 22" descr="Icon&#10;&#10;Description automatically generated">
              <a:extLst>
                <a:ext uri="{FF2B5EF4-FFF2-40B4-BE49-F238E27FC236}">
                  <a16:creationId xmlns:a16="http://schemas.microsoft.com/office/drawing/2014/main" xmlns="" id="{EB170CFA-143D-21A9-38DC-894C4FA46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7626">
              <a:off x="450035" y="2383989"/>
              <a:ext cx="4798309" cy="4963766"/>
            </a:xfrm>
            <a:prstGeom prst="rect">
              <a:avLst/>
            </a:prstGeom>
          </p:spPr>
        </p:pic>
        <p:sp>
          <p:nvSpPr>
            <p:cNvPr id="17" name="TextBox 16">
              <a:extLst>
                <a:ext uri="{FF2B5EF4-FFF2-40B4-BE49-F238E27FC236}">
                  <a16:creationId xmlns:a16="http://schemas.microsoft.com/office/drawing/2014/main" xmlns="" id="{D27FA6EA-CDDD-9AC9-6DBE-6E77D4132B6E}"/>
                </a:ext>
              </a:extLst>
            </p:cNvPr>
            <p:cNvSpPr txBox="1"/>
            <p:nvPr/>
          </p:nvSpPr>
          <p:spPr>
            <a:xfrm>
              <a:off x="743346" y="5246688"/>
              <a:ext cx="3846401" cy="1049726"/>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cs typeface="Calibri" panose="020F0502020204030204" pitchFamily="34" charset="0"/>
                </a:rPr>
                <a:t>Ăn</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thật</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nhanh</a:t>
              </a:r>
              <a:endParaRPr kumimoji="0" lang="en-US" sz="32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pic>
        <p:nvPicPr>
          <p:cNvPr id="22" name="Picture 21" descr="A picture containing toy, doll, vector graphics&#10;&#10;Description automatically generated">
            <a:extLst>
              <a:ext uri="{FF2B5EF4-FFF2-40B4-BE49-F238E27FC236}">
                <a16:creationId xmlns:a16="http://schemas.microsoft.com/office/drawing/2014/main" xmlns="" id="{8D2565F3-A2E6-CEC5-715B-6CF2C2830F8A}"/>
              </a:ext>
            </a:extLst>
          </p:cNvPr>
          <p:cNvPicPr>
            <a:picLocks noChangeAspect="1"/>
          </p:cNvPicPr>
          <p:nvPr/>
        </p:nvPicPr>
        <p:blipFill rotWithShape="1">
          <a:blip r:embed="rId4">
            <a:extLst>
              <a:ext uri="{28A0092B-C50C-407E-A947-70E740481C1C}">
                <a14:useLocalDpi xmlns:a14="http://schemas.microsoft.com/office/drawing/2010/main" val="0"/>
              </a:ext>
            </a:extLst>
          </a:blip>
          <a:srcRect l="73186" t="45389"/>
          <a:stretch/>
        </p:blipFill>
        <p:spPr>
          <a:xfrm>
            <a:off x="9278722" y="216480"/>
            <a:ext cx="2913278" cy="3287710"/>
          </a:xfrm>
          <a:prstGeom prst="rect">
            <a:avLst/>
          </a:prstGeom>
        </p:spPr>
      </p:pic>
      <p:grpSp>
        <p:nvGrpSpPr>
          <p:cNvPr id="11" name="Group 10">
            <a:extLst>
              <a:ext uri="{FF2B5EF4-FFF2-40B4-BE49-F238E27FC236}">
                <a16:creationId xmlns:a16="http://schemas.microsoft.com/office/drawing/2014/main" xmlns="" id="{D35AAC0C-36B8-1A3C-4F26-520098C518E9}"/>
              </a:ext>
            </a:extLst>
          </p:cNvPr>
          <p:cNvGrpSpPr/>
          <p:nvPr/>
        </p:nvGrpSpPr>
        <p:grpSpPr>
          <a:xfrm>
            <a:off x="3543300" y="1"/>
            <a:ext cx="6667500" cy="4381500"/>
            <a:chOff x="4483182" y="851194"/>
            <a:chExt cx="4069177" cy="3103863"/>
          </a:xfrm>
        </p:grpSpPr>
        <p:pic>
          <p:nvPicPr>
            <p:cNvPr id="15" name="Picture 14" descr="Icon&#10;&#10;Description automatically generated">
              <a:extLst>
                <a:ext uri="{FF2B5EF4-FFF2-40B4-BE49-F238E27FC236}">
                  <a16:creationId xmlns:a16="http://schemas.microsoft.com/office/drawing/2014/main" xmlns="" id="{41E8968D-91E5-7043-9DEA-EC59D970E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182" y="851194"/>
              <a:ext cx="4069177" cy="3103863"/>
            </a:xfrm>
            <a:prstGeom prst="rect">
              <a:avLst/>
            </a:prstGeom>
          </p:spPr>
        </p:pic>
        <p:sp>
          <p:nvSpPr>
            <p:cNvPr id="24" name="TextBox 23">
              <a:extLst>
                <a:ext uri="{FF2B5EF4-FFF2-40B4-BE49-F238E27FC236}">
                  <a16:creationId xmlns:a16="http://schemas.microsoft.com/office/drawing/2014/main" xmlns="" id="{8C1113A4-2E5F-29BF-A555-7766ABA63A3E}"/>
                </a:ext>
              </a:extLst>
            </p:cNvPr>
            <p:cNvSpPr txBox="1"/>
            <p:nvPr/>
          </p:nvSpPr>
          <p:spPr>
            <a:xfrm>
              <a:off x="4987340" y="2377183"/>
              <a:ext cx="3055384" cy="763103"/>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cs typeface="Calibri" panose="020F0502020204030204" pitchFamily="34" charset="0"/>
                </a:rPr>
                <a:t>Đâu</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là</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việc</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làm</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có</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lợi</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cho</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cơ</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quan</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tiêu</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hóa</a:t>
              </a:r>
              <a:r>
                <a:rPr lang="en-US" sz="3200" b="1" dirty="0">
                  <a:solidFill>
                    <a:prstClr val="black"/>
                  </a:solidFill>
                  <a:cs typeface="Calibri" panose="020F0502020204030204" pitchFamily="34" charset="0"/>
                </a:rPr>
                <a:t>?</a:t>
              </a:r>
              <a:endParaRPr kumimoji="0" lang="en-US" sz="32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sp>
        <p:nvSpPr>
          <p:cNvPr id="33" name="TextBox 32">
            <a:extLst>
              <a:ext uri="{FF2B5EF4-FFF2-40B4-BE49-F238E27FC236}">
                <a16:creationId xmlns:a16="http://schemas.microsoft.com/office/drawing/2014/main" xmlns="" id="{51100E61-163D-D3D5-6D81-E6C9A3D7B436}"/>
              </a:ext>
            </a:extLst>
          </p:cNvPr>
          <p:cNvSpPr txBox="1"/>
          <p:nvPr/>
        </p:nvSpPr>
        <p:spPr>
          <a:xfrm>
            <a:off x="256435" y="1746063"/>
            <a:ext cx="3477366"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Chọn</a:t>
            </a:r>
            <a:r>
              <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 </a:t>
            </a: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thẻ</a:t>
            </a:r>
            <a:r>
              <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 </a:t>
            </a: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từ</a:t>
            </a:r>
            <a:r>
              <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 </a:t>
            </a: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thích</a:t>
            </a:r>
            <a:r>
              <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 </a:t>
            </a: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rPr>
              <a:t>hợp</a:t>
            </a:r>
            <a:endPar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xmlns="" id="{BE1D6F0C-F4C5-402A-0797-8D314F6966E5}"/>
              </a:ext>
            </a:extLst>
          </p:cNvPr>
          <p:cNvGrpSpPr/>
          <p:nvPr/>
        </p:nvGrpSpPr>
        <p:grpSpPr>
          <a:xfrm>
            <a:off x="4215344" y="4096288"/>
            <a:ext cx="4471456" cy="2578616"/>
            <a:chOff x="6446426" y="4104973"/>
            <a:chExt cx="2770145" cy="2578616"/>
          </a:xfrm>
        </p:grpSpPr>
        <p:pic>
          <p:nvPicPr>
            <p:cNvPr id="10" name="Picture 9" descr="A picture containing icon&#10;&#10;Description automatically generated">
              <a:extLst>
                <a:ext uri="{FF2B5EF4-FFF2-40B4-BE49-F238E27FC236}">
                  <a16:creationId xmlns:a16="http://schemas.microsoft.com/office/drawing/2014/main" xmlns="" id="{D5719B36-7D78-6D67-63A0-C5EA95CC6B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6426" y="4104973"/>
              <a:ext cx="2770145" cy="2578616"/>
            </a:xfrm>
            <a:prstGeom prst="rect">
              <a:avLst/>
            </a:prstGeom>
          </p:spPr>
        </p:pic>
        <p:sp>
          <p:nvSpPr>
            <p:cNvPr id="35" name="TextBox 34">
              <a:extLst>
                <a:ext uri="{FF2B5EF4-FFF2-40B4-BE49-F238E27FC236}">
                  <a16:creationId xmlns:a16="http://schemas.microsoft.com/office/drawing/2014/main" xmlns="" id="{4BD2EF3F-B589-6060-F4F0-41C66E73AF53}"/>
                </a:ext>
              </a:extLst>
            </p:cNvPr>
            <p:cNvSpPr txBox="1"/>
            <p:nvPr/>
          </p:nvSpPr>
          <p:spPr>
            <a:xfrm>
              <a:off x="6879813" y="5394281"/>
              <a:ext cx="2152586" cy="830997"/>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cs typeface="Calibri" panose="020F0502020204030204" pitchFamily="34" charset="0"/>
                </a:rPr>
                <a:t>Úp</a:t>
              </a:r>
              <a:r>
                <a:rPr lang="en-US" sz="2400" b="1" dirty="0">
                  <a:solidFill>
                    <a:prstClr val="black"/>
                  </a:solidFill>
                  <a:cs typeface="Calibri" panose="020F0502020204030204" pitchFamily="34" charset="0"/>
                </a:rPr>
                <a:t> </a:t>
              </a:r>
              <a:r>
                <a:rPr lang="en-US" sz="2400" b="1" dirty="0" err="1">
                  <a:solidFill>
                    <a:prstClr val="black"/>
                  </a:solidFill>
                  <a:cs typeface="Calibri" panose="020F0502020204030204" pitchFamily="34" charset="0"/>
                </a:rPr>
                <a:t>lồng</a:t>
              </a:r>
              <a:r>
                <a:rPr lang="en-US" sz="2400" b="1" dirty="0">
                  <a:solidFill>
                    <a:prstClr val="black"/>
                  </a:solidFill>
                  <a:cs typeface="Calibri" panose="020F0502020204030204" pitchFamily="34" charset="0"/>
                </a:rPr>
                <a:t> </a:t>
              </a:r>
              <a:r>
                <a:rPr lang="en-US" sz="2400" b="1" dirty="0" err="1">
                  <a:solidFill>
                    <a:prstClr val="black"/>
                  </a:solidFill>
                  <a:cs typeface="Calibri" panose="020F0502020204030204" pitchFamily="34" charset="0"/>
                </a:rPr>
                <a:t>bàn</a:t>
              </a:r>
              <a:r>
                <a:rPr lang="en-US" sz="2400" b="1" dirty="0">
                  <a:solidFill>
                    <a:prstClr val="black"/>
                  </a:solidFill>
                  <a:cs typeface="Calibri" panose="020F0502020204030204" pitchFamily="34" charset="0"/>
                </a:rPr>
                <a:t> </a:t>
              </a:r>
              <a:r>
                <a:rPr lang="en-US" sz="2400" b="1" dirty="0" err="1">
                  <a:solidFill>
                    <a:prstClr val="black"/>
                  </a:solidFill>
                  <a:cs typeface="Calibri" panose="020F0502020204030204" pitchFamily="34" charset="0"/>
                </a:rPr>
                <a:t>sau</a:t>
              </a:r>
              <a:r>
                <a:rPr lang="en-US" sz="2400" b="1" dirty="0">
                  <a:solidFill>
                    <a:prstClr val="black"/>
                  </a:solidFill>
                  <a:cs typeface="Calibri" panose="020F0502020204030204" pitchFamily="34" charset="0"/>
                </a:rPr>
                <a:t> </a:t>
              </a:r>
              <a:r>
                <a:rPr lang="en-US" sz="2400" b="1" dirty="0" err="1">
                  <a:solidFill>
                    <a:prstClr val="black"/>
                  </a:solidFill>
                  <a:cs typeface="Calibri" panose="020F0502020204030204" pitchFamily="34" charset="0"/>
                </a:rPr>
                <a:t>khi</a:t>
              </a:r>
              <a:r>
                <a:rPr lang="en-US" sz="2400" b="1" dirty="0">
                  <a:solidFill>
                    <a:prstClr val="black"/>
                  </a:solidFill>
                  <a:cs typeface="Calibri" panose="020F0502020204030204" pitchFamily="34" charset="0"/>
                </a:rPr>
                <a:t> </a:t>
              </a:r>
              <a:r>
                <a:rPr lang="en-US" sz="2400" b="1" dirty="0" err="1">
                  <a:solidFill>
                    <a:prstClr val="black"/>
                  </a:solidFill>
                  <a:cs typeface="Calibri" panose="020F0502020204030204" pitchFamily="34" charset="0"/>
                </a:rPr>
                <a:t>nấu</a:t>
              </a:r>
              <a:r>
                <a:rPr lang="en-US" sz="2400" b="1" dirty="0">
                  <a:solidFill>
                    <a:prstClr val="black"/>
                  </a:solidFill>
                  <a:cs typeface="Calibri" panose="020F0502020204030204" pitchFamily="34" charset="0"/>
                </a:rPr>
                <a:t> </a:t>
              </a:r>
              <a:r>
                <a:rPr lang="en-US" sz="2400" b="1" dirty="0" err="1">
                  <a:solidFill>
                    <a:prstClr val="black"/>
                  </a:solidFill>
                  <a:cs typeface="Calibri" panose="020F0502020204030204" pitchFamily="34" charset="0"/>
                </a:rPr>
                <a:t>mà</a:t>
              </a:r>
              <a:r>
                <a:rPr lang="en-US" sz="2400" b="1" dirty="0">
                  <a:solidFill>
                    <a:prstClr val="black"/>
                  </a:solidFill>
                  <a:cs typeface="Calibri" panose="020F0502020204030204" pitchFamily="34" charset="0"/>
                </a:rPr>
                <a:t> </a:t>
              </a:r>
              <a:r>
                <a:rPr lang="en-US" sz="2400" b="1" dirty="0" err="1">
                  <a:solidFill>
                    <a:prstClr val="black"/>
                  </a:solidFill>
                  <a:cs typeface="Calibri" panose="020F0502020204030204" pitchFamily="34" charset="0"/>
                </a:rPr>
                <a:t>chưa</a:t>
              </a:r>
              <a:r>
                <a:rPr lang="en-US" sz="2400" b="1" dirty="0">
                  <a:solidFill>
                    <a:prstClr val="black"/>
                  </a:solidFill>
                  <a:cs typeface="Calibri" panose="020F0502020204030204" pitchFamily="34" charset="0"/>
                </a:rPr>
                <a:t> </a:t>
              </a:r>
              <a:r>
                <a:rPr lang="en-US" sz="2400" b="1" dirty="0" err="1">
                  <a:solidFill>
                    <a:prstClr val="black"/>
                  </a:solidFill>
                  <a:cs typeface="Calibri" panose="020F0502020204030204" pitchFamily="34" charset="0"/>
                </a:rPr>
                <a:t>ăn</a:t>
              </a:r>
              <a:r>
                <a:rPr lang="en-US" sz="2400" b="1" dirty="0">
                  <a:solidFill>
                    <a:prstClr val="black"/>
                  </a:solidFill>
                  <a:cs typeface="Calibri" panose="020F0502020204030204" pitchFamily="34" charset="0"/>
                </a:rPr>
                <a:t> </a:t>
              </a:r>
              <a:r>
                <a:rPr lang="en-US" sz="2400" b="1" dirty="0" err="1">
                  <a:solidFill>
                    <a:prstClr val="black"/>
                  </a:solidFill>
                  <a:cs typeface="Calibri" panose="020F0502020204030204" pitchFamily="34" charset="0"/>
                </a:rPr>
                <a:t>ngay</a:t>
              </a:r>
              <a:endParaRPr kumimoji="0" lang="en-US" sz="24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grpSp>
        <p:nvGrpSpPr>
          <p:cNvPr id="12" name="Group 11">
            <a:extLst>
              <a:ext uri="{FF2B5EF4-FFF2-40B4-BE49-F238E27FC236}">
                <a16:creationId xmlns:a16="http://schemas.microsoft.com/office/drawing/2014/main" xmlns="" id="{1763D8D7-F91F-0B14-1D07-3DCD347842F6}"/>
              </a:ext>
            </a:extLst>
          </p:cNvPr>
          <p:cNvGrpSpPr/>
          <p:nvPr/>
        </p:nvGrpSpPr>
        <p:grpSpPr>
          <a:xfrm>
            <a:off x="8705851" y="3848100"/>
            <a:ext cx="3254176" cy="2881988"/>
            <a:chOff x="9297091" y="3880234"/>
            <a:chExt cx="2662935" cy="2765184"/>
          </a:xfrm>
        </p:grpSpPr>
        <p:pic>
          <p:nvPicPr>
            <p:cNvPr id="6" name="Picture 5" descr="A picture containing toiletry, cosmetic&#10;&#10;Description automatically generated">
              <a:extLst>
                <a:ext uri="{FF2B5EF4-FFF2-40B4-BE49-F238E27FC236}">
                  <a16:creationId xmlns:a16="http://schemas.microsoft.com/office/drawing/2014/main" xmlns="" id="{6514F5F3-C32B-55B9-93A6-FFD62E5206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7091" y="3880234"/>
              <a:ext cx="2662935" cy="2765184"/>
            </a:xfrm>
            <a:prstGeom prst="rect">
              <a:avLst/>
            </a:prstGeom>
          </p:spPr>
        </p:pic>
        <p:sp>
          <p:nvSpPr>
            <p:cNvPr id="36" name="TextBox 35">
              <a:extLst>
                <a:ext uri="{FF2B5EF4-FFF2-40B4-BE49-F238E27FC236}">
                  <a16:creationId xmlns:a16="http://schemas.microsoft.com/office/drawing/2014/main" xmlns="" id="{D01AF04B-80D5-4405-7E72-0D8E51C40CFB}"/>
                </a:ext>
              </a:extLst>
            </p:cNvPr>
            <p:cNvSpPr txBox="1"/>
            <p:nvPr/>
          </p:nvSpPr>
          <p:spPr>
            <a:xfrm>
              <a:off x="9440887" y="5386008"/>
              <a:ext cx="2401803" cy="915438"/>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ea typeface="+mn-ea"/>
                  <a:cs typeface="Calibri" panose="020F0502020204030204" pitchFamily="34" charset="0"/>
                </a:rPr>
                <a:t>Uống</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ea typeface="+mn-ea"/>
                  <a:cs typeface="Calibri" panose="020F0502020204030204" pitchFamily="34" charset="0"/>
                </a:rPr>
                <a:t>ngọt</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ea typeface="+mn-ea"/>
                  <a:cs typeface="Calibri" panose="020F0502020204030204" pitchFamily="34" charset="0"/>
                </a:rPr>
                <a:t>trước</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ea typeface="+mn-ea"/>
                  <a:cs typeface="Calibri" panose="020F0502020204030204" pitchFamily="34" charset="0"/>
                </a:rPr>
                <a:t>khi</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ea typeface="+mn-ea"/>
                  <a:cs typeface="Calibri" panose="020F0502020204030204" pitchFamily="34" charset="0"/>
                </a:rPr>
                <a:t>đi</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ea typeface="+mn-ea"/>
                  <a:cs typeface="Calibri" panose="020F0502020204030204" pitchFamily="34" charset="0"/>
                </a:rPr>
                <a:t>ngủ</a:t>
              </a:r>
              <a:endPar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spTree>
    <p:extLst>
      <p:ext uri="{BB962C8B-B14F-4D97-AF65-F5344CB8AC3E}">
        <p14:creationId xmlns:p14="http://schemas.microsoft.com/office/powerpoint/2010/main" val="278499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repeatCount="indefinite" fill="hold" nodeType="clickEffect">
                                  <p:stCondLst>
                                    <p:cond delay="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B165156C-7B57-7C66-4B3B-E6C23B5649DF}"/>
              </a:ext>
            </a:extLst>
          </p:cNvPr>
          <p:cNvGrpSpPr/>
          <p:nvPr/>
        </p:nvGrpSpPr>
        <p:grpSpPr>
          <a:xfrm>
            <a:off x="-241240" y="122807"/>
            <a:ext cx="3758019" cy="1547642"/>
            <a:chOff x="0" y="134257"/>
            <a:chExt cx="5263362" cy="2167578"/>
          </a:xfrm>
        </p:grpSpPr>
        <p:pic>
          <p:nvPicPr>
            <p:cNvPr id="2" name="Picture 1">
              <a:extLst>
                <a:ext uri="{FF2B5EF4-FFF2-40B4-BE49-F238E27FC236}">
                  <a16:creationId xmlns:a16="http://schemas.microsoft.com/office/drawing/2014/main" xmlns="" id="{D7CAB900-7BBF-EB39-ACF6-750B291ABF9B}"/>
                </a:ext>
              </a:extLst>
            </p:cNvPr>
            <p:cNvPicPr>
              <a:picLocks noChangeAspect="1"/>
            </p:cNvPicPr>
            <p:nvPr/>
          </p:nvPicPr>
          <p:blipFill>
            <a:blip r:embed="rId2"/>
            <a:stretch>
              <a:fillRect/>
            </a:stretch>
          </p:blipFill>
          <p:spPr>
            <a:xfrm>
              <a:off x="1293469" y="134257"/>
              <a:ext cx="2937682" cy="1334756"/>
            </a:xfrm>
            <a:prstGeom prst="rect">
              <a:avLst/>
            </a:prstGeom>
          </p:spPr>
        </p:pic>
        <p:sp>
          <p:nvSpPr>
            <p:cNvPr id="3" name="TextBox 20">
              <a:extLst>
                <a:ext uri="{FF2B5EF4-FFF2-40B4-BE49-F238E27FC236}">
                  <a16:creationId xmlns:a16="http://schemas.microsoft.com/office/drawing/2014/main" xmlns="" id="{D18B0DFB-960C-E139-C784-5295CF8F57E5}"/>
                </a:ext>
              </a:extLst>
            </p:cNvPr>
            <p:cNvSpPr txBox="1"/>
            <p:nvPr/>
          </p:nvSpPr>
          <p:spPr>
            <a:xfrm>
              <a:off x="0" y="1655242"/>
              <a:ext cx="5263362" cy="6465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 </a:t>
              </a:r>
              <a:r>
                <a:rPr kumimoji="0" lang="en-US" sz="3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đội</a:t>
              </a: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chơi</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27" name="Group 26">
            <a:extLst>
              <a:ext uri="{FF2B5EF4-FFF2-40B4-BE49-F238E27FC236}">
                <a16:creationId xmlns:a16="http://schemas.microsoft.com/office/drawing/2014/main" xmlns="" id="{4E5D4E89-3E0E-2504-BF39-62AD61D909D0}"/>
              </a:ext>
            </a:extLst>
          </p:cNvPr>
          <p:cNvGrpSpPr/>
          <p:nvPr/>
        </p:nvGrpSpPr>
        <p:grpSpPr>
          <a:xfrm>
            <a:off x="166157" y="3964904"/>
            <a:ext cx="3500967" cy="2765185"/>
            <a:chOff x="450035" y="2383989"/>
            <a:chExt cx="4798309" cy="4963766"/>
          </a:xfrm>
        </p:grpSpPr>
        <p:pic>
          <p:nvPicPr>
            <p:cNvPr id="23" name="Picture 22" descr="Icon&#10;&#10;Description automatically generated">
              <a:extLst>
                <a:ext uri="{FF2B5EF4-FFF2-40B4-BE49-F238E27FC236}">
                  <a16:creationId xmlns:a16="http://schemas.microsoft.com/office/drawing/2014/main" xmlns="" id="{EB170CFA-143D-21A9-38DC-894C4FA46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7626">
              <a:off x="450035" y="2383989"/>
              <a:ext cx="4798309" cy="4963766"/>
            </a:xfrm>
            <a:prstGeom prst="rect">
              <a:avLst/>
            </a:prstGeom>
          </p:spPr>
        </p:pic>
        <p:sp>
          <p:nvSpPr>
            <p:cNvPr id="17" name="TextBox 16">
              <a:extLst>
                <a:ext uri="{FF2B5EF4-FFF2-40B4-BE49-F238E27FC236}">
                  <a16:creationId xmlns:a16="http://schemas.microsoft.com/office/drawing/2014/main" xmlns="" id="{D27FA6EA-CDDD-9AC9-6DBE-6E77D4132B6E}"/>
                </a:ext>
              </a:extLst>
            </p:cNvPr>
            <p:cNvSpPr txBox="1"/>
            <p:nvPr/>
          </p:nvSpPr>
          <p:spPr>
            <a:xfrm>
              <a:off x="743346" y="5246688"/>
              <a:ext cx="3846401" cy="1491717"/>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Rửa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tau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vệ</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sinh</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2" name="Picture 21" descr="A picture containing toy, doll, vector graphics&#10;&#10;Description automatically generated">
            <a:extLst>
              <a:ext uri="{FF2B5EF4-FFF2-40B4-BE49-F238E27FC236}">
                <a16:creationId xmlns:a16="http://schemas.microsoft.com/office/drawing/2014/main" xmlns="" id="{8D2565F3-A2E6-CEC5-715B-6CF2C2830F8A}"/>
              </a:ext>
            </a:extLst>
          </p:cNvPr>
          <p:cNvPicPr>
            <a:picLocks noChangeAspect="1"/>
          </p:cNvPicPr>
          <p:nvPr/>
        </p:nvPicPr>
        <p:blipFill rotWithShape="1">
          <a:blip r:embed="rId4">
            <a:extLst>
              <a:ext uri="{28A0092B-C50C-407E-A947-70E740481C1C}">
                <a14:useLocalDpi xmlns:a14="http://schemas.microsoft.com/office/drawing/2010/main" val="0"/>
              </a:ext>
            </a:extLst>
          </a:blip>
          <a:srcRect l="73186" t="45389"/>
          <a:stretch/>
        </p:blipFill>
        <p:spPr>
          <a:xfrm>
            <a:off x="9278722" y="83130"/>
            <a:ext cx="2913278" cy="3287710"/>
          </a:xfrm>
          <a:prstGeom prst="rect">
            <a:avLst/>
          </a:prstGeom>
        </p:spPr>
      </p:pic>
      <p:grpSp>
        <p:nvGrpSpPr>
          <p:cNvPr id="11" name="Group 10">
            <a:extLst>
              <a:ext uri="{FF2B5EF4-FFF2-40B4-BE49-F238E27FC236}">
                <a16:creationId xmlns:a16="http://schemas.microsoft.com/office/drawing/2014/main" xmlns="" id="{D35AAC0C-36B8-1A3C-4F26-520098C518E9}"/>
              </a:ext>
            </a:extLst>
          </p:cNvPr>
          <p:cNvGrpSpPr/>
          <p:nvPr/>
        </p:nvGrpSpPr>
        <p:grpSpPr>
          <a:xfrm>
            <a:off x="3219451" y="-95250"/>
            <a:ext cx="6962774" cy="4276725"/>
            <a:chOff x="4483182" y="851194"/>
            <a:chExt cx="4069177" cy="3103863"/>
          </a:xfrm>
        </p:grpSpPr>
        <p:pic>
          <p:nvPicPr>
            <p:cNvPr id="15" name="Picture 14" descr="Icon&#10;&#10;Description automatically generated">
              <a:extLst>
                <a:ext uri="{FF2B5EF4-FFF2-40B4-BE49-F238E27FC236}">
                  <a16:creationId xmlns:a16="http://schemas.microsoft.com/office/drawing/2014/main" xmlns="" id="{41E8968D-91E5-7043-9DEA-EC59D970E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182" y="851194"/>
              <a:ext cx="4069177" cy="3103863"/>
            </a:xfrm>
            <a:prstGeom prst="rect">
              <a:avLst/>
            </a:prstGeom>
          </p:spPr>
        </p:pic>
        <p:sp>
          <p:nvSpPr>
            <p:cNvPr id="24" name="TextBox 23">
              <a:extLst>
                <a:ext uri="{FF2B5EF4-FFF2-40B4-BE49-F238E27FC236}">
                  <a16:creationId xmlns:a16="http://schemas.microsoft.com/office/drawing/2014/main" xmlns="" id="{8C1113A4-2E5F-29BF-A555-7766ABA63A3E}"/>
                </a:ext>
              </a:extLst>
            </p:cNvPr>
            <p:cNvSpPr txBox="1"/>
            <p:nvPr/>
          </p:nvSpPr>
          <p:spPr>
            <a:xfrm>
              <a:off x="4835165" y="2377183"/>
              <a:ext cx="3280129" cy="781798"/>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cs typeface="Calibri" panose="020F0502020204030204" pitchFamily="34" charset="0"/>
                </a:rPr>
                <a:t>Đâu</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là</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việc</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làm</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có</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hại</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cho</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cơ</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quan</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tiêu</a:t>
              </a:r>
              <a:r>
                <a:rPr lang="en-US" sz="3200" b="1" dirty="0">
                  <a:solidFill>
                    <a:prstClr val="black"/>
                  </a:solidFill>
                  <a:cs typeface="Calibri" panose="020F0502020204030204" pitchFamily="34" charset="0"/>
                </a:rPr>
                <a:t> </a:t>
              </a:r>
              <a:r>
                <a:rPr lang="en-US" sz="3200" b="1" dirty="0" err="1">
                  <a:solidFill>
                    <a:prstClr val="black"/>
                  </a:solidFill>
                  <a:cs typeface="Calibri" panose="020F0502020204030204" pitchFamily="34" charset="0"/>
                </a:rPr>
                <a:t>hóa</a:t>
              </a:r>
              <a:r>
                <a:rPr lang="en-US" sz="3200" b="1" dirty="0">
                  <a:solidFill>
                    <a:prstClr val="black"/>
                  </a:solidFill>
                  <a:cs typeface="Calibri" panose="020F0502020204030204" pitchFamily="34" charset="0"/>
                </a:rPr>
                <a:t>?</a:t>
              </a:r>
              <a:endParaRPr kumimoji="0" lang="en-US" sz="3200" b="1"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sp>
        <p:nvSpPr>
          <p:cNvPr id="33" name="TextBox 32">
            <a:extLst>
              <a:ext uri="{FF2B5EF4-FFF2-40B4-BE49-F238E27FC236}">
                <a16:creationId xmlns:a16="http://schemas.microsoft.com/office/drawing/2014/main" xmlns="" id="{51100E61-163D-D3D5-6D81-E6C9A3D7B436}"/>
              </a:ext>
            </a:extLst>
          </p:cNvPr>
          <p:cNvSpPr txBox="1"/>
          <p:nvPr/>
        </p:nvSpPr>
        <p:spPr>
          <a:xfrm>
            <a:off x="256434" y="1746063"/>
            <a:ext cx="3096366"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latin typeface="Calibri" panose="020F0502020204030204"/>
                <a:ea typeface="+mn-ea"/>
                <a:cs typeface="Times New Roman" panose="02020603050405020304" pitchFamily="18" charset="0"/>
              </a:rPr>
              <a:t>Chọn</a:t>
            </a:r>
            <a:r>
              <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latin typeface="Calibri" panose="020F0502020204030204"/>
                <a:ea typeface="+mn-ea"/>
                <a:cs typeface="Times New Roman" panose="02020603050405020304" pitchFamily="18" charset="0"/>
              </a:rPr>
              <a:t> </a:t>
            </a: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latin typeface="Calibri" panose="020F0502020204030204"/>
                <a:ea typeface="+mn-ea"/>
                <a:cs typeface="Times New Roman" panose="02020603050405020304" pitchFamily="18" charset="0"/>
              </a:rPr>
              <a:t>thẻ</a:t>
            </a:r>
            <a:r>
              <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latin typeface="Calibri" panose="020F0502020204030204"/>
                <a:ea typeface="+mn-ea"/>
                <a:cs typeface="Times New Roman" panose="02020603050405020304" pitchFamily="18" charset="0"/>
              </a:rPr>
              <a:t> </a:t>
            </a: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latin typeface="Calibri" panose="020F0502020204030204"/>
                <a:ea typeface="+mn-ea"/>
                <a:cs typeface="Times New Roman" panose="02020603050405020304" pitchFamily="18" charset="0"/>
              </a:rPr>
              <a:t>từ</a:t>
            </a:r>
            <a:r>
              <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latin typeface="Calibri" panose="020F0502020204030204"/>
                <a:ea typeface="+mn-ea"/>
                <a:cs typeface="Times New Roman" panose="02020603050405020304" pitchFamily="18" charset="0"/>
              </a:rPr>
              <a:t> </a:t>
            </a: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latin typeface="Calibri" panose="020F0502020204030204"/>
                <a:ea typeface="+mn-ea"/>
                <a:cs typeface="Times New Roman" panose="02020603050405020304" pitchFamily="18" charset="0"/>
              </a:rPr>
              <a:t>thích</a:t>
            </a:r>
            <a:r>
              <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latin typeface="Calibri" panose="020F0502020204030204"/>
                <a:ea typeface="+mn-ea"/>
                <a:cs typeface="Times New Roman" panose="02020603050405020304" pitchFamily="18" charset="0"/>
              </a:rPr>
              <a:t> </a:t>
            </a:r>
            <a:r>
              <a:rPr kumimoji="0" lang="en-US" sz="4000" b="1" i="0" u="none" strike="noStrike" kern="1200" cap="none" spc="0" normalizeH="0" baseline="0" noProof="0" dirty="0" err="1">
                <a:ln w="25400">
                  <a:solidFill>
                    <a:prstClr val="white"/>
                  </a:solidFill>
                </a:ln>
                <a:solidFill>
                  <a:srgbClr val="70AD47"/>
                </a:solidFill>
                <a:effectLst>
                  <a:outerShdw blurRad="50800" dist="38100" dir="2700000" algn="tl" rotWithShape="0">
                    <a:prstClr val="black">
                      <a:alpha val="40000"/>
                    </a:prstClr>
                  </a:outerShdw>
                </a:effectLst>
                <a:uLnTx/>
                <a:uFillTx/>
                <a:latin typeface="Calibri" panose="020F0502020204030204"/>
                <a:ea typeface="+mn-ea"/>
                <a:cs typeface="Times New Roman" panose="02020603050405020304" pitchFamily="18" charset="0"/>
              </a:rPr>
              <a:t>hợp</a:t>
            </a:r>
            <a:endParaRPr kumimoji="0" lang="en-US" sz="4000" b="1" i="0" u="none" strike="noStrike" kern="1200" cap="none" spc="0" normalizeH="0" baseline="0" noProof="0" dirty="0">
              <a:ln w="25400">
                <a:solidFill>
                  <a:prstClr val="white"/>
                </a:solidFill>
              </a:ln>
              <a:solidFill>
                <a:srgbClr val="70AD47"/>
              </a:solidFill>
              <a:effectLst>
                <a:outerShdw blurRad="50800" dist="38100" dir="2700000" algn="tl" rotWithShape="0">
                  <a:prstClr val="black">
                    <a:alpha val="40000"/>
                  </a:prstClr>
                </a:outerShdw>
              </a:effectLst>
              <a:uLnTx/>
              <a:uFillTx/>
              <a:latin typeface="Calibri" panose="020F0502020204030204"/>
              <a:ea typeface="+mn-ea"/>
              <a:cs typeface="Times New Roman" panose="02020603050405020304" pitchFamily="18" charset="0"/>
            </a:endParaRPr>
          </a:p>
        </p:txBody>
      </p:sp>
      <p:grpSp>
        <p:nvGrpSpPr>
          <p:cNvPr id="14" name="Group 13">
            <a:extLst>
              <a:ext uri="{FF2B5EF4-FFF2-40B4-BE49-F238E27FC236}">
                <a16:creationId xmlns:a16="http://schemas.microsoft.com/office/drawing/2014/main" xmlns="" id="{85090BB8-000C-2BDF-E616-0A6B9B0155A7}"/>
              </a:ext>
            </a:extLst>
          </p:cNvPr>
          <p:cNvGrpSpPr/>
          <p:nvPr/>
        </p:nvGrpSpPr>
        <p:grpSpPr>
          <a:xfrm>
            <a:off x="7798059" y="4000751"/>
            <a:ext cx="4136765" cy="2502991"/>
            <a:chOff x="3465440" y="4258975"/>
            <a:chExt cx="2630560" cy="2502991"/>
          </a:xfrm>
        </p:grpSpPr>
        <p:pic>
          <p:nvPicPr>
            <p:cNvPr id="8" name="Picture 7" descr="A picture containing icon&#10;&#10;Description automatically generated">
              <a:extLst>
                <a:ext uri="{FF2B5EF4-FFF2-40B4-BE49-F238E27FC236}">
                  <a16:creationId xmlns:a16="http://schemas.microsoft.com/office/drawing/2014/main" xmlns="" id="{5AAD9BEE-316E-BB84-1665-C29BF39EDB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5440" y="4258975"/>
              <a:ext cx="2630560" cy="2502991"/>
            </a:xfrm>
            <a:prstGeom prst="rect">
              <a:avLst/>
            </a:prstGeom>
          </p:spPr>
        </p:pic>
        <p:sp>
          <p:nvSpPr>
            <p:cNvPr id="34" name="TextBox 33">
              <a:extLst>
                <a:ext uri="{FF2B5EF4-FFF2-40B4-BE49-F238E27FC236}">
                  <a16:creationId xmlns:a16="http://schemas.microsoft.com/office/drawing/2014/main" xmlns="" id="{714B2646-6B33-B365-C8D9-2EF37835F9C5}"/>
                </a:ext>
              </a:extLst>
            </p:cNvPr>
            <p:cNvSpPr txBox="1"/>
            <p:nvPr/>
          </p:nvSpPr>
          <p:spPr>
            <a:xfrm>
              <a:off x="3727742" y="5500945"/>
              <a:ext cx="2175139" cy="830997"/>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Calibri" panose="020F0502020204030204" pitchFamily="34" charset="0"/>
                  <a:cs typeface="Calibri" panose="020F0502020204030204" pitchFamily="34" charset="0"/>
                </a:rPr>
                <a:t>Ăn</a:t>
              </a:r>
              <a:r>
                <a:rPr lang="en-US" sz="2400" b="1" dirty="0">
                  <a:solidFill>
                    <a:prstClr val="black"/>
                  </a:solidFill>
                  <a:latin typeface="Calibri" panose="020F0502020204030204" pitchFamily="34" charset="0"/>
                  <a:cs typeface="Calibri" panose="020F0502020204030204" pitchFamily="34" charset="0"/>
                </a:rPr>
                <a:t> </a:t>
              </a:r>
              <a:r>
                <a:rPr lang="en-US" sz="2400" b="1" dirty="0" err="1">
                  <a:solidFill>
                    <a:prstClr val="black"/>
                  </a:solidFill>
                  <a:latin typeface="Calibri" panose="020F0502020204030204" pitchFamily="34" charset="0"/>
                  <a:cs typeface="Calibri" panose="020F0502020204030204" pitchFamily="34" charset="0"/>
                </a:rPr>
                <a:t>gà</a:t>
              </a:r>
              <a:r>
                <a:rPr lang="en-US" sz="2400" b="1" dirty="0">
                  <a:solidFill>
                    <a:prstClr val="black"/>
                  </a:solidFill>
                  <a:latin typeface="Calibri" panose="020F0502020204030204" pitchFamily="34" charset="0"/>
                  <a:cs typeface="Calibri" panose="020F0502020204030204" pitchFamily="34" charset="0"/>
                </a:rPr>
                <a:t> </a:t>
              </a:r>
              <a:r>
                <a:rPr lang="en-US" sz="2400" b="1" dirty="0" err="1">
                  <a:solidFill>
                    <a:prstClr val="black"/>
                  </a:solidFill>
                  <a:latin typeface="Calibri" panose="020F0502020204030204" pitchFamily="34" charset="0"/>
                  <a:cs typeface="Calibri" panose="020F0502020204030204" pitchFamily="34" charset="0"/>
                </a:rPr>
                <a:t>rán</a:t>
              </a:r>
              <a:r>
                <a:rPr lang="en-US" sz="2400" b="1" dirty="0">
                  <a:solidFill>
                    <a:prstClr val="black"/>
                  </a:solidFill>
                  <a:latin typeface="Calibri" panose="020F0502020204030204" pitchFamily="34" charset="0"/>
                  <a:cs typeface="Calibri" panose="020F0502020204030204" pitchFamily="34" charset="0"/>
                </a:rPr>
                <a:t> </a:t>
              </a:r>
              <a:r>
                <a:rPr lang="en-US" sz="2400" b="1" dirty="0" err="1">
                  <a:solidFill>
                    <a:prstClr val="black"/>
                  </a:solidFill>
                  <a:latin typeface="Calibri" panose="020F0502020204030204" pitchFamily="34" charset="0"/>
                  <a:cs typeface="Calibri" panose="020F0502020204030204" pitchFamily="34" charset="0"/>
                </a:rPr>
                <a:t>trước</a:t>
              </a:r>
              <a:r>
                <a:rPr lang="en-US" sz="2400" b="1" dirty="0">
                  <a:solidFill>
                    <a:prstClr val="black"/>
                  </a:solidFill>
                  <a:latin typeface="Calibri" panose="020F0502020204030204" pitchFamily="34" charset="0"/>
                  <a:cs typeface="Calibri" panose="020F0502020204030204" pitchFamily="34" charset="0"/>
                </a:rPr>
                <a:t> </a:t>
              </a:r>
              <a:r>
                <a:rPr lang="en-US" sz="2400" b="1" dirty="0" err="1">
                  <a:solidFill>
                    <a:prstClr val="black"/>
                  </a:solidFill>
                  <a:latin typeface="Calibri" panose="020F0502020204030204" pitchFamily="34" charset="0"/>
                  <a:cs typeface="Calibri" panose="020F0502020204030204" pitchFamily="34" charset="0"/>
                </a:rPr>
                <a:t>khi</a:t>
              </a:r>
              <a:r>
                <a:rPr lang="en-US" sz="2400" b="1" dirty="0">
                  <a:solidFill>
                    <a:prstClr val="black"/>
                  </a:solidFill>
                  <a:latin typeface="Calibri" panose="020F0502020204030204" pitchFamily="34" charset="0"/>
                  <a:cs typeface="Calibri" panose="020F0502020204030204" pitchFamily="34" charset="0"/>
                </a:rPr>
                <a:t> </a:t>
              </a:r>
              <a:r>
                <a:rPr lang="en-US" sz="2400" b="1" dirty="0" err="1">
                  <a:solidFill>
                    <a:prstClr val="black"/>
                  </a:solidFill>
                  <a:latin typeface="Calibri" panose="020F0502020204030204" pitchFamily="34" charset="0"/>
                  <a:cs typeface="Calibri" panose="020F0502020204030204" pitchFamily="34" charset="0"/>
                </a:rPr>
                <a:t>đi</a:t>
              </a:r>
              <a:r>
                <a:rPr lang="en-US" sz="2400" b="1" dirty="0">
                  <a:solidFill>
                    <a:prstClr val="black"/>
                  </a:solidFill>
                  <a:latin typeface="Calibri" panose="020F0502020204030204" pitchFamily="34" charset="0"/>
                  <a:cs typeface="Calibri" panose="020F0502020204030204" pitchFamily="34" charset="0"/>
                </a:rPr>
                <a:t> </a:t>
              </a:r>
              <a:r>
                <a:rPr lang="en-US" sz="2400" b="1" dirty="0" err="1">
                  <a:solidFill>
                    <a:prstClr val="black"/>
                  </a:solidFill>
                  <a:latin typeface="Calibri" panose="020F0502020204030204" pitchFamily="34" charset="0"/>
                  <a:cs typeface="Calibri" panose="020F0502020204030204" pitchFamily="34" charset="0"/>
                </a:rPr>
                <a:t>ngủ</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2" name="Group 11">
            <a:extLst>
              <a:ext uri="{FF2B5EF4-FFF2-40B4-BE49-F238E27FC236}">
                <a16:creationId xmlns:a16="http://schemas.microsoft.com/office/drawing/2014/main" xmlns="" id="{1763D8D7-F91F-0B14-1D07-3DCD347842F6}"/>
              </a:ext>
            </a:extLst>
          </p:cNvPr>
          <p:cNvGrpSpPr/>
          <p:nvPr/>
        </p:nvGrpSpPr>
        <p:grpSpPr>
          <a:xfrm>
            <a:off x="3810691" y="3892791"/>
            <a:ext cx="3790259" cy="2765184"/>
            <a:chOff x="9297091" y="3880234"/>
            <a:chExt cx="2662935" cy="2765184"/>
          </a:xfrm>
        </p:grpSpPr>
        <p:pic>
          <p:nvPicPr>
            <p:cNvPr id="6" name="Picture 5" descr="A picture containing toiletry, cosmetic&#10;&#10;Description automatically generated">
              <a:extLst>
                <a:ext uri="{FF2B5EF4-FFF2-40B4-BE49-F238E27FC236}">
                  <a16:creationId xmlns:a16="http://schemas.microsoft.com/office/drawing/2014/main" xmlns="" id="{6514F5F3-C32B-55B9-93A6-FFD62E5206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7091" y="3880234"/>
              <a:ext cx="2662935" cy="2765184"/>
            </a:xfrm>
            <a:prstGeom prst="rect">
              <a:avLst/>
            </a:prstGeom>
          </p:spPr>
        </p:pic>
        <p:sp>
          <p:nvSpPr>
            <p:cNvPr id="36" name="TextBox 35">
              <a:extLst>
                <a:ext uri="{FF2B5EF4-FFF2-40B4-BE49-F238E27FC236}">
                  <a16:creationId xmlns:a16="http://schemas.microsoft.com/office/drawing/2014/main" xmlns="" id="{D01AF04B-80D5-4405-7E72-0D8E51C40CFB}"/>
                </a:ext>
              </a:extLst>
            </p:cNvPr>
            <p:cNvSpPr txBox="1"/>
            <p:nvPr/>
          </p:nvSpPr>
          <p:spPr>
            <a:xfrm>
              <a:off x="9440887" y="5386008"/>
              <a:ext cx="2401803" cy="461665"/>
            </a:xfrm>
            <a:prstGeom prst="rect">
              <a:avLst/>
            </a:prstGeom>
            <a:noFill/>
          </p:spPr>
          <p:txBody>
            <a:bodyPr wrap="square" l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Calibri" panose="020F0502020204030204" pitchFamily="34" charset="0"/>
                  <a:cs typeface="Calibri" panose="020F0502020204030204" pitchFamily="34" charset="0"/>
                </a:rPr>
                <a:t>Ăn</a:t>
              </a:r>
              <a:r>
                <a:rPr lang="en-US" sz="2400" b="1" dirty="0">
                  <a:solidFill>
                    <a:prstClr val="black"/>
                  </a:solidFill>
                  <a:latin typeface="Calibri" panose="020F0502020204030204" pitchFamily="34" charset="0"/>
                  <a:cs typeface="Calibri" panose="020F0502020204030204" pitchFamily="34" charset="0"/>
                </a:rPr>
                <a:t> </a:t>
              </a:r>
              <a:r>
                <a:rPr lang="en-US" sz="2400" b="1" dirty="0" err="1">
                  <a:solidFill>
                    <a:prstClr val="black"/>
                  </a:solidFill>
                  <a:latin typeface="Calibri" panose="020F0502020204030204" pitchFamily="34" charset="0"/>
                  <a:cs typeface="Calibri" panose="020F0502020204030204" pitchFamily="34" charset="0"/>
                </a:rPr>
                <a:t>chín</a:t>
              </a:r>
              <a:r>
                <a:rPr lang="en-US" sz="2400" b="1" dirty="0">
                  <a:solidFill>
                    <a:prstClr val="black"/>
                  </a:solidFill>
                  <a:latin typeface="Calibri" panose="020F0502020204030204" pitchFamily="34" charset="0"/>
                  <a:cs typeface="Calibri" panose="020F0502020204030204" pitchFamily="34" charset="0"/>
                </a:rPr>
                <a:t> </a:t>
              </a:r>
              <a:r>
                <a:rPr lang="en-US" sz="2400" b="1" dirty="0" err="1">
                  <a:solidFill>
                    <a:prstClr val="black"/>
                  </a:solidFill>
                  <a:latin typeface="Calibri" panose="020F0502020204030204" pitchFamily="34" charset="0"/>
                  <a:cs typeface="Calibri" panose="020F0502020204030204" pitchFamily="34" charset="0"/>
                </a:rPr>
                <a:t>uống</a:t>
              </a:r>
              <a:r>
                <a:rPr lang="en-US" sz="2400" b="1" dirty="0">
                  <a:solidFill>
                    <a:prstClr val="black"/>
                  </a:solidFill>
                  <a:latin typeface="Calibri" panose="020F0502020204030204" pitchFamily="34" charset="0"/>
                  <a:cs typeface="Calibri" panose="020F0502020204030204" pitchFamily="34" charset="0"/>
                </a:rPr>
                <a:t> </a:t>
              </a:r>
              <a:r>
                <a:rPr lang="en-US" sz="2400" b="1" dirty="0" err="1">
                  <a:solidFill>
                    <a:prstClr val="black"/>
                  </a:solidFill>
                  <a:latin typeface="Calibri" panose="020F0502020204030204" pitchFamily="34" charset="0"/>
                  <a:cs typeface="Calibri" panose="020F0502020204030204" pitchFamily="34" charset="0"/>
                </a:rPr>
                <a:t>sôi</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99064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repeatCount="indefinite" fill="hold" nodeType="click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xmlns="" id="{ED97EF8A-5475-495F-BD47-661C77A3F5A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1450" y="3920436"/>
            <a:ext cx="11496675" cy="2198007"/>
          </a:xfrm>
          <a:prstGeom prst="rect">
            <a:avLst/>
          </a:prstGeom>
        </p:spPr>
      </p:pic>
      <p:pic>
        <p:nvPicPr>
          <p:cNvPr id="14" name="Picture 13">
            <a:extLst>
              <a:ext uri="{FF2B5EF4-FFF2-40B4-BE49-F238E27FC236}">
                <a16:creationId xmlns:a16="http://schemas.microsoft.com/office/drawing/2014/main" xmlns="" id="{482CD269-82D4-428E-A7A8-8F7F263308E6}"/>
              </a:ext>
            </a:extLst>
          </p:cNvPr>
          <p:cNvPicPr>
            <a:picLocks noChangeAspect="1"/>
          </p:cNvPicPr>
          <p:nvPr/>
        </p:nvPicPr>
        <p:blipFill>
          <a:blip r:embed="rId4"/>
          <a:stretch>
            <a:fillRect/>
          </a:stretch>
        </p:blipFill>
        <p:spPr>
          <a:xfrm>
            <a:off x="4410592" y="4125654"/>
            <a:ext cx="6419644" cy="1560711"/>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xmlns="" id="{C5A71037-8410-4476-BE54-AB46084B3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64" y="3264535"/>
            <a:ext cx="2994025" cy="2994025"/>
          </a:xfrm>
          <a:prstGeom prst="rect">
            <a:avLst/>
          </a:prstGeom>
        </p:spPr>
      </p:pic>
    </p:spTree>
    <p:extLst>
      <p:ext uri="{BB962C8B-B14F-4D97-AF65-F5344CB8AC3E}">
        <p14:creationId xmlns:p14="http://schemas.microsoft.com/office/powerpoint/2010/main" val="250557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xmlns="" id="{0B961F50-8F8E-73A8-2263-11147DA1ED00}"/>
              </a:ext>
            </a:extLst>
          </p:cNvPr>
          <p:cNvSpPr/>
          <p:nvPr/>
        </p:nvSpPr>
        <p:spPr>
          <a:xfrm>
            <a:off x="430924" y="252248"/>
            <a:ext cx="11330152" cy="6463862"/>
          </a:xfrm>
          <a:prstGeom prst="round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4" descr="A picture containing diagram&#10;&#10;Description automatically generated">
            <a:extLst>
              <a:ext uri="{FF2B5EF4-FFF2-40B4-BE49-F238E27FC236}">
                <a16:creationId xmlns:a16="http://schemas.microsoft.com/office/drawing/2014/main" xmlns="" id="{E363F209-FCC9-68E2-7F0E-33443362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0" y="-587357"/>
            <a:ext cx="8250569" cy="5168882"/>
          </a:xfrm>
          <a:prstGeom prst="rect">
            <a:avLst/>
          </a:prstGeom>
        </p:spPr>
      </p:pic>
      <p:pic>
        <p:nvPicPr>
          <p:cNvPr id="3" name="Picture 2">
            <a:extLst>
              <a:ext uri="{FF2B5EF4-FFF2-40B4-BE49-F238E27FC236}">
                <a16:creationId xmlns:a16="http://schemas.microsoft.com/office/drawing/2014/main" xmlns="" id="{9A8DA452-93AF-45F6-AC15-34AA2DECBE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917" y="742950"/>
            <a:ext cx="6797392" cy="3598618"/>
          </a:xfrm>
          <a:prstGeom prst="rect">
            <a:avLst/>
          </a:prstGeom>
        </p:spPr>
      </p:pic>
      <p:sp>
        <p:nvSpPr>
          <p:cNvPr id="6" name="TextBox 5">
            <a:extLst>
              <a:ext uri="{FF2B5EF4-FFF2-40B4-BE49-F238E27FC236}">
                <a16:creationId xmlns:a16="http://schemas.microsoft.com/office/drawing/2014/main" xmlns="" id="{6D4C0649-7225-646C-D096-1A4039B514A6}"/>
              </a:ext>
            </a:extLst>
          </p:cNvPr>
          <p:cNvSpPr txBox="1"/>
          <p:nvPr/>
        </p:nvSpPr>
        <p:spPr>
          <a:xfrm>
            <a:off x="7373817" y="1713139"/>
            <a:ext cx="4095735" cy="923330"/>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w="25400">
                  <a:solidFill>
                    <a:srgbClr val="70AD47">
                      <a:lumMod val="75000"/>
                    </a:srgbClr>
                  </a:solidFill>
                </a:ln>
                <a:solidFill>
                  <a:srgbClr val="92D050"/>
                </a:solidFill>
                <a:effectLst/>
                <a:uLnTx/>
                <a:uFillTx/>
              </a:rPr>
              <a:t>Cùng</a:t>
            </a:r>
            <a:r>
              <a:rPr kumimoji="0" lang="en-US" sz="6000" b="0" i="0" u="none" strike="noStrike" kern="1200" cap="none" spc="0" normalizeH="0" noProof="0" dirty="0">
                <a:ln w="25400">
                  <a:solidFill>
                    <a:srgbClr val="70AD47">
                      <a:lumMod val="75000"/>
                    </a:srgbClr>
                  </a:solidFill>
                </a:ln>
                <a:solidFill>
                  <a:srgbClr val="92D050"/>
                </a:solidFill>
                <a:effectLst/>
                <a:uLnTx/>
                <a:uFillTx/>
              </a:rPr>
              <a:t> chia </a:t>
            </a:r>
            <a:r>
              <a:rPr kumimoji="0" lang="en-US" sz="6000" b="0" i="0" u="none" strike="noStrike" kern="1200" cap="none" spc="0" normalizeH="0" noProof="0" dirty="0" err="1">
                <a:ln w="25400">
                  <a:solidFill>
                    <a:srgbClr val="70AD47">
                      <a:lumMod val="75000"/>
                    </a:srgbClr>
                  </a:solidFill>
                </a:ln>
                <a:solidFill>
                  <a:srgbClr val="92D050"/>
                </a:solidFill>
                <a:effectLst/>
                <a:uLnTx/>
                <a:uFillTx/>
              </a:rPr>
              <a:t>sẻ</a:t>
            </a:r>
            <a:endParaRPr kumimoji="0" lang="en-US" sz="6000" b="0" i="0" u="none" strike="noStrike" kern="1200" cap="none" spc="0" normalizeH="0" baseline="0" noProof="0" dirty="0">
              <a:ln w="25400">
                <a:solidFill>
                  <a:srgbClr val="70AD47">
                    <a:lumMod val="75000"/>
                  </a:srgbClr>
                </a:solidFill>
              </a:ln>
              <a:solidFill>
                <a:srgbClr val="92D050"/>
              </a:solidFill>
              <a:effectLst/>
              <a:uLnTx/>
              <a:uFillTx/>
            </a:endParaRPr>
          </a:p>
        </p:txBody>
      </p:sp>
      <p:grpSp>
        <p:nvGrpSpPr>
          <p:cNvPr id="26" name="Group 25">
            <a:extLst>
              <a:ext uri="{FF2B5EF4-FFF2-40B4-BE49-F238E27FC236}">
                <a16:creationId xmlns:a16="http://schemas.microsoft.com/office/drawing/2014/main" xmlns="" id="{09E9539D-97C0-2598-813E-86C42952397A}"/>
              </a:ext>
            </a:extLst>
          </p:cNvPr>
          <p:cNvGrpSpPr/>
          <p:nvPr/>
        </p:nvGrpSpPr>
        <p:grpSpPr>
          <a:xfrm>
            <a:off x="5229036" y="3057156"/>
            <a:ext cx="6648484" cy="2178220"/>
            <a:chOff x="5229036" y="3057156"/>
            <a:chExt cx="6648484" cy="2178220"/>
          </a:xfrm>
        </p:grpSpPr>
        <p:grpSp>
          <p:nvGrpSpPr>
            <p:cNvPr id="16" name="Group 15">
              <a:extLst>
                <a:ext uri="{FF2B5EF4-FFF2-40B4-BE49-F238E27FC236}">
                  <a16:creationId xmlns:a16="http://schemas.microsoft.com/office/drawing/2014/main" xmlns="" id="{0932326C-2BBF-6070-A8F4-545AF8EFA82C}"/>
                </a:ext>
              </a:extLst>
            </p:cNvPr>
            <p:cNvGrpSpPr/>
            <p:nvPr/>
          </p:nvGrpSpPr>
          <p:grpSpPr>
            <a:xfrm>
              <a:off x="5229036" y="3057156"/>
              <a:ext cx="6648484" cy="2163967"/>
              <a:chOff x="5931837" y="1903257"/>
              <a:chExt cx="6085194" cy="2163967"/>
            </a:xfrm>
          </p:grpSpPr>
          <p:grpSp>
            <p:nvGrpSpPr>
              <p:cNvPr id="9" name="Group 8">
                <a:extLst>
                  <a:ext uri="{FF2B5EF4-FFF2-40B4-BE49-F238E27FC236}">
                    <a16:creationId xmlns:a16="http://schemas.microsoft.com/office/drawing/2014/main" xmlns="" id="{37FAC1DB-75CA-7FC0-6486-2E1C591FCCB1}"/>
                  </a:ext>
                </a:extLst>
              </p:cNvPr>
              <p:cNvGrpSpPr/>
              <p:nvPr/>
            </p:nvGrpSpPr>
            <p:grpSpPr>
              <a:xfrm>
                <a:off x="6481255" y="2609987"/>
                <a:ext cx="5535776" cy="1457237"/>
                <a:chOff x="1650124" y="2144110"/>
                <a:chExt cx="9727324" cy="2017987"/>
              </a:xfrm>
            </p:grpSpPr>
            <p:sp>
              <p:nvSpPr>
                <p:cNvPr id="10" name="Rectangle: Rounded Corners 9">
                  <a:extLst>
                    <a:ext uri="{FF2B5EF4-FFF2-40B4-BE49-F238E27FC236}">
                      <a16:creationId xmlns:a16="http://schemas.microsoft.com/office/drawing/2014/main" xmlns="" id="{A3F28A15-D6EA-B33E-8D4D-EC50228EF171}"/>
                    </a:ext>
                  </a:extLst>
                </p:cNvPr>
                <p:cNvSpPr/>
                <p:nvPr/>
              </p:nvSpPr>
              <p:spPr>
                <a:xfrm>
                  <a:off x="1650124" y="2144110"/>
                  <a:ext cx="9727324" cy="2017987"/>
                </a:xfrm>
                <a:prstGeom prst="roundRect">
                  <a:avLst/>
                </a:prstGeom>
                <a:solidFill>
                  <a:srgbClr val="FFFDF7"/>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xmlns="" id="{BD0FCE5F-8ECA-F26D-107C-448FB46527C9}"/>
                    </a:ext>
                  </a:extLst>
                </p:cNvPr>
                <p:cNvSpPr/>
                <p:nvPr/>
              </p:nvSpPr>
              <p:spPr>
                <a:xfrm>
                  <a:off x="1765737" y="2228193"/>
                  <a:ext cx="9532884" cy="1828799"/>
                </a:xfrm>
                <a:prstGeom prst="roundRect">
                  <a:avLst/>
                </a:prstGeom>
                <a:noFill/>
                <a:ln w="571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xmlns="" id="{11B99BF3-4AA4-2907-617E-3A9546B7CE25}"/>
                  </a:ext>
                </a:extLst>
              </p:cNvPr>
              <p:cNvGrpSpPr/>
              <p:nvPr/>
            </p:nvGrpSpPr>
            <p:grpSpPr>
              <a:xfrm>
                <a:off x="5931837" y="1903257"/>
                <a:ext cx="1326576" cy="1224496"/>
                <a:chOff x="506434" y="2684807"/>
                <a:chExt cx="2897551" cy="2897550"/>
              </a:xfrm>
            </p:grpSpPr>
            <p:pic>
              <p:nvPicPr>
                <p:cNvPr id="13" name="Picture 12">
                  <a:extLst>
                    <a:ext uri="{FF2B5EF4-FFF2-40B4-BE49-F238E27FC236}">
                      <a16:creationId xmlns:a16="http://schemas.microsoft.com/office/drawing/2014/main" xmlns="" id="{54028C10-6001-705B-3021-032900293C0A}"/>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2500" l="10000" r="90000">
                              <a14:foregroundMark x1="63438" y1="88906" x2="63438" y2="92500"/>
                            </a14:backgroundRemoval>
                          </a14:imgEffect>
                        </a14:imgLayer>
                      </a14:imgProps>
                    </a:ext>
                    <a:ext uri="{28A0092B-C50C-407E-A947-70E740481C1C}">
                      <a14:useLocalDpi xmlns:a14="http://schemas.microsoft.com/office/drawing/2010/main" val="0"/>
                    </a:ext>
                  </a:extLst>
                </a:blip>
                <a:stretch>
                  <a:fillRect/>
                </a:stretch>
              </p:blipFill>
              <p:spPr>
                <a:xfrm>
                  <a:off x="506434" y="2684807"/>
                  <a:ext cx="2897551" cy="2897550"/>
                </a:xfrm>
                <a:prstGeom prst="rect">
                  <a:avLst/>
                </a:prstGeom>
              </p:spPr>
            </p:pic>
            <p:sp>
              <p:nvSpPr>
                <p:cNvPr id="14" name="TextBox 13">
                  <a:extLst>
                    <a:ext uri="{FF2B5EF4-FFF2-40B4-BE49-F238E27FC236}">
                      <a16:creationId xmlns:a16="http://schemas.microsoft.com/office/drawing/2014/main" xmlns="" id="{286D59CF-55AF-1055-01C3-FE4EACC98873}"/>
                    </a:ext>
                  </a:extLst>
                </p:cNvPr>
                <p:cNvSpPr txBox="1"/>
                <p:nvPr/>
              </p:nvSpPr>
              <p:spPr>
                <a:xfrm>
                  <a:off x="1456208" y="3243311"/>
                  <a:ext cx="515005" cy="1675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LNTH-LuoLuoNotangYuanTi 1" charset="-128"/>
                      <a:cs typeface="Calibri" panose="020F0502020204030204" pitchFamily="34" charset="0"/>
                    </a:rPr>
                    <a:t>?</a:t>
                  </a:r>
                  <a:endParaRPr kumimoji="0" lang="vi-VN" sz="4000" b="1" i="0" u="none" strike="noStrike" kern="1200" cap="none" spc="0" normalizeH="0" baseline="0" noProof="0">
                    <a:ln>
                      <a:noFill/>
                    </a:ln>
                    <a:solidFill>
                      <a:srgbClr val="FF0000"/>
                    </a:solidFill>
                    <a:effectLst/>
                    <a:uLnTx/>
                    <a:uFillTx/>
                    <a:latin typeface="Calibri" panose="020F0502020204030204" pitchFamily="34" charset="0"/>
                    <a:ea typeface="LNTH-LuoLuoNotangYuanTi 1" charset="-128"/>
                    <a:cs typeface="Calibri" panose="020F0502020204030204" pitchFamily="34" charset="0"/>
                  </a:endParaRPr>
                </a:p>
              </p:txBody>
            </p:sp>
          </p:grpSp>
        </p:grpSp>
        <p:sp>
          <p:nvSpPr>
            <p:cNvPr id="15" name="TextBox 14">
              <a:extLst>
                <a:ext uri="{FF2B5EF4-FFF2-40B4-BE49-F238E27FC236}">
                  <a16:creationId xmlns:a16="http://schemas.microsoft.com/office/drawing/2014/main" xmlns="" id="{888D63A7-B70C-F3C4-ABD0-592226903F9C}"/>
                </a:ext>
              </a:extLst>
            </p:cNvPr>
            <p:cNvSpPr txBox="1"/>
            <p:nvPr/>
          </p:nvSpPr>
          <p:spPr>
            <a:xfrm>
              <a:off x="6105526" y="3911937"/>
              <a:ext cx="5619750" cy="132343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Đã bao giờ bạn bị đau bụng chưa?</a:t>
              </a:r>
            </a:p>
          </p:txBody>
        </p:sp>
      </p:grpSp>
      <p:grpSp>
        <p:nvGrpSpPr>
          <p:cNvPr id="29" name="Group 28">
            <a:extLst>
              <a:ext uri="{FF2B5EF4-FFF2-40B4-BE49-F238E27FC236}">
                <a16:creationId xmlns:a16="http://schemas.microsoft.com/office/drawing/2014/main" xmlns="" id="{DED32D58-72ED-C885-9260-6D67F7DBA393}"/>
              </a:ext>
            </a:extLst>
          </p:cNvPr>
          <p:cNvGrpSpPr/>
          <p:nvPr/>
        </p:nvGrpSpPr>
        <p:grpSpPr>
          <a:xfrm>
            <a:off x="1448498" y="5017901"/>
            <a:ext cx="7181152" cy="1639810"/>
            <a:chOff x="1448498" y="5017901"/>
            <a:chExt cx="7181152" cy="1639810"/>
          </a:xfrm>
        </p:grpSpPr>
        <p:grpSp>
          <p:nvGrpSpPr>
            <p:cNvPr id="28" name="Group 27">
              <a:extLst>
                <a:ext uri="{FF2B5EF4-FFF2-40B4-BE49-F238E27FC236}">
                  <a16:creationId xmlns:a16="http://schemas.microsoft.com/office/drawing/2014/main" xmlns="" id="{6316BDEC-E684-F3F2-BED1-8FCD078B3EFE}"/>
                </a:ext>
              </a:extLst>
            </p:cNvPr>
            <p:cNvGrpSpPr/>
            <p:nvPr/>
          </p:nvGrpSpPr>
          <p:grpSpPr>
            <a:xfrm>
              <a:off x="1448498" y="5017901"/>
              <a:ext cx="7019228" cy="1639810"/>
              <a:chOff x="1448498" y="5017901"/>
              <a:chExt cx="7019228" cy="1639810"/>
            </a:xfrm>
          </p:grpSpPr>
          <p:grpSp>
            <p:nvGrpSpPr>
              <p:cNvPr id="17" name="Group 16">
                <a:extLst>
                  <a:ext uri="{FF2B5EF4-FFF2-40B4-BE49-F238E27FC236}">
                    <a16:creationId xmlns:a16="http://schemas.microsoft.com/office/drawing/2014/main" xmlns="" id="{A95FE5B0-41FC-7096-DB3C-7664E0981DF1}"/>
                  </a:ext>
                </a:extLst>
              </p:cNvPr>
              <p:cNvGrpSpPr/>
              <p:nvPr/>
            </p:nvGrpSpPr>
            <p:grpSpPr>
              <a:xfrm>
                <a:off x="1988817" y="5635299"/>
                <a:ext cx="6478909" cy="1022412"/>
                <a:chOff x="1650124" y="2144110"/>
                <a:chExt cx="7817448" cy="2017987"/>
              </a:xfrm>
            </p:grpSpPr>
            <p:sp>
              <p:nvSpPr>
                <p:cNvPr id="18" name="Rectangle: Rounded Corners 17">
                  <a:extLst>
                    <a:ext uri="{FF2B5EF4-FFF2-40B4-BE49-F238E27FC236}">
                      <a16:creationId xmlns:a16="http://schemas.microsoft.com/office/drawing/2014/main" xmlns="" id="{D2934090-1DF3-EB7E-5C31-575ADD9EA0B8}"/>
                    </a:ext>
                  </a:extLst>
                </p:cNvPr>
                <p:cNvSpPr/>
                <p:nvPr/>
              </p:nvSpPr>
              <p:spPr>
                <a:xfrm>
                  <a:off x="1650124" y="2144110"/>
                  <a:ext cx="780595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xmlns="" id="{1A9102D7-8193-B578-E815-5E6DF72E558B}"/>
                    </a:ext>
                  </a:extLst>
                </p:cNvPr>
                <p:cNvSpPr/>
                <p:nvPr/>
              </p:nvSpPr>
              <p:spPr>
                <a:xfrm>
                  <a:off x="1765737" y="2228194"/>
                  <a:ext cx="7701835"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xmlns="" id="{CF8F2120-C521-34CF-9973-F4C88CC51AC1}"/>
                  </a:ext>
                </a:extLst>
              </p:cNvPr>
              <p:cNvGrpSpPr/>
              <p:nvPr/>
            </p:nvGrpSpPr>
            <p:grpSpPr>
              <a:xfrm>
                <a:off x="1448498" y="5017901"/>
                <a:ext cx="1516496" cy="1373872"/>
                <a:chOff x="474569" y="2683864"/>
                <a:chExt cx="1755900" cy="1785014"/>
              </a:xfrm>
            </p:grpSpPr>
            <p:pic>
              <p:nvPicPr>
                <p:cNvPr id="21" name="Picture 20">
                  <a:extLst>
                    <a:ext uri="{FF2B5EF4-FFF2-40B4-BE49-F238E27FC236}">
                      <a16:creationId xmlns:a16="http://schemas.microsoft.com/office/drawing/2014/main" xmlns="" id="{0867FBFC-1A87-3E05-FF07-CA683D8177B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7969" r="90000">
                              <a14:foregroundMark x1="12500" y1="22656" x2="7969" y2="22656"/>
                            </a14:backgroundRemoval>
                          </a14:imgEffect>
                        </a14:imgLayer>
                      </a14:imgProps>
                    </a:ext>
                    <a:ext uri="{28A0092B-C50C-407E-A947-70E740481C1C}">
                      <a14:useLocalDpi xmlns:a14="http://schemas.microsoft.com/office/drawing/2010/main" val="0"/>
                    </a:ext>
                  </a:extLst>
                </a:blip>
                <a:srcRect/>
                <a:stretch/>
              </p:blipFill>
              <p:spPr>
                <a:xfrm>
                  <a:off x="474569" y="2683864"/>
                  <a:ext cx="1755900" cy="1785014"/>
                </a:xfrm>
                <a:prstGeom prst="rect">
                  <a:avLst/>
                </a:prstGeom>
              </p:spPr>
            </p:pic>
            <p:sp>
              <p:nvSpPr>
                <p:cNvPr id="22" name="TextBox 21">
                  <a:extLst>
                    <a:ext uri="{FF2B5EF4-FFF2-40B4-BE49-F238E27FC236}">
                      <a16:creationId xmlns:a16="http://schemas.microsoft.com/office/drawing/2014/main" xmlns="" id="{A4AC21A1-00D6-28D4-999E-C44E6589E540}"/>
                    </a:ext>
                  </a:extLst>
                </p:cNvPr>
                <p:cNvSpPr txBox="1"/>
                <p:nvPr/>
              </p:nvSpPr>
              <p:spPr>
                <a:xfrm>
                  <a:off x="1095015" y="3259032"/>
                  <a:ext cx="515007" cy="9197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LNTH-LuoLuoNotangYuanTi 1" charset="-128"/>
                      <a:cs typeface="Calibri" panose="020F0502020204030204" pitchFamily="34" charset="0"/>
                    </a:rPr>
                    <a:t>?</a:t>
                  </a:r>
                  <a:endParaRPr kumimoji="0" lang="vi-VN" sz="4000" b="1" i="0" u="none" strike="noStrike" kern="1200" cap="none" spc="0" normalizeH="0" baseline="0" noProof="0">
                    <a:ln>
                      <a:noFill/>
                    </a:ln>
                    <a:solidFill>
                      <a:srgbClr val="FF0000"/>
                    </a:solidFill>
                    <a:effectLst/>
                    <a:uLnTx/>
                    <a:uFillTx/>
                    <a:latin typeface="Calibri" panose="020F0502020204030204" pitchFamily="34" charset="0"/>
                    <a:ea typeface="LNTH-LuoLuoNotangYuanTi 1" charset="-128"/>
                    <a:cs typeface="Calibri" panose="020F0502020204030204" pitchFamily="34" charset="0"/>
                  </a:endParaRPr>
                </a:p>
              </p:txBody>
            </p:sp>
          </p:grpSp>
        </p:grpSp>
        <p:sp>
          <p:nvSpPr>
            <p:cNvPr id="23" name="TextBox 22">
              <a:extLst>
                <a:ext uri="{FF2B5EF4-FFF2-40B4-BE49-F238E27FC236}">
                  <a16:creationId xmlns:a16="http://schemas.microsoft.com/office/drawing/2014/main" xmlns="" id="{3991D50B-7E9B-F38D-87A4-E2F17EC88D0D}"/>
                </a:ext>
              </a:extLst>
            </p:cNvPr>
            <p:cNvSpPr txBox="1"/>
            <p:nvPr/>
          </p:nvSpPr>
          <p:spPr>
            <a:xfrm>
              <a:off x="2800083" y="5713239"/>
              <a:ext cx="5829567" cy="781752"/>
            </a:xfrm>
            <a:prstGeom prst="rect">
              <a:avLst/>
            </a:prstGeom>
            <a:noFill/>
          </p:spPr>
          <p:txBody>
            <a:bodyPr wrap="square" rtlCol="0">
              <a:spAutoFit/>
            </a:bodyPr>
            <a:lstStyle/>
            <a:p>
              <a:pPr marL="0" marR="0" algn="just">
                <a:lnSpc>
                  <a:spcPct val="120000"/>
                </a:lnSpc>
                <a:spcBef>
                  <a:spcPts val="0"/>
                </a:spcBef>
                <a:spcAft>
                  <a:spcPts val="0"/>
                </a:spcAft>
              </a:pP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Tại</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sao</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lại</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bị</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đau</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bụng</a:t>
              </a:r>
              <a:r>
                <a:rPr lang="en-US" sz="4000" b="1" dirty="0">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8704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anim calcmode="lin" valueType="num">
                                      <p:cBhvr>
                                        <p:cTn id="13" dur="750" fill="hold"/>
                                        <p:tgtEl>
                                          <p:spTgt spid="26"/>
                                        </p:tgtEl>
                                        <p:attrNameLst>
                                          <p:attrName>ppt_x</p:attrName>
                                        </p:attrNameLst>
                                      </p:cBhvr>
                                      <p:tavLst>
                                        <p:tav tm="0">
                                          <p:val>
                                            <p:strVal val="#ppt_x"/>
                                          </p:val>
                                        </p:tav>
                                        <p:tav tm="100000">
                                          <p:val>
                                            <p:strVal val="#ppt_x"/>
                                          </p:val>
                                        </p:tav>
                                      </p:tavLst>
                                    </p:anim>
                                    <p:anim calcmode="lin" valueType="num">
                                      <p:cBhvr>
                                        <p:cTn id="14" dur="675" decel="100000" fill="hold"/>
                                        <p:tgtEl>
                                          <p:spTgt spid="26"/>
                                        </p:tgtEl>
                                        <p:attrNameLst>
                                          <p:attrName>ppt_y</p:attrName>
                                        </p:attrNameLst>
                                      </p:cBhvr>
                                      <p:tavLst>
                                        <p:tav tm="0">
                                          <p:val>
                                            <p:strVal val="#ppt_y+1"/>
                                          </p:val>
                                        </p:tav>
                                        <p:tav tm="100000">
                                          <p:val>
                                            <p:strVal val="#ppt_y-.03"/>
                                          </p:val>
                                        </p:tav>
                                      </p:tavLst>
                                    </p:anim>
                                    <p:anim calcmode="lin" valueType="num">
                                      <p:cBhvr>
                                        <p:cTn id="15" dur="75" accel="100000" fill="hold">
                                          <p:stCondLst>
                                            <p:cond delay="675"/>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
                                        <p:tgtEl>
                                          <p:spTgt spid="29"/>
                                        </p:tgtEl>
                                      </p:cBhvr>
                                    </p:animEffect>
                                    <p:anim calcmode="lin" valueType="num">
                                      <p:cBhvr>
                                        <p:cTn id="21" dur="400" fill="hold"/>
                                        <p:tgtEl>
                                          <p:spTgt spid="29"/>
                                        </p:tgtEl>
                                        <p:attrNameLst>
                                          <p:attrName>ppt_x</p:attrName>
                                        </p:attrNameLst>
                                      </p:cBhvr>
                                      <p:tavLst>
                                        <p:tav tm="0">
                                          <p:val>
                                            <p:strVal val="#ppt_x"/>
                                          </p:val>
                                        </p:tav>
                                        <p:tav tm="100000">
                                          <p:val>
                                            <p:strVal val="#ppt_x"/>
                                          </p:val>
                                        </p:tav>
                                      </p:tavLst>
                                    </p:anim>
                                    <p:anim calcmode="lin" valueType="num">
                                      <p:cBhvr>
                                        <p:cTn id="22" dur="400" fill="hold"/>
                                        <p:tgtEl>
                                          <p:spTgt spid="29"/>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xmlns="" id="{ED97EF8A-5475-495F-BD47-661C77A3F5A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1450" y="3920436"/>
            <a:ext cx="11496675" cy="2198007"/>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xmlns="" id="{C5A71037-8410-4476-BE54-AB46084B3C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64" y="3264535"/>
            <a:ext cx="2994025" cy="2994025"/>
          </a:xfrm>
          <a:prstGeom prst="rect">
            <a:avLst/>
          </a:prstGeom>
        </p:spPr>
      </p:pic>
      <p:pic>
        <p:nvPicPr>
          <p:cNvPr id="3" name="Picture 2">
            <a:extLst>
              <a:ext uri="{FF2B5EF4-FFF2-40B4-BE49-F238E27FC236}">
                <a16:creationId xmlns:a16="http://schemas.microsoft.com/office/drawing/2014/main" xmlns="" id="{E3D93AE4-94F2-47C1-A356-7ABDE4842796}"/>
              </a:ext>
            </a:extLst>
          </p:cNvPr>
          <p:cNvPicPr>
            <a:picLocks noChangeAspect="1"/>
          </p:cNvPicPr>
          <p:nvPr/>
        </p:nvPicPr>
        <p:blipFill>
          <a:blip r:embed="rId5"/>
          <a:stretch>
            <a:fillRect/>
          </a:stretch>
        </p:blipFill>
        <p:spPr>
          <a:xfrm>
            <a:off x="3834849" y="4244655"/>
            <a:ext cx="6846401" cy="1511939"/>
          </a:xfrm>
          <a:prstGeom prst="rect">
            <a:avLst/>
          </a:prstGeom>
        </p:spPr>
      </p:pic>
    </p:spTree>
    <p:extLst>
      <p:ext uri="{BB962C8B-B14F-4D97-AF65-F5344CB8AC3E}">
        <p14:creationId xmlns:p14="http://schemas.microsoft.com/office/powerpoint/2010/main" val="67355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Rounded Corners 8">
            <a:extLst>
              <a:ext uri="{FF2B5EF4-FFF2-40B4-BE49-F238E27FC236}">
                <a16:creationId xmlns:a16="http://schemas.microsoft.com/office/drawing/2014/main" xmlns="" id="{5F7462B1-D3A9-4439-B4CD-642D1B07B9AA}"/>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xmln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pic>
        <p:nvPicPr>
          <p:cNvPr id="35" name="Picture 34">
            <a:extLst>
              <a:ext uri="{FF2B5EF4-FFF2-40B4-BE49-F238E27FC236}">
                <a16:creationId xmlns:a16="http://schemas.microsoft.com/office/drawing/2014/main" xmlns="" id="{3975C8BE-F7E1-4761-9B7C-A049A715456D}"/>
              </a:ext>
            </a:extLst>
          </p:cNvPr>
          <p:cNvPicPr>
            <a:picLocks noChangeAspect="1"/>
          </p:cNvPicPr>
          <p:nvPr/>
        </p:nvPicPr>
        <p:blipFill>
          <a:blip r:embed="rId3">
            <a:extLst>
              <a:ext uri="{28A0092B-C50C-407E-A947-70E740481C1C}">
                <a14:useLocalDpi xmlns:a14="http://schemas.microsoft.com/office/drawing/2010/main" val="0"/>
              </a:ext>
            </a:extLst>
          </a:blip>
          <a:srcRect l="8020" r="8020"/>
          <a:stretch/>
        </p:blipFill>
        <p:spPr>
          <a:xfrm>
            <a:off x="3776473" y="48115"/>
            <a:ext cx="8330183" cy="5189387"/>
          </a:xfrm>
          <a:prstGeom prst="roundRect">
            <a:avLst>
              <a:gd name="adj" fmla="val 4167"/>
            </a:avLst>
          </a:prstGeom>
          <a:solidFill>
            <a:srgbClr val="FFFFFF"/>
          </a:solidFill>
          <a:ln w="76200" cap="sq">
            <a:solidFill>
              <a:srgbClr val="EAEAEA"/>
            </a:solidFill>
            <a:miter lim="800000"/>
          </a:ln>
          <a:effectLst>
            <a:reflection blurRad="12700" stA="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6" name="Rectangle: Rounded Corners 8">
            <a:extLst>
              <a:ext uri="{FF2B5EF4-FFF2-40B4-BE49-F238E27FC236}">
                <a16:creationId xmlns:a16="http://schemas.microsoft.com/office/drawing/2014/main" xmlns="" id="{AE6689D0-3E94-4AB9-ACCA-1FC2BA7E3B61}"/>
              </a:ext>
            </a:extLst>
          </p:cNvPr>
          <p:cNvSpPr/>
          <p:nvPr/>
        </p:nvSpPr>
        <p:spPr>
          <a:xfrm>
            <a:off x="416036" y="5330085"/>
            <a:ext cx="11492185" cy="1410594"/>
          </a:xfrm>
          <a:custGeom>
            <a:avLst/>
            <a:gdLst>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2185" h="1410594" fill="none" extrusionOk="0">
                <a:moveTo>
                  <a:pt x="0" y="141200"/>
                </a:moveTo>
                <a:cubicBezTo>
                  <a:pt x="4265" y="100457"/>
                  <a:pt x="303053" y="-40397"/>
                  <a:pt x="492431" y="0"/>
                </a:cubicBezTo>
                <a:cubicBezTo>
                  <a:pt x="3866766" y="60948"/>
                  <a:pt x="8727392" y="-614453"/>
                  <a:pt x="10999753" y="0"/>
                </a:cubicBezTo>
                <a:cubicBezTo>
                  <a:pt x="11228316" y="-4627"/>
                  <a:pt x="11522888" y="49284"/>
                  <a:pt x="11492185" y="141200"/>
                </a:cubicBezTo>
                <a:cubicBezTo>
                  <a:pt x="11491724" y="603085"/>
                  <a:pt x="11669268" y="818907"/>
                  <a:pt x="11492185" y="1269393"/>
                </a:cubicBezTo>
                <a:cubicBezTo>
                  <a:pt x="11455462" y="1369415"/>
                  <a:pt x="11313472" y="1409487"/>
                  <a:pt x="10999753" y="1410594"/>
                </a:cubicBezTo>
                <a:cubicBezTo>
                  <a:pt x="8741910" y="1410339"/>
                  <a:pt x="5231435" y="1351945"/>
                  <a:pt x="492431" y="1410594"/>
                </a:cubicBezTo>
                <a:cubicBezTo>
                  <a:pt x="209573" y="1373544"/>
                  <a:pt x="1075" y="1386731"/>
                  <a:pt x="0" y="1269393"/>
                </a:cubicBezTo>
                <a:cubicBezTo>
                  <a:pt x="-261548" y="758569"/>
                  <a:pt x="2259" y="497988"/>
                  <a:pt x="0" y="141200"/>
                </a:cubicBezTo>
                <a:close/>
              </a:path>
              <a:path w="11492185" h="1410594" stroke="0" extrusionOk="0">
                <a:moveTo>
                  <a:pt x="0" y="141200"/>
                </a:moveTo>
                <a:cubicBezTo>
                  <a:pt x="-54395" y="94912"/>
                  <a:pt x="264138" y="-43372"/>
                  <a:pt x="492431" y="0"/>
                </a:cubicBezTo>
                <a:cubicBezTo>
                  <a:pt x="3905824" y="-709671"/>
                  <a:pt x="5798560" y="321436"/>
                  <a:pt x="10999753" y="0"/>
                </a:cubicBezTo>
                <a:cubicBezTo>
                  <a:pt x="11230379" y="-978"/>
                  <a:pt x="11507941" y="76114"/>
                  <a:pt x="11492185" y="141200"/>
                </a:cubicBezTo>
                <a:cubicBezTo>
                  <a:pt x="11531929" y="486649"/>
                  <a:pt x="11814060" y="961811"/>
                  <a:pt x="11492185" y="1269393"/>
                </a:cubicBezTo>
                <a:cubicBezTo>
                  <a:pt x="11533550" y="1375381"/>
                  <a:pt x="11228637" y="1401557"/>
                  <a:pt x="10999753" y="1410594"/>
                </a:cubicBezTo>
                <a:cubicBezTo>
                  <a:pt x="8005291" y="1435668"/>
                  <a:pt x="5057790" y="1524138"/>
                  <a:pt x="492431" y="1410594"/>
                </a:cubicBezTo>
                <a:cubicBezTo>
                  <a:pt x="212293" y="1376950"/>
                  <a:pt x="6434" y="1341011"/>
                  <a:pt x="0" y="1269393"/>
                </a:cubicBezTo>
                <a:cubicBezTo>
                  <a:pt x="-250505" y="885070"/>
                  <a:pt x="-195147" y="592963"/>
                  <a:pt x="0" y="141200"/>
                </a:cubicBezTo>
                <a:close/>
              </a:path>
              <a:path w="11492185" h="1410594" fill="none" stroke="0" extrusionOk="0">
                <a:moveTo>
                  <a:pt x="0" y="141200"/>
                </a:moveTo>
                <a:cubicBezTo>
                  <a:pt x="-18574" y="11944"/>
                  <a:pt x="242657" y="8517"/>
                  <a:pt x="492431" y="0"/>
                </a:cubicBezTo>
                <a:cubicBezTo>
                  <a:pt x="3666959" y="114871"/>
                  <a:pt x="8662334" y="-103249"/>
                  <a:pt x="10999753" y="0"/>
                </a:cubicBezTo>
                <a:cubicBezTo>
                  <a:pt x="11248143" y="6556"/>
                  <a:pt x="11522566" y="66776"/>
                  <a:pt x="11492185" y="141200"/>
                </a:cubicBezTo>
                <a:cubicBezTo>
                  <a:pt x="11461150" y="682976"/>
                  <a:pt x="11727575" y="841952"/>
                  <a:pt x="11492185" y="1269393"/>
                </a:cubicBezTo>
                <a:cubicBezTo>
                  <a:pt x="11467016" y="1399158"/>
                  <a:pt x="11291089" y="1380486"/>
                  <a:pt x="10999753" y="1410594"/>
                </a:cubicBezTo>
                <a:cubicBezTo>
                  <a:pt x="7979095" y="1179854"/>
                  <a:pt x="5791955" y="1063418"/>
                  <a:pt x="492431" y="1410594"/>
                </a:cubicBezTo>
                <a:cubicBezTo>
                  <a:pt x="214184" y="1398887"/>
                  <a:pt x="17273" y="1354862"/>
                  <a:pt x="0" y="1269393"/>
                </a:cubicBezTo>
                <a:cubicBezTo>
                  <a:pt x="-186172" y="885759"/>
                  <a:pt x="-18149" y="547367"/>
                  <a:pt x="0" y="141200"/>
                </a:cubicBezTo>
                <a:close/>
              </a:path>
              <a:path w="11492185" h="1410594" fill="none" stroke="0" extrusionOk="0">
                <a:moveTo>
                  <a:pt x="0" y="141200"/>
                </a:moveTo>
                <a:cubicBezTo>
                  <a:pt x="567" y="62499"/>
                  <a:pt x="288439" y="-10418"/>
                  <a:pt x="492431" y="0"/>
                </a:cubicBezTo>
                <a:cubicBezTo>
                  <a:pt x="3659121" y="226301"/>
                  <a:pt x="8626144" y="-364441"/>
                  <a:pt x="10999753" y="0"/>
                </a:cubicBezTo>
                <a:cubicBezTo>
                  <a:pt x="11232228" y="-743"/>
                  <a:pt x="11527479" y="57538"/>
                  <a:pt x="11492185" y="141200"/>
                </a:cubicBezTo>
                <a:cubicBezTo>
                  <a:pt x="11463778" y="632085"/>
                  <a:pt x="11686808" y="825894"/>
                  <a:pt x="11492185" y="1269393"/>
                </a:cubicBezTo>
                <a:cubicBezTo>
                  <a:pt x="11448941" y="1381754"/>
                  <a:pt x="11279732" y="1389821"/>
                  <a:pt x="10999753" y="1410594"/>
                </a:cubicBezTo>
                <a:cubicBezTo>
                  <a:pt x="8237429" y="1095570"/>
                  <a:pt x="5516473" y="998346"/>
                  <a:pt x="492431" y="1410594"/>
                </a:cubicBezTo>
                <a:cubicBezTo>
                  <a:pt x="205915" y="1377797"/>
                  <a:pt x="17299" y="1369571"/>
                  <a:pt x="0" y="1269393"/>
                </a:cubicBezTo>
                <a:cubicBezTo>
                  <a:pt x="-265771" y="803923"/>
                  <a:pt x="19835" y="508794"/>
                  <a:pt x="0" y="141200"/>
                </a:cubicBezTo>
                <a:close/>
              </a:path>
            </a:pathLst>
          </a:custGeom>
          <a:solidFill>
            <a:schemeClr val="accent4">
              <a:lumMod val="20000"/>
              <a:lumOff val="80000"/>
            </a:schemeClr>
          </a:solidFill>
          <a:ln w="38100">
            <a:noFill/>
            <a:extLst>
              <a:ext uri="{C807C97D-BFC1-408E-A445-0C87EB9F89A2}">
                <ask:lineSketchStyleProps xmlns:ask="http://schemas.microsoft.com/office/drawing/2018/sketchyshapes" xmlns="" sd="3694780287">
                  <a:custGeom>
                    <a:avLst/>
                    <a:gdLst>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2185" h="1410594" fill="none" extrusionOk="0">
                        <a:moveTo>
                          <a:pt x="0" y="141200"/>
                        </a:moveTo>
                        <a:cubicBezTo>
                          <a:pt x="2328" y="81105"/>
                          <a:pt x="276168" y="-20606"/>
                          <a:pt x="492431" y="0"/>
                        </a:cubicBezTo>
                        <a:cubicBezTo>
                          <a:pt x="3732908" y="58857"/>
                          <a:pt x="8516863" y="-297846"/>
                          <a:pt x="10999753" y="0"/>
                        </a:cubicBezTo>
                        <a:cubicBezTo>
                          <a:pt x="11246633" y="-1572"/>
                          <a:pt x="11521992" y="50014"/>
                          <a:pt x="11492185" y="141200"/>
                        </a:cubicBezTo>
                        <a:cubicBezTo>
                          <a:pt x="11466057" y="615349"/>
                          <a:pt x="11663738" y="812528"/>
                          <a:pt x="11492185" y="1269393"/>
                        </a:cubicBezTo>
                        <a:cubicBezTo>
                          <a:pt x="11457709" y="1367029"/>
                          <a:pt x="11298626" y="1410021"/>
                          <a:pt x="10999753" y="1410594"/>
                        </a:cubicBezTo>
                        <a:cubicBezTo>
                          <a:pt x="8251673" y="1372646"/>
                          <a:pt x="5428775" y="1371744"/>
                          <a:pt x="492431" y="1410594"/>
                        </a:cubicBezTo>
                        <a:cubicBezTo>
                          <a:pt x="212441" y="1391872"/>
                          <a:pt x="685" y="1368196"/>
                          <a:pt x="0" y="1269393"/>
                        </a:cubicBezTo>
                        <a:cubicBezTo>
                          <a:pt x="-246197" y="791364"/>
                          <a:pt x="-19186" y="507647"/>
                          <a:pt x="0" y="141200"/>
                        </a:cubicBezTo>
                        <a:close/>
                      </a:path>
                      <a:path w="11492185" h="1410594" stroke="0" extrusionOk="0">
                        <a:moveTo>
                          <a:pt x="0" y="141200"/>
                        </a:moveTo>
                        <a:cubicBezTo>
                          <a:pt x="-34395" y="78498"/>
                          <a:pt x="253351" y="-17696"/>
                          <a:pt x="492431" y="0"/>
                        </a:cubicBezTo>
                        <a:cubicBezTo>
                          <a:pt x="3875552" y="-471940"/>
                          <a:pt x="5836489" y="266642"/>
                          <a:pt x="10999753" y="0"/>
                        </a:cubicBezTo>
                        <a:cubicBezTo>
                          <a:pt x="11231300" y="-795"/>
                          <a:pt x="11509006" y="70932"/>
                          <a:pt x="11492185" y="141200"/>
                        </a:cubicBezTo>
                        <a:cubicBezTo>
                          <a:pt x="11443028" y="460298"/>
                          <a:pt x="11767935" y="879870"/>
                          <a:pt x="11492185" y="1269393"/>
                        </a:cubicBezTo>
                        <a:cubicBezTo>
                          <a:pt x="11495239" y="1363290"/>
                          <a:pt x="11233506" y="1402547"/>
                          <a:pt x="10999753" y="1410594"/>
                        </a:cubicBezTo>
                        <a:cubicBezTo>
                          <a:pt x="8054751" y="1430955"/>
                          <a:pt x="5047707" y="1270780"/>
                          <a:pt x="492431" y="1410594"/>
                        </a:cubicBezTo>
                        <a:cubicBezTo>
                          <a:pt x="204427" y="1389210"/>
                          <a:pt x="7129" y="1342554"/>
                          <a:pt x="0" y="1269393"/>
                        </a:cubicBezTo>
                        <a:cubicBezTo>
                          <a:pt x="-221019" y="846679"/>
                          <a:pt x="-183464" y="595104"/>
                          <a:pt x="0" y="141200"/>
                        </a:cubicBezTo>
                        <a:close/>
                      </a:path>
                      <a:path w="11492185" h="1410594" fill="none" stroke="0" extrusionOk="0">
                        <a:moveTo>
                          <a:pt x="0" y="141200"/>
                        </a:moveTo>
                        <a:cubicBezTo>
                          <a:pt x="-2716" y="28703"/>
                          <a:pt x="280327" y="9243"/>
                          <a:pt x="492431" y="0"/>
                        </a:cubicBezTo>
                        <a:cubicBezTo>
                          <a:pt x="3634274" y="128989"/>
                          <a:pt x="8750612" y="-259627"/>
                          <a:pt x="10999753" y="0"/>
                        </a:cubicBezTo>
                        <a:cubicBezTo>
                          <a:pt x="11235209" y="-214"/>
                          <a:pt x="11518154" y="68240"/>
                          <a:pt x="11492185" y="141200"/>
                        </a:cubicBezTo>
                        <a:cubicBezTo>
                          <a:pt x="11430485" y="655377"/>
                          <a:pt x="11683872" y="814366"/>
                          <a:pt x="11492185" y="1269393"/>
                        </a:cubicBezTo>
                        <a:cubicBezTo>
                          <a:pt x="11454309" y="1380192"/>
                          <a:pt x="11276995" y="1399577"/>
                          <a:pt x="10999753" y="1410594"/>
                        </a:cubicBezTo>
                        <a:cubicBezTo>
                          <a:pt x="8128084" y="1073702"/>
                          <a:pt x="5814095" y="947404"/>
                          <a:pt x="492431" y="1410594"/>
                        </a:cubicBezTo>
                        <a:cubicBezTo>
                          <a:pt x="210076" y="1390496"/>
                          <a:pt x="13861" y="1353204"/>
                          <a:pt x="0" y="1269393"/>
                        </a:cubicBezTo>
                        <a:cubicBezTo>
                          <a:pt x="-244538" y="849664"/>
                          <a:pt x="5415" y="527242"/>
                          <a:pt x="0" y="1412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sp>
        <p:nvSpPr>
          <p:cNvPr id="37" name="TextBox 36">
            <a:extLst>
              <a:ext uri="{FF2B5EF4-FFF2-40B4-BE49-F238E27FC236}">
                <a16:creationId xmlns:a16="http://schemas.microsoft.com/office/drawing/2014/main" xmlns="" id="{9C84896E-8AA3-4248-89AE-C9AD4FBB244A}"/>
              </a:ext>
            </a:extLst>
          </p:cNvPr>
          <p:cNvSpPr txBox="1"/>
          <p:nvPr/>
        </p:nvSpPr>
        <p:spPr>
          <a:xfrm>
            <a:off x="1792224" y="5390829"/>
            <a:ext cx="10277856" cy="1200329"/>
          </a:xfrm>
          <a:prstGeom prst="rect">
            <a:avLst/>
          </a:prstGeom>
          <a:noFill/>
          <a:ln>
            <a:noFill/>
          </a:ln>
        </p:spPr>
        <p:txBody>
          <a:bodyPr wrap="square" rtlCol="0">
            <a:spAutoFit/>
          </a:bodyPr>
          <a:lstStyle/>
          <a:p>
            <a:r>
              <a:rPr lang="vi-VN" sz="3600" dirty="0">
                <a:latin typeface="Calibri" panose="020F0502020204030204" pitchFamily="34" charset="0"/>
                <a:cs typeface="Calibri" panose="020F0502020204030204" pitchFamily="34" charset="0"/>
              </a:rPr>
              <a:t>Quan sát hình 2 và cho biết những thức ăn, đồ uống nào có lợi, không có lợi cho cơ quan tiêu hoá?</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Vì sao?</a:t>
            </a:r>
            <a:endParaRPr lang="vi-VN" sz="3600" dirty="0">
              <a:solidFill>
                <a:schemeClr val="tx2"/>
              </a:solidFill>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xmlns="" id="{E3C555FE-A3A2-4AAC-B8F5-CE8206E853EA}"/>
              </a:ext>
            </a:extLst>
          </p:cNvPr>
          <p:cNvGrpSpPr/>
          <p:nvPr/>
        </p:nvGrpSpPr>
        <p:grpSpPr>
          <a:xfrm>
            <a:off x="120771" y="4800599"/>
            <a:ext cx="1671453" cy="1935653"/>
            <a:chOff x="3109913" y="390525"/>
            <a:chExt cx="5970588" cy="6275388"/>
          </a:xfrm>
        </p:grpSpPr>
        <p:sp>
          <p:nvSpPr>
            <p:cNvPr id="39" name="Oval 10">
              <a:extLst>
                <a:ext uri="{FF2B5EF4-FFF2-40B4-BE49-F238E27FC236}">
                  <a16:creationId xmlns:a16="http://schemas.microsoft.com/office/drawing/2014/main" xmlns="" id="{FF0B5251-489B-404F-9AED-B83375976712}"/>
                </a:ext>
              </a:extLst>
            </p:cNvPr>
            <p:cNvSpPr>
              <a:spLocks noChangeArrowheads="1"/>
            </p:cNvSpPr>
            <p:nvPr/>
          </p:nvSpPr>
          <p:spPr bwMode="auto">
            <a:xfrm>
              <a:off x="3109913" y="390525"/>
              <a:ext cx="5970588" cy="5969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Oval 11">
              <a:extLst>
                <a:ext uri="{FF2B5EF4-FFF2-40B4-BE49-F238E27FC236}">
                  <a16:creationId xmlns:a16="http://schemas.microsoft.com/office/drawing/2014/main" xmlns="" id="{4D4D8767-FD4B-46DE-ADA4-25C56AB4B735}"/>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12">
              <a:extLst>
                <a:ext uri="{FF2B5EF4-FFF2-40B4-BE49-F238E27FC236}">
                  <a16:creationId xmlns:a16="http://schemas.microsoft.com/office/drawing/2014/main" xmlns="" id="{852A00A1-5751-44F5-BF42-55BA0190905D}"/>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13">
              <a:extLst>
                <a:ext uri="{FF2B5EF4-FFF2-40B4-BE49-F238E27FC236}">
                  <a16:creationId xmlns:a16="http://schemas.microsoft.com/office/drawing/2014/main" xmlns="" id="{8208A1C5-19D2-4EF3-88C7-CCF3B4478DEA}"/>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14">
              <a:extLst>
                <a:ext uri="{FF2B5EF4-FFF2-40B4-BE49-F238E27FC236}">
                  <a16:creationId xmlns:a16="http://schemas.microsoft.com/office/drawing/2014/main" xmlns="" id="{951B69FD-DA65-4B75-9B8D-FB473CDFAECE}"/>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15">
              <a:extLst>
                <a:ext uri="{FF2B5EF4-FFF2-40B4-BE49-F238E27FC236}">
                  <a16:creationId xmlns:a16="http://schemas.microsoft.com/office/drawing/2014/main" xmlns="" id="{2636D3A9-2DAD-4FAE-A386-975BF7904ECF}"/>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16">
              <a:extLst>
                <a:ext uri="{FF2B5EF4-FFF2-40B4-BE49-F238E27FC236}">
                  <a16:creationId xmlns:a16="http://schemas.microsoft.com/office/drawing/2014/main" xmlns="" id="{8C323D19-A71B-49F3-BED8-BDC29FAF2E9E}"/>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17">
              <a:extLst>
                <a:ext uri="{FF2B5EF4-FFF2-40B4-BE49-F238E27FC236}">
                  <a16:creationId xmlns:a16="http://schemas.microsoft.com/office/drawing/2014/main" xmlns="" id="{7B3BDC32-1291-4043-A41B-0FDED8F611A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18">
              <a:extLst>
                <a:ext uri="{FF2B5EF4-FFF2-40B4-BE49-F238E27FC236}">
                  <a16:creationId xmlns:a16="http://schemas.microsoft.com/office/drawing/2014/main" xmlns="" id="{D328E400-6083-4D8F-BED6-B9BB62B5198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19">
              <a:extLst>
                <a:ext uri="{FF2B5EF4-FFF2-40B4-BE49-F238E27FC236}">
                  <a16:creationId xmlns:a16="http://schemas.microsoft.com/office/drawing/2014/main" xmlns="" id="{34322530-F4D6-493C-BC18-E38D3686D748}"/>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20">
              <a:extLst>
                <a:ext uri="{FF2B5EF4-FFF2-40B4-BE49-F238E27FC236}">
                  <a16:creationId xmlns:a16="http://schemas.microsoft.com/office/drawing/2014/main" xmlns="" id="{75AC60EA-7DE2-4028-8D19-839A6B6D175E}"/>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21">
              <a:extLst>
                <a:ext uri="{FF2B5EF4-FFF2-40B4-BE49-F238E27FC236}">
                  <a16:creationId xmlns:a16="http://schemas.microsoft.com/office/drawing/2014/main" xmlns="" id="{EE704D87-6B46-4410-9A87-6C5915706F3A}"/>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22">
              <a:extLst>
                <a:ext uri="{FF2B5EF4-FFF2-40B4-BE49-F238E27FC236}">
                  <a16:creationId xmlns:a16="http://schemas.microsoft.com/office/drawing/2014/main" xmlns="" id="{BC0079C4-E1F6-4CB4-B489-BCF6541D468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Freeform 23">
              <a:extLst>
                <a:ext uri="{FF2B5EF4-FFF2-40B4-BE49-F238E27FC236}">
                  <a16:creationId xmlns:a16="http://schemas.microsoft.com/office/drawing/2014/main" xmlns="" id="{C425824D-9DB8-4B11-9E01-CDDFCF4FB722}"/>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Freeform 24">
              <a:extLst>
                <a:ext uri="{FF2B5EF4-FFF2-40B4-BE49-F238E27FC236}">
                  <a16:creationId xmlns:a16="http://schemas.microsoft.com/office/drawing/2014/main" xmlns="" id="{347043A2-2FA0-4C01-8708-DE1D78257C98}"/>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25">
              <a:extLst>
                <a:ext uri="{FF2B5EF4-FFF2-40B4-BE49-F238E27FC236}">
                  <a16:creationId xmlns:a16="http://schemas.microsoft.com/office/drawing/2014/main" xmlns="" id="{A23F8629-477E-4C0C-81DA-71EC1C53A06E}"/>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26">
              <a:extLst>
                <a:ext uri="{FF2B5EF4-FFF2-40B4-BE49-F238E27FC236}">
                  <a16:creationId xmlns:a16="http://schemas.microsoft.com/office/drawing/2014/main" xmlns="" id="{98194DAE-BCA7-4D80-8429-AFD9BC21E6E3}"/>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27">
              <a:extLst>
                <a:ext uri="{FF2B5EF4-FFF2-40B4-BE49-F238E27FC236}">
                  <a16:creationId xmlns:a16="http://schemas.microsoft.com/office/drawing/2014/main" xmlns="" id="{622364C9-6F54-435F-A7CC-DDBBCBAA32B1}"/>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28">
              <a:extLst>
                <a:ext uri="{FF2B5EF4-FFF2-40B4-BE49-F238E27FC236}">
                  <a16:creationId xmlns:a16="http://schemas.microsoft.com/office/drawing/2014/main" xmlns="" id="{6C9C156B-7F56-4A35-9C8D-B4F920B34B00}"/>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29">
              <a:extLst>
                <a:ext uri="{FF2B5EF4-FFF2-40B4-BE49-F238E27FC236}">
                  <a16:creationId xmlns:a16="http://schemas.microsoft.com/office/drawing/2014/main" xmlns="" id="{69C2987C-B843-425D-90DA-EADE37B4DD65}"/>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30">
              <a:extLst>
                <a:ext uri="{FF2B5EF4-FFF2-40B4-BE49-F238E27FC236}">
                  <a16:creationId xmlns:a16="http://schemas.microsoft.com/office/drawing/2014/main" xmlns="" id="{A139BAAF-59A7-4AE5-8075-DC27F79DB522}"/>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31">
              <a:extLst>
                <a:ext uri="{FF2B5EF4-FFF2-40B4-BE49-F238E27FC236}">
                  <a16:creationId xmlns:a16="http://schemas.microsoft.com/office/drawing/2014/main" xmlns="" id="{BFA71B13-D3AD-4B9B-97EC-E8DAFC3FA3CA}"/>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32">
              <a:extLst>
                <a:ext uri="{FF2B5EF4-FFF2-40B4-BE49-F238E27FC236}">
                  <a16:creationId xmlns:a16="http://schemas.microsoft.com/office/drawing/2014/main" xmlns="" id="{4363889C-DD6A-452D-B42B-A8625DD3A828}"/>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33">
              <a:extLst>
                <a:ext uri="{FF2B5EF4-FFF2-40B4-BE49-F238E27FC236}">
                  <a16:creationId xmlns:a16="http://schemas.microsoft.com/office/drawing/2014/main" xmlns="" id="{AC84F923-EFFE-4555-8803-74ADFEB558C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34">
              <a:extLst>
                <a:ext uri="{FF2B5EF4-FFF2-40B4-BE49-F238E27FC236}">
                  <a16:creationId xmlns:a16="http://schemas.microsoft.com/office/drawing/2014/main" xmlns="" id="{1077AE66-63FA-48E2-9DF2-807FAC191442}"/>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35">
              <a:extLst>
                <a:ext uri="{FF2B5EF4-FFF2-40B4-BE49-F238E27FC236}">
                  <a16:creationId xmlns:a16="http://schemas.microsoft.com/office/drawing/2014/main" xmlns="" id="{A745375E-29C6-4F71-AD4D-8147198678EA}"/>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36">
              <a:extLst>
                <a:ext uri="{FF2B5EF4-FFF2-40B4-BE49-F238E27FC236}">
                  <a16:creationId xmlns:a16="http://schemas.microsoft.com/office/drawing/2014/main" xmlns="" id="{57FBE4E2-B808-44BC-ADA7-FC262A72D39D}"/>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37">
              <a:extLst>
                <a:ext uri="{FF2B5EF4-FFF2-40B4-BE49-F238E27FC236}">
                  <a16:creationId xmlns:a16="http://schemas.microsoft.com/office/drawing/2014/main" xmlns="" id="{7154F1B1-5C6B-4479-9902-42120BBCB458}"/>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38">
              <a:extLst>
                <a:ext uri="{FF2B5EF4-FFF2-40B4-BE49-F238E27FC236}">
                  <a16:creationId xmlns:a16="http://schemas.microsoft.com/office/drawing/2014/main" xmlns="" id="{ECA72896-84CA-447B-B3F4-F1EC716D0522}"/>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39">
              <a:extLst>
                <a:ext uri="{FF2B5EF4-FFF2-40B4-BE49-F238E27FC236}">
                  <a16:creationId xmlns:a16="http://schemas.microsoft.com/office/drawing/2014/main" xmlns="" id="{14567FAA-20B3-452E-AF20-445C6CE559E0}"/>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40">
              <a:extLst>
                <a:ext uri="{FF2B5EF4-FFF2-40B4-BE49-F238E27FC236}">
                  <a16:creationId xmlns:a16="http://schemas.microsoft.com/office/drawing/2014/main" xmlns="" id="{00AF3A5E-3690-4E1B-8F28-708E77315BB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41">
              <a:extLst>
                <a:ext uri="{FF2B5EF4-FFF2-40B4-BE49-F238E27FC236}">
                  <a16:creationId xmlns:a16="http://schemas.microsoft.com/office/drawing/2014/main" xmlns="" id="{E9B1A3F3-97E4-45FC-A473-F084D9D47824}"/>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42">
              <a:extLst>
                <a:ext uri="{FF2B5EF4-FFF2-40B4-BE49-F238E27FC236}">
                  <a16:creationId xmlns:a16="http://schemas.microsoft.com/office/drawing/2014/main" xmlns="" id="{6A218EE8-AFDB-439F-822C-61E32DA4B32A}"/>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43">
              <a:extLst>
                <a:ext uri="{FF2B5EF4-FFF2-40B4-BE49-F238E27FC236}">
                  <a16:creationId xmlns:a16="http://schemas.microsoft.com/office/drawing/2014/main" xmlns="" id="{AD9067CD-AE3C-4297-8C68-BF14B255CD9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44">
              <a:extLst>
                <a:ext uri="{FF2B5EF4-FFF2-40B4-BE49-F238E27FC236}">
                  <a16:creationId xmlns:a16="http://schemas.microsoft.com/office/drawing/2014/main" xmlns="" id="{020CCEE8-EEC5-4178-88DE-FF84FA1F68AA}"/>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45">
              <a:extLst>
                <a:ext uri="{FF2B5EF4-FFF2-40B4-BE49-F238E27FC236}">
                  <a16:creationId xmlns:a16="http://schemas.microsoft.com/office/drawing/2014/main" xmlns="" id="{6D105D48-4616-4F85-9CB1-B9DF1FC436A7}"/>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46">
              <a:extLst>
                <a:ext uri="{FF2B5EF4-FFF2-40B4-BE49-F238E27FC236}">
                  <a16:creationId xmlns:a16="http://schemas.microsoft.com/office/drawing/2014/main" xmlns="" id="{E7580D2A-5688-4CA2-BB05-71DFCD600773}"/>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47">
              <a:extLst>
                <a:ext uri="{FF2B5EF4-FFF2-40B4-BE49-F238E27FC236}">
                  <a16:creationId xmlns:a16="http://schemas.microsoft.com/office/drawing/2014/main" xmlns="" id="{5537A663-9986-4EB1-8999-F17780B9FF7E}"/>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48">
              <a:extLst>
                <a:ext uri="{FF2B5EF4-FFF2-40B4-BE49-F238E27FC236}">
                  <a16:creationId xmlns:a16="http://schemas.microsoft.com/office/drawing/2014/main" xmlns="" id="{EDB473DA-C1A2-4D7C-8F93-61648A1DCE6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49">
              <a:extLst>
                <a:ext uri="{FF2B5EF4-FFF2-40B4-BE49-F238E27FC236}">
                  <a16:creationId xmlns:a16="http://schemas.microsoft.com/office/drawing/2014/main" xmlns="" id="{B0CB101C-0092-4291-B085-5F42851004CA}"/>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Oval 50">
              <a:extLst>
                <a:ext uri="{FF2B5EF4-FFF2-40B4-BE49-F238E27FC236}">
                  <a16:creationId xmlns:a16="http://schemas.microsoft.com/office/drawing/2014/main" xmlns="" id="{59AE01C4-803B-48D6-8232-37C4EBBD78FE}"/>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Oval 51">
              <a:extLst>
                <a:ext uri="{FF2B5EF4-FFF2-40B4-BE49-F238E27FC236}">
                  <a16:creationId xmlns:a16="http://schemas.microsoft.com/office/drawing/2014/main" xmlns="" id="{684D6B7E-FE0D-43A9-917D-9BC691E58FD6}"/>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52">
              <a:extLst>
                <a:ext uri="{FF2B5EF4-FFF2-40B4-BE49-F238E27FC236}">
                  <a16:creationId xmlns:a16="http://schemas.microsoft.com/office/drawing/2014/main" xmlns="" id="{FCD70D1B-8ABD-442C-AFB5-CA981E030B05}"/>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53">
              <a:extLst>
                <a:ext uri="{FF2B5EF4-FFF2-40B4-BE49-F238E27FC236}">
                  <a16:creationId xmlns:a16="http://schemas.microsoft.com/office/drawing/2014/main" xmlns="" id="{547DEDAE-1754-49EE-9958-E45BF0B08A9F}"/>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54">
              <a:extLst>
                <a:ext uri="{FF2B5EF4-FFF2-40B4-BE49-F238E27FC236}">
                  <a16:creationId xmlns:a16="http://schemas.microsoft.com/office/drawing/2014/main" xmlns="" id="{5376B49D-87D6-4347-9B89-D943A4BCFB98}"/>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55">
              <a:extLst>
                <a:ext uri="{FF2B5EF4-FFF2-40B4-BE49-F238E27FC236}">
                  <a16:creationId xmlns:a16="http://schemas.microsoft.com/office/drawing/2014/main" xmlns="" id="{3044450A-29B7-4E5C-A358-2A027F6FEBF6}"/>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56">
              <a:extLst>
                <a:ext uri="{FF2B5EF4-FFF2-40B4-BE49-F238E27FC236}">
                  <a16:creationId xmlns:a16="http://schemas.microsoft.com/office/drawing/2014/main" xmlns="" id="{B9736D3E-A81F-40A6-8CB5-C96A02779ED4}"/>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57">
              <a:extLst>
                <a:ext uri="{FF2B5EF4-FFF2-40B4-BE49-F238E27FC236}">
                  <a16:creationId xmlns:a16="http://schemas.microsoft.com/office/drawing/2014/main" xmlns="" id="{87027AE4-33A0-466F-9550-48E823F3A6D8}"/>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58">
              <a:extLst>
                <a:ext uri="{FF2B5EF4-FFF2-40B4-BE49-F238E27FC236}">
                  <a16:creationId xmlns:a16="http://schemas.microsoft.com/office/drawing/2014/main" xmlns="" id="{0764FC7A-545C-4041-9CF0-B061C603FB2E}"/>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59">
              <a:extLst>
                <a:ext uri="{FF2B5EF4-FFF2-40B4-BE49-F238E27FC236}">
                  <a16:creationId xmlns:a16="http://schemas.microsoft.com/office/drawing/2014/main" xmlns="" id="{92639B77-9216-428B-84C8-A26BB8606A7C}"/>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60">
              <a:extLst>
                <a:ext uri="{FF2B5EF4-FFF2-40B4-BE49-F238E27FC236}">
                  <a16:creationId xmlns:a16="http://schemas.microsoft.com/office/drawing/2014/main" xmlns="" id="{DC310350-FBB9-4A2E-A87A-F7D94ECD0699}"/>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61">
              <a:extLst>
                <a:ext uri="{FF2B5EF4-FFF2-40B4-BE49-F238E27FC236}">
                  <a16:creationId xmlns:a16="http://schemas.microsoft.com/office/drawing/2014/main" xmlns="" id="{1DDC365E-B770-4FCD-94A8-AD83132D0B7A}"/>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62">
              <a:extLst>
                <a:ext uri="{FF2B5EF4-FFF2-40B4-BE49-F238E27FC236}">
                  <a16:creationId xmlns:a16="http://schemas.microsoft.com/office/drawing/2014/main" xmlns="" id="{A44BBE4D-9857-43CF-881E-7F37559C839C}"/>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63">
              <a:extLst>
                <a:ext uri="{FF2B5EF4-FFF2-40B4-BE49-F238E27FC236}">
                  <a16:creationId xmlns:a16="http://schemas.microsoft.com/office/drawing/2014/main" xmlns="" id="{C564118A-E369-4AED-9DCB-6DC4D88C3DC5}"/>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64">
              <a:extLst>
                <a:ext uri="{FF2B5EF4-FFF2-40B4-BE49-F238E27FC236}">
                  <a16:creationId xmlns:a16="http://schemas.microsoft.com/office/drawing/2014/main" xmlns="" id="{5554BA3B-D094-491D-A997-96D009CB51AB}"/>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65">
              <a:extLst>
                <a:ext uri="{FF2B5EF4-FFF2-40B4-BE49-F238E27FC236}">
                  <a16:creationId xmlns:a16="http://schemas.microsoft.com/office/drawing/2014/main" xmlns="" id="{19F0DA53-C061-473F-AD16-555201E03C12}"/>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66">
              <a:extLst>
                <a:ext uri="{FF2B5EF4-FFF2-40B4-BE49-F238E27FC236}">
                  <a16:creationId xmlns:a16="http://schemas.microsoft.com/office/drawing/2014/main" xmlns="" id="{CC632A14-96DA-48B1-8ED4-89C1C9585561}"/>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67">
              <a:extLst>
                <a:ext uri="{FF2B5EF4-FFF2-40B4-BE49-F238E27FC236}">
                  <a16:creationId xmlns:a16="http://schemas.microsoft.com/office/drawing/2014/main" xmlns="" id="{6A5CFF53-D8CF-4B9B-BF0B-D91B49AA6449}"/>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68">
              <a:extLst>
                <a:ext uri="{FF2B5EF4-FFF2-40B4-BE49-F238E27FC236}">
                  <a16:creationId xmlns:a16="http://schemas.microsoft.com/office/drawing/2014/main" xmlns="" id="{34B1D998-7A13-4978-82A0-40CA0DC282A2}"/>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69">
              <a:extLst>
                <a:ext uri="{FF2B5EF4-FFF2-40B4-BE49-F238E27FC236}">
                  <a16:creationId xmlns:a16="http://schemas.microsoft.com/office/drawing/2014/main" xmlns="" id="{354EBD2F-D1BC-49A6-A73C-5322932DBF3C}"/>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70">
              <a:extLst>
                <a:ext uri="{FF2B5EF4-FFF2-40B4-BE49-F238E27FC236}">
                  <a16:creationId xmlns:a16="http://schemas.microsoft.com/office/drawing/2014/main" xmlns="" id="{6A6BA5F6-B0FC-4A21-8C15-5E5DBA74BE58}"/>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71">
              <a:extLst>
                <a:ext uri="{FF2B5EF4-FFF2-40B4-BE49-F238E27FC236}">
                  <a16:creationId xmlns:a16="http://schemas.microsoft.com/office/drawing/2014/main" xmlns="" id="{A8A8025F-84EA-4CF0-96CD-280540BCFD9D}"/>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72">
              <a:extLst>
                <a:ext uri="{FF2B5EF4-FFF2-40B4-BE49-F238E27FC236}">
                  <a16:creationId xmlns:a16="http://schemas.microsoft.com/office/drawing/2014/main" xmlns="" id="{6A0DE165-2317-46D6-9A11-31409B034212}"/>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73">
              <a:extLst>
                <a:ext uri="{FF2B5EF4-FFF2-40B4-BE49-F238E27FC236}">
                  <a16:creationId xmlns:a16="http://schemas.microsoft.com/office/drawing/2014/main" xmlns="" id="{1751D4F7-DA0C-49D2-A4BA-088C1FFDE8AC}"/>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74">
              <a:extLst>
                <a:ext uri="{FF2B5EF4-FFF2-40B4-BE49-F238E27FC236}">
                  <a16:creationId xmlns:a16="http://schemas.microsoft.com/office/drawing/2014/main" xmlns="" id="{71370C62-BB2D-4119-B1AB-2918BD6DE421}"/>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75">
              <a:extLst>
                <a:ext uri="{FF2B5EF4-FFF2-40B4-BE49-F238E27FC236}">
                  <a16:creationId xmlns:a16="http://schemas.microsoft.com/office/drawing/2014/main" xmlns="" id="{7A154DBC-3132-4132-B4E6-CB5A168B08BB}"/>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76">
              <a:extLst>
                <a:ext uri="{FF2B5EF4-FFF2-40B4-BE49-F238E27FC236}">
                  <a16:creationId xmlns:a16="http://schemas.microsoft.com/office/drawing/2014/main" xmlns="" id="{82A31D97-F23B-4558-A790-AC6597D8AA4B}"/>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77">
              <a:extLst>
                <a:ext uri="{FF2B5EF4-FFF2-40B4-BE49-F238E27FC236}">
                  <a16:creationId xmlns:a16="http://schemas.microsoft.com/office/drawing/2014/main" xmlns="" id="{2607C21D-127E-41F7-BB36-DDE4296DACB4}"/>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78">
              <a:extLst>
                <a:ext uri="{FF2B5EF4-FFF2-40B4-BE49-F238E27FC236}">
                  <a16:creationId xmlns:a16="http://schemas.microsoft.com/office/drawing/2014/main" xmlns="" id="{BF853D8E-AC94-400C-9B47-5460694A2314}"/>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79">
              <a:extLst>
                <a:ext uri="{FF2B5EF4-FFF2-40B4-BE49-F238E27FC236}">
                  <a16:creationId xmlns:a16="http://schemas.microsoft.com/office/drawing/2014/main" xmlns="" id="{5704CFC7-7F28-4780-9356-E79816637DB0}"/>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80">
              <a:extLst>
                <a:ext uri="{FF2B5EF4-FFF2-40B4-BE49-F238E27FC236}">
                  <a16:creationId xmlns:a16="http://schemas.microsoft.com/office/drawing/2014/main" xmlns="" id="{5BB3FFC8-FC7D-4EE0-A53A-14CD4E9F1110}"/>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81">
              <a:extLst>
                <a:ext uri="{FF2B5EF4-FFF2-40B4-BE49-F238E27FC236}">
                  <a16:creationId xmlns:a16="http://schemas.microsoft.com/office/drawing/2014/main" xmlns="" id="{3E1DCB9C-293F-4706-9B2E-7CC9FB0D62FE}"/>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82">
              <a:extLst>
                <a:ext uri="{FF2B5EF4-FFF2-40B4-BE49-F238E27FC236}">
                  <a16:creationId xmlns:a16="http://schemas.microsoft.com/office/drawing/2014/main" xmlns="" id="{9B3E8B41-F90D-4B0F-A60E-F1D33CE0106B}"/>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83">
              <a:extLst>
                <a:ext uri="{FF2B5EF4-FFF2-40B4-BE49-F238E27FC236}">
                  <a16:creationId xmlns:a16="http://schemas.microsoft.com/office/drawing/2014/main" xmlns="" id="{68F39962-8975-4592-BE9F-2DC3D12BC2F0}"/>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84">
              <a:extLst>
                <a:ext uri="{FF2B5EF4-FFF2-40B4-BE49-F238E27FC236}">
                  <a16:creationId xmlns:a16="http://schemas.microsoft.com/office/drawing/2014/main" xmlns="" id="{A3CD25E8-AD5A-4B1E-978D-D59A75F035C9}"/>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85">
              <a:extLst>
                <a:ext uri="{FF2B5EF4-FFF2-40B4-BE49-F238E27FC236}">
                  <a16:creationId xmlns:a16="http://schemas.microsoft.com/office/drawing/2014/main" xmlns="" id="{858B4DEA-A661-48D7-86C7-B124447332DC}"/>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86">
              <a:extLst>
                <a:ext uri="{FF2B5EF4-FFF2-40B4-BE49-F238E27FC236}">
                  <a16:creationId xmlns:a16="http://schemas.microsoft.com/office/drawing/2014/main" xmlns="" id="{18032FC7-DD67-483E-A409-DEBD23FFB7E1}"/>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87">
              <a:extLst>
                <a:ext uri="{FF2B5EF4-FFF2-40B4-BE49-F238E27FC236}">
                  <a16:creationId xmlns:a16="http://schemas.microsoft.com/office/drawing/2014/main" xmlns="" id="{0CDD0CC1-6E77-4912-8B0D-083AF210EB75}"/>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88">
              <a:extLst>
                <a:ext uri="{FF2B5EF4-FFF2-40B4-BE49-F238E27FC236}">
                  <a16:creationId xmlns:a16="http://schemas.microsoft.com/office/drawing/2014/main" xmlns="" id="{8D74998F-22A8-46A2-A138-077B44C5AFD2}"/>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89">
              <a:extLst>
                <a:ext uri="{FF2B5EF4-FFF2-40B4-BE49-F238E27FC236}">
                  <a16:creationId xmlns:a16="http://schemas.microsoft.com/office/drawing/2014/main" xmlns="" id="{19C2258B-0C44-47CF-9B7B-8115250C4EE5}"/>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90">
              <a:extLst>
                <a:ext uri="{FF2B5EF4-FFF2-40B4-BE49-F238E27FC236}">
                  <a16:creationId xmlns:a16="http://schemas.microsoft.com/office/drawing/2014/main" xmlns="" id="{B0E13F37-CE5A-4821-B2F4-A157D82D049D}"/>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91">
              <a:extLst>
                <a:ext uri="{FF2B5EF4-FFF2-40B4-BE49-F238E27FC236}">
                  <a16:creationId xmlns:a16="http://schemas.microsoft.com/office/drawing/2014/main" xmlns="" id="{C7D6850F-7E72-4E2C-B7B3-F506FEFDB462}"/>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92">
              <a:extLst>
                <a:ext uri="{FF2B5EF4-FFF2-40B4-BE49-F238E27FC236}">
                  <a16:creationId xmlns:a16="http://schemas.microsoft.com/office/drawing/2014/main" xmlns="" id="{53266323-9E7F-498B-9FF3-55F377C32AAB}"/>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93">
              <a:extLst>
                <a:ext uri="{FF2B5EF4-FFF2-40B4-BE49-F238E27FC236}">
                  <a16:creationId xmlns:a16="http://schemas.microsoft.com/office/drawing/2014/main" xmlns="" id="{C576E463-468F-4E6B-805E-A8E3B2026E6B}"/>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94">
              <a:extLst>
                <a:ext uri="{FF2B5EF4-FFF2-40B4-BE49-F238E27FC236}">
                  <a16:creationId xmlns:a16="http://schemas.microsoft.com/office/drawing/2014/main" xmlns="" id="{F5ADC0BB-E5D6-4D57-9A59-8575116EF45B}"/>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95">
              <a:extLst>
                <a:ext uri="{FF2B5EF4-FFF2-40B4-BE49-F238E27FC236}">
                  <a16:creationId xmlns:a16="http://schemas.microsoft.com/office/drawing/2014/main" xmlns="" id="{87672259-094B-44CF-8B2C-E426A5EF189B}"/>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96">
              <a:extLst>
                <a:ext uri="{FF2B5EF4-FFF2-40B4-BE49-F238E27FC236}">
                  <a16:creationId xmlns:a16="http://schemas.microsoft.com/office/drawing/2014/main" xmlns="" id="{9CBC2AF9-CE76-4CBA-8CDA-B36194029DF1}"/>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97">
              <a:extLst>
                <a:ext uri="{FF2B5EF4-FFF2-40B4-BE49-F238E27FC236}">
                  <a16:creationId xmlns:a16="http://schemas.microsoft.com/office/drawing/2014/main" xmlns="" id="{CEBC2494-47B2-49D1-906B-119755B86C7B}"/>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98">
              <a:extLst>
                <a:ext uri="{FF2B5EF4-FFF2-40B4-BE49-F238E27FC236}">
                  <a16:creationId xmlns:a16="http://schemas.microsoft.com/office/drawing/2014/main" xmlns="" id="{70CB37B0-3FA8-4A35-8110-4D2DA6170FD8}"/>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99">
              <a:extLst>
                <a:ext uri="{FF2B5EF4-FFF2-40B4-BE49-F238E27FC236}">
                  <a16:creationId xmlns:a16="http://schemas.microsoft.com/office/drawing/2014/main" xmlns="" id="{1761DD5F-2E50-4B11-B54C-9CE348B74C5C}"/>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100">
              <a:extLst>
                <a:ext uri="{FF2B5EF4-FFF2-40B4-BE49-F238E27FC236}">
                  <a16:creationId xmlns:a16="http://schemas.microsoft.com/office/drawing/2014/main" xmlns="" id="{9B53E459-1362-43DA-A86F-5E0630A750FC}"/>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101">
              <a:extLst>
                <a:ext uri="{FF2B5EF4-FFF2-40B4-BE49-F238E27FC236}">
                  <a16:creationId xmlns:a16="http://schemas.microsoft.com/office/drawing/2014/main" xmlns="" id="{1CF06FE8-9C76-4ACD-BFD1-6854546E7734}"/>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102">
              <a:extLst>
                <a:ext uri="{FF2B5EF4-FFF2-40B4-BE49-F238E27FC236}">
                  <a16:creationId xmlns:a16="http://schemas.microsoft.com/office/drawing/2014/main" xmlns="" id="{B786A67E-3A2A-483E-8A9F-1D679A30EFB3}"/>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103">
              <a:extLst>
                <a:ext uri="{FF2B5EF4-FFF2-40B4-BE49-F238E27FC236}">
                  <a16:creationId xmlns:a16="http://schemas.microsoft.com/office/drawing/2014/main" xmlns="" id="{D018F4D9-B641-4E6E-ABE2-FD922C9760B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104">
              <a:extLst>
                <a:ext uri="{FF2B5EF4-FFF2-40B4-BE49-F238E27FC236}">
                  <a16:creationId xmlns:a16="http://schemas.microsoft.com/office/drawing/2014/main" xmlns="" id="{19EDBF27-7B8F-48E3-B9BF-ADFC48EB7DB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105">
              <a:extLst>
                <a:ext uri="{FF2B5EF4-FFF2-40B4-BE49-F238E27FC236}">
                  <a16:creationId xmlns:a16="http://schemas.microsoft.com/office/drawing/2014/main" xmlns="" id="{3A2A338F-FD49-4721-AA7C-96E0DD73A520}"/>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106">
              <a:extLst>
                <a:ext uri="{FF2B5EF4-FFF2-40B4-BE49-F238E27FC236}">
                  <a16:creationId xmlns:a16="http://schemas.microsoft.com/office/drawing/2014/main" xmlns="" id="{50C93737-BD07-4073-8CE5-2AC8B2C0A2FA}"/>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107">
              <a:extLst>
                <a:ext uri="{FF2B5EF4-FFF2-40B4-BE49-F238E27FC236}">
                  <a16:creationId xmlns:a16="http://schemas.microsoft.com/office/drawing/2014/main" xmlns="" id="{37FBC216-DA18-4987-8081-12B5035B3DB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108">
              <a:extLst>
                <a:ext uri="{FF2B5EF4-FFF2-40B4-BE49-F238E27FC236}">
                  <a16:creationId xmlns:a16="http://schemas.microsoft.com/office/drawing/2014/main" xmlns="" id="{811975BB-0B1A-4DC2-8680-CF93874F6374}"/>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109">
              <a:extLst>
                <a:ext uri="{FF2B5EF4-FFF2-40B4-BE49-F238E27FC236}">
                  <a16:creationId xmlns:a16="http://schemas.microsoft.com/office/drawing/2014/main" xmlns="" id="{31C6E059-7A1A-4E70-80EE-7CC7241BDB6E}"/>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110">
              <a:extLst>
                <a:ext uri="{FF2B5EF4-FFF2-40B4-BE49-F238E27FC236}">
                  <a16:creationId xmlns:a16="http://schemas.microsoft.com/office/drawing/2014/main" xmlns="" id="{C2A0E891-CFEE-406C-88D2-98D4463207AD}"/>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111">
              <a:extLst>
                <a:ext uri="{FF2B5EF4-FFF2-40B4-BE49-F238E27FC236}">
                  <a16:creationId xmlns:a16="http://schemas.microsoft.com/office/drawing/2014/main" xmlns="" id="{B23B0185-57FC-4D71-B9E8-4798134B9BD2}"/>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112">
              <a:extLst>
                <a:ext uri="{FF2B5EF4-FFF2-40B4-BE49-F238E27FC236}">
                  <a16:creationId xmlns:a16="http://schemas.microsoft.com/office/drawing/2014/main" xmlns="" id="{0AF5EBBA-2A48-4995-9973-A886A39B193A}"/>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113">
              <a:extLst>
                <a:ext uri="{FF2B5EF4-FFF2-40B4-BE49-F238E27FC236}">
                  <a16:creationId xmlns:a16="http://schemas.microsoft.com/office/drawing/2014/main" xmlns="" id="{5747D0FD-7318-4FA6-BEAC-15D43ED833FD}"/>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114">
              <a:extLst>
                <a:ext uri="{FF2B5EF4-FFF2-40B4-BE49-F238E27FC236}">
                  <a16:creationId xmlns:a16="http://schemas.microsoft.com/office/drawing/2014/main" xmlns="" id="{0E435382-9020-4DD4-B562-F678641868ED}"/>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115">
              <a:extLst>
                <a:ext uri="{FF2B5EF4-FFF2-40B4-BE49-F238E27FC236}">
                  <a16:creationId xmlns:a16="http://schemas.microsoft.com/office/drawing/2014/main" xmlns="" id="{41DA70DA-A492-49C9-801D-3040E98F8432}"/>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116">
              <a:extLst>
                <a:ext uri="{FF2B5EF4-FFF2-40B4-BE49-F238E27FC236}">
                  <a16:creationId xmlns:a16="http://schemas.microsoft.com/office/drawing/2014/main" xmlns="" id="{CAF46ED3-38FD-4C87-A404-940EBAE7D372}"/>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117">
              <a:extLst>
                <a:ext uri="{FF2B5EF4-FFF2-40B4-BE49-F238E27FC236}">
                  <a16:creationId xmlns:a16="http://schemas.microsoft.com/office/drawing/2014/main" xmlns="" id="{BE4B09DE-BC8F-474D-B909-A867A9229671}"/>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118">
              <a:extLst>
                <a:ext uri="{FF2B5EF4-FFF2-40B4-BE49-F238E27FC236}">
                  <a16:creationId xmlns:a16="http://schemas.microsoft.com/office/drawing/2014/main" xmlns="" id="{2312806B-0C55-49C6-859D-C53EB3BEF530}"/>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119">
              <a:extLst>
                <a:ext uri="{FF2B5EF4-FFF2-40B4-BE49-F238E27FC236}">
                  <a16:creationId xmlns:a16="http://schemas.microsoft.com/office/drawing/2014/main" xmlns="" id="{7B9216C1-247D-4374-A6F6-D2E77E69157C}"/>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120">
              <a:extLst>
                <a:ext uri="{FF2B5EF4-FFF2-40B4-BE49-F238E27FC236}">
                  <a16:creationId xmlns:a16="http://schemas.microsoft.com/office/drawing/2014/main" xmlns="" id="{D09633EA-D436-40C2-B0C3-12CBBA807718}"/>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121">
              <a:extLst>
                <a:ext uri="{FF2B5EF4-FFF2-40B4-BE49-F238E27FC236}">
                  <a16:creationId xmlns:a16="http://schemas.microsoft.com/office/drawing/2014/main" xmlns="" id="{32DD5CB3-B6EC-4721-BA95-0BEE97C3352B}"/>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122">
              <a:extLst>
                <a:ext uri="{FF2B5EF4-FFF2-40B4-BE49-F238E27FC236}">
                  <a16:creationId xmlns:a16="http://schemas.microsoft.com/office/drawing/2014/main" xmlns="" id="{9872169A-C246-4A30-8262-8699050D3952}"/>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123">
              <a:extLst>
                <a:ext uri="{FF2B5EF4-FFF2-40B4-BE49-F238E27FC236}">
                  <a16:creationId xmlns:a16="http://schemas.microsoft.com/office/drawing/2014/main" xmlns="" id="{265F2EB9-9B14-4181-9677-C1A69DD05C2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124">
              <a:extLst>
                <a:ext uri="{FF2B5EF4-FFF2-40B4-BE49-F238E27FC236}">
                  <a16:creationId xmlns:a16="http://schemas.microsoft.com/office/drawing/2014/main" xmlns="" id="{7E380F12-A26D-4A6F-97DA-FF04B7BCF3B4}"/>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125">
              <a:extLst>
                <a:ext uri="{FF2B5EF4-FFF2-40B4-BE49-F238E27FC236}">
                  <a16:creationId xmlns:a16="http://schemas.microsoft.com/office/drawing/2014/main" xmlns="" id="{0D98EE0C-CB8C-4A98-9121-708963B59C55}"/>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126">
              <a:extLst>
                <a:ext uri="{FF2B5EF4-FFF2-40B4-BE49-F238E27FC236}">
                  <a16:creationId xmlns:a16="http://schemas.microsoft.com/office/drawing/2014/main" xmlns="" id="{137BB5F7-1EBA-4DBD-A388-47BDFDB2BF85}"/>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127">
              <a:extLst>
                <a:ext uri="{FF2B5EF4-FFF2-40B4-BE49-F238E27FC236}">
                  <a16:creationId xmlns:a16="http://schemas.microsoft.com/office/drawing/2014/main" xmlns="" id="{DF4B26C6-390F-4A00-A9FF-7CDB1B90E15F}"/>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128">
              <a:extLst>
                <a:ext uri="{FF2B5EF4-FFF2-40B4-BE49-F238E27FC236}">
                  <a16:creationId xmlns:a16="http://schemas.microsoft.com/office/drawing/2014/main" xmlns="" id="{534E97EF-3FC6-43FE-9948-9E5FD910E633}"/>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129">
              <a:extLst>
                <a:ext uri="{FF2B5EF4-FFF2-40B4-BE49-F238E27FC236}">
                  <a16:creationId xmlns:a16="http://schemas.microsoft.com/office/drawing/2014/main" xmlns="" id="{A2A90C0D-243B-4BF3-A01A-D65EABCCE853}"/>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130">
              <a:extLst>
                <a:ext uri="{FF2B5EF4-FFF2-40B4-BE49-F238E27FC236}">
                  <a16:creationId xmlns:a16="http://schemas.microsoft.com/office/drawing/2014/main" xmlns="" id="{D6301267-E296-4895-AA77-A5BDD15D7658}"/>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131">
              <a:extLst>
                <a:ext uri="{FF2B5EF4-FFF2-40B4-BE49-F238E27FC236}">
                  <a16:creationId xmlns:a16="http://schemas.microsoft.com/office/drawing/2014/main" xmlns="" id="{D72EE050-1C86-452B-A8EE-D0B7EDAA40B4}"/>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132">
              <a:extLst>
                <a:ext uri="{FF2B5EF4-FFF2-40B4-BE49-F238E27FC236}">
                  <a16:creationId xmlns:a16="http://schemas.microsoft.com/office/drawing/2014/main" xmlns="" id="{59034C39-1037-42B2-A31B-021BC36B56A4}"/>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133">
              <a:extLst>
                <a:ext uri="{FF2B5EF4-FFF2-40B4-BE49-F238E27FC236}">
                  <a16:creationId xmlns:a16="http://schemas.microsoft.com/office/drawing/2014/main" xmlns="" id="{D46CF34F-CBD0-4810-BF81-7D043F54686A}"/>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134">
              <a:extLst>
                <a:ext uri="{FF2B5EF4-FFF2-40B4-BE49-F238E27FC236}">
                  <a16:creationId xmlns:a16="http://schemas.microsoft.com/office/drawing/2014/main" xmlns="" id="{02F52AFC-A5D2-4770-8076-985E95322363}"/>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135">
              <a:extLst>
                <a:ext uri="{FF2B5EF4-FFF2-40B4-BE49-F238E27FC236}">
                  <a16:creationId xmlns:a16="http://schemas.microsoft.com/office/drawing/2014/main" xmlns="" id="{4920623D-A390-4843-9A54-95CA5DE6EB5B}"/>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pic>
        <p:nvPicPr>
          <p:cNvPr id="171" name="Picture 3">
            <a:extLst>
              <a:ext uri="{FF2B5EF4-FFF2-40B4-BE49-F238E27FC236}">
                <a16:creationId xmlns:a16="http://schemas.microsoft.com/office/drawing/2014/main" xmlns="" id="{9D1D2D64-83C9-48AF-BEFD-9F64643840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6020" y="0"/>
            <a:ext cx="2487804" cy="2545068"/>
          </a:xfrm>
          <a:prstGeom prst="rect">
            <a:avLst/>
          </a:prstGeom>
        </p:spPr>
      </p:pic>
      <p:grpSp>
        <p:nvGrpSpPr>
          <p:cNvPr id="172" name="Group 171">
            <a:extLst>
              <a:ext uri="{FF2B5EF4-FFF2-40B4-BE49-F238E27FC236}">
                <a16:creationId xmlns:a16="http://schemas.microsoft.com/office/drawing/2014/main" xmlns="" id="{0E45CDCF-F1ED-44E1-9867-3DAF545CCFBA}"/>
              </a:ext>
            </a:extLst>
          </p:cNvPr>
          <p:cNvGrpSpPr/>
          <p:nvPr/>
        </p:nvGrpSpPr>
        <p:grpSpPr>
          <a:xfrm>
            <a:off x="119223" y="1686225"/>
            <a:ext cx="3254913" cy="2108535"/>
            <a:chOff x="6533573" y="3124125"/>
            <a:chExt cx="3313941" cy="2240206"/>
          </a:xfrm>
        </p:grpSpPr>
        <p:pic>
          <p:nvPicPr>
            <p:cNvPr id="173" name="Graphic 172">
              <a:extLst>
                <a:ext uri="{FF2B5EF4-FFF2-40B4-BE49-F238E27FC236}">
                  <a16:creationId xmlns:a16="http://schemas.microsoft.com/office/drawing/2014/main" xmlns="" id="{5783D944-CA5C-4876-BAEC-2CE995536D7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533573" y="3124125"/>
              <a:ext cx="3313941" cy="2240206"/>
            </a:xfrm>
            <a:prstGeom prst="rect">
              <a:avLst/>
            </a:prstGeom>
          </p:spPr>
        </p:pic>
        <p:sp>
          <p:nvSpPr>
            <p:cNvPr id="174" name="TextBox 173">
              <a:extLst>
                <a:ext uri="{FF2B5EF4-FFF2-40B4-BE49-F238E27FC236}">
                  <a16:creationId xmlns:a16="http://schemas.microsoft.com/office/drawing/2014/main" xmlns="" id="{49982D45-B8D4-4CF1-A4CC-8C4FDFDF30F6}"/>
                </a:ext>
              </a:extLst>
            </p:cNvPr>
            <p:cNvSpPr txBox="1"/>
            <p:nvPr/>
          </p:nvSpPr>
          <p:spPr>
            <a:xfrm>
              <a:off x="6533573" y="4039489"/>
              <a:ext cx="3313941" cy="1015663"/>
            </a:xfrm>
            <a:prstGeom prst="rect">
              <a:avLst/>
            </a:prstGeom>
            <a:noFill/>
          </p:spPr>
          <p:txBody>
            <a:bodyPr wrap="square" rtlCol="0">
              <a:spAutoFit/>
            </a:bodyPr>
            <a:lstStyle/>
            <a:p>
              <a:pPr algn="ctr"/>
              <a:endParaRPr lang="en-US" sz="6000" dirty="0">
                <a:latin typeface="Calibri" panose="020F0502020204030204" pitchFamily="34" charset="0"/>
                <a:cs typeface="Calibri" panose="020F0502020204030204" pitchFamily="34" charset="0"/>
              </a:endParaRPr>
            </a:p>
          </p:txBody>
        </p:sp>
      </p:grpSp>
      <p:sp>
        <p:nvSpPr>
          <p:cNvPr id="175" name="TextBox 174">
            <a:extLst>
              <a:ext uri="{FF2B5EF4-FFF2-40B4-BE49-F238E27FC236}">
                <a16:creationId xmlns:a16="http://schemas.microsoft.com/office/drawing/2014/main" xmlns="" id="{D3ED15D7-7B64-4366-BF64-2F767348AEB5}"/>
              </a:ext>
            </a:extLst>
          </p:cNvPr>
          <p:cNvSpPr txBox="1"/>
          <p:nvPr/>
        </p:nvSpPr>
        <p:spPr>
          <a:xfrm>
            <a:off x="-99939" y="2069238"/>
            <a:ext cx="3693890" cy="1323439"/>
          </a:xfrm>
          <a:prstGeom prst="rect">
            <a:avLst/>
          </a:prstGeom>
          <a:noFill/>
        </p:spPr>
        <p:txBody>
          <a:bodyPr wrap="square" rtlCol="0">
            <a:spAutoFit/>
          </a:bodyPr>
          <a:lstStyle/>
          <a:p>
            <a:pPr algn="ctr"/>
            <a:r>
              <a:rPr lang="en-US" sz="4000" b="1" dirty="0" err="1">
                <a:solidFill>
                  <a:srgbClr val="FF0000"/>
                </a:solidFill>
              </a:rPr>
              <a:t>Làm</a:t>
            </a:r>
            <a:r>
              <a:rPr lang="en-US" sz="4000" b="1" dirty="0">
                <a:solidFill>
                  <a:srgbClr val="FF0000"/>
                </a:solidFill>
              </a:rPr>
              <a:t> </a:t>
            </a:r>
            <a:r>
              <a:rPr lang="en-US" sz="4000" b="1" dirty="0" err="1">
                <a:solidFill>
                  <a:srgbClr val="FF0000"/>
                </a:solidFill>
              </a:rPr>
              <a:t>việc</a:t>
            </a:r>
            <a:r>
              <a:rPr lang="en-US" sz="4000" b="1" dirty="0">
                <a:solidFill>
                  <a:srgbClr val="FF0000"/>
                </a:solidFill>
              </a:rPr>
              <a:t> </a:t>
            </a:r>
          </a:p>
          <a:p>
            <a:pPr algn="ctr"/>
            <a:r>
              <a:rPr lang="en-US" sz="4000" b="1" dirty="0" err="1">
                <a:solidFill>
                  <a:srgbClr val="FF0000"/>
                </a:solidFill>
              </a:rPr>
              <a:t>theo</a:t>
            </a:r>
            <a:r>
              <a:rPr lang="en-US" sz="4000" b="1" dirty="0">
                <a:solidFill>
                  <a:srgbClr val="FF0000"/>
                </a:solidFill>
              </a:rPr>
              <a:t> </a:t>
            </a:r>
            <a:r>
              <a:rPr lang="en-US" sz="4000" b="1" dirty="0" err="1">
                <a:solidFill>
                  <a:srgbClr val="FF0000"/>
                </a:solidFill>
              </a:rPr>
              <a:t>cặp</a:t>
            </a:r>
            <a:endParaRPr lang="vi-VN" sz="4000" b="1" dirty="0">
              <a:solidFill>
                <a:srgbClr val="FF0000"/>
              </a:solidFill>
            </a:endParaRPr>
          </a:p>
        </p:txBody>
      </p:sp>
    </p:spTree>
    <p:extLst>
      <p:ext uri="{BB962C8B-B14F-4D97-AF65-F5344CB8AC3E}">
        <p14:creationId xmlns:p14="http://schemas.microsoft.com/office/powerpoint/2010/main" val="299400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 calcmode="lin" valueType="num">
                                      <p:cBhvr>
                                        <p:cTn id="12" dur="500" fill="hold"/>
                                        <p:tgtEl>
                                          <p:spTgt spid="171"/>
                                        </p:tgtEl>
                                        <p:attrNameLst>
                                          <p:attrName>ppt_w</p:attrName>
                                        </p:attrNameLst>
                                      </p:cBhvr>
                                      <p:tavLst>
                                        <p:tav tm="0">
                                          <p:val>
                                            <p:fltVal val="0"/>
                                          </p:val>
                                        </p:tav>
                                        <p:tav tm="100000">
                                          <p:val>
                                            <p:strVal val="#ppt_w"/>
                                          </p:val>
                                        </p:tav>
                                      </p:tavLst>
                                    </p:anim>
                                    <p:anim calcmode="lin" valueType="num">
                                      <p:cBhvr>
                                        <p:cTn id="13" dur="500" fill="hold"/>
                                        <p:tgtEl>
                                          <p:spTgt spid="171"/>
                                        </p:tgtEl>
                                        <p:attrNameLst>
                                          <p:attrName>ppt_h</p:attrName>
                                        </p:attrNameLst>
                                      </p:cBhvr>
                                      <p:tavLst>
                                        <p:tav tm="0">
                                          <p:val>
                                            <p:fltVal val="0"/>
                                          </p:val>
                                        </p:tav>
                                        <p:tav tm="100000">
                                          <p:val>
                                            <p:strVal val="#ppt_h"/>
                                          </p:val>
                                        </p:tav>
                                      </p:tavLst>
                                    </p:anim>
                                    <p:animEffect transition="in" filter="fade">
                                      <p:cBhvr>
                                        <p:cTn id="14" dur="500"/>
                                        <p:tgtEl>
                                          <p:spTgt spid="171"/>
                                        </p:tgtEl>
                                      </p:cBhvr>
                                    </p:animEffect>
                                  </p:childTnLst>
                                </p:cTn>
                              </p:par>
                              <p:par>
                                <p:cTn id="15" presetID="53" presetClass="entr" presetSubtype="16" fill="hold" nodeType="withEffect">
                                  <p:stCondLst>
                                    <p:cond delay="0"/>
                                  </p:stCondLst>
                                  <p:childTnLst>
                                    <p:set>
                                      <p:cBhvr>
                                        <p:cTn id="16" dur="1" fill="hold">
                                          <p:stCondLst>
                                            <p:cond delay="0"/>
                                          </p:stCondLst>
                                        </p:cTn>
                                        <p:tgtEl>
                                          <p:spTgt spid="172"/>
                                        </p:tgtEl>
                                        <p:attrNameLst>
                                          <p:attrName>style.visibility</p:attrName>
                                        </p:attrNameLst>
                                      </p:cBhvr>
                                      <p:to>
                                        <p:strVal val="visible"/>
                                      </p:to>
                                    </p:set>
                                    <p:anim calcmode="lin" valueType="num">
                                      <p:cBhvr>
                                        <p:cTn id="17" dur="500" fill="hold"/>
                                        <p:tgtEl>
                                          <p:spTgt spid="172"/>
                                        </p:tgtEl>
                                        <p:attrNameLst>
                                          <p:attrName>ppt_w</p:attrName>
                                        </p:attrNameLst>
                                      </p:cBhvr>
                                      <p:tavLst>
                                        <p:tav tm="0">
                                          <p:val>
                                            <p:fltVal val="0"/>
                                          </p:val>
                                        </p:tav>
                                        <p:tav tm="100000">
                                          <p:val>
                                            <p:strVal val="#ppt_w"/>
                                          </p:val>
                                        </p:tav>
                                      </p:tavLst>
                                    </p:anim>
                                    <p:anim calcmode="lin" valueType="num">
                                      <p:cBhvr>
                                        <p:cTn id="18" dur="500" fill="hold"/>
                                        <p:tgtEl>
                                          <p:spTgt spid="172"/>
                                        </p:tgtEl>
                                        <p:attrNameLst>
                                          <p:attrName>ppt_h</p:attrName>
                                        </p:attrNameLst>
                                      </p:cBhvr>
                                      <p:tavLst>
                                        <p:tav tm="0">
                                          <p:val>
                                            <p:fltVal val="0"/>
                                          </p:val>
                                        </p:tav>
                                        <p:tav tm="100000">
                                          <p:val>
                                            <p:strVal val="#ppt_h"/>
                                          </p:val>
                                        </p:tav>
                                      </p:tavLst>
                                    </p:anim>
                                    <p:animEffect transition="in" filter="fade">
                                      <p:cBhvr>
                                        <p:cTn id="19" dur="500"/>
                                        <p:tgtEl>
                                          <p:spTgt spid="17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5"/>
                                        </p:tgtEl>
                                        <p:attrNameLst>
                                          <p:attrName>style.visibility</p:attrName>
                                        </p:attrNameLst>
                                      </p:cBhvr>
                                      <p:to>
                                        <p:strVal val="visible"/>
                                      </p:to>
                                    </p:set>
                                    <p:anim calcmode="lin" valueType="num">
                                      <p:cBhvr>
                                        <p:cTn id="22" dur="500" fill="hold"/>
                                        <p:tgtEl>
                                          <p:spTgt spid="175"/>
                                        </p:tgtEl>
                                        <p:attrNameLst>
                                          <p:attrName>ppt_w</p:attrName>
                                        </p:attrNameLst>
                                      </p:cBhvr>
                                      <p:tavLst>
                                        <p:tav tm="0">
                                          <p:val>
                                            <p:fltVal val="0"/>
                                          </p:val>
                                        </p:tav>
                                        <p:tav tm="100000">
                                          <p:val>
                                            <p:strVal val="#ppt_w"/>
                                          </p:val>
                                        </p:tav>
                                      </p:tavLst>
                                    </p:anim>
                                    <p:anim calcmode="lin" valueType="num">
                                      <p:cBhvr>
                                        <p:cTn id="23" dur="500" fill="hold"/>
                                        <p:tgtEl>
                                          <p:spTgt spid="175"/>
                                        </p:tgtEl>
                                        <p:attrNameLst>
                                          <p:attrName>ppt_h</p:attrName>
                                        </p:attrNameLst>
                                      </p:cBhvr>
                                      <p:tavLst>
                                        <p:tav tm="0">
                                          <p:val>
                                            <p:fltVal val="0"/>
                                          </p:val>
                                        </p:tav>
                                        <p:tav tm="100000">
                                          <p:val>
                                            <p:strVal val="#ppt_h"/>
                                          </p:val>
                                        </p:tav>
                                      </p:tavLst>
                                    </p:anim>
                                    <p:animEffect transition="in" filter="fade">
                                      <p:cBhvr>
                                        <p:cTn id="24"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B69D4622-4239-ABF4-48D1-D96168CD682A}"/>
              </a:ext>
            </a:extLst>
          </p:cNvPr>
          <p:cNvSpPr/>
          <p:nvPr/>
        </p:nvSpPr>
        <p:spPr>
          <a:xfrm>
            <a:off x="453512" y="116131"/>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1" name="图片 8">
            <a:extLst>
              <a:ext uri="{FF2B5EF4-FFF2-40B4-BE49-F238E27FC236}">
                <a16:creationId xmlns:a16="http://schemas.microsoft.com/office/drawing/2014/main" xmlns="" id="{961445B2-692B-3CDB-C362-EC0F5A9F98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pic>
        <p:nvPicPr>
          <p:cNvPr id="15" name="Picture 14">
            <a:extLst>
              <a:ext uri="{FF2B5EF4-FFF2-40B4-BE49-F238E27FC236}">
                <a16:creationId xmlns:a16="http://schemas.microsoft.com/office/drawing/2014/main" xmlns="" id="{C3AF38F6-26A7-4AD0-BB61-EB92EA16A2B4}"/>
              </a:ext>
            </a:extLst>
          </p:cNvPr>
          <p:cNvPicPr>
            <a:picLocks noChangeAspect="1"/>
          </p:cNvPicPr>
          <p:nvPr/>
        </p:nvPicPr>
        <p:blipFill>
          <a:blip r:embed="rId4">
            <a:extLst>
              <a:ext uri="{28A0092B-C50C-407E-A947-70E740481C1C}">
                <a14:useLocalDpi xmlns:a14="http://schemas.microsoft.com/office/drawing/2010/main" val="0"/>
              </a:ext>
            </a:extLst>
          </a:blip>
          <a:srcRect l="8020" r="8020"/>
          <a:stretch/>
        </p:blipFill>
        <p:spPr>
          <a:xfrm>
            <a:off x="623698" y="1534016"/>
            <a:ext cx="5335373" cy="3323734"/>
          </a:xfrm>
          <a:prstGeom prst="roundRect">
            <a:avLst>
              <a:gd name="adj" fmla="val 4167"/>
            </a:avLst>
          </a:prstGeom>
          <a:solidFill>
            <a:srgbClr val="FFFFFF"/>
          </a:solidFill>
          <a:ln w="76200" cap="sq">
            <a:solidFill>
              <a:srgbClr val="EAEAEA"/>
            </a:solidFill>
            <a:miter lim="800000"/>
          </a:ln>
          <a:effectLst>
            <a:reflection blurRad="12700" stA="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16" name="Group 15">
            <a:extLst>
              <a:ext uri="{FF2B5EF4-FFF2-40B4-BE49-F238E27FC236}">
                <a16:creationId xmlns:a16="http://schemas.microsoft.com/office/drawing/2014/main" xmlns="" id="{5EB41E1F-1B9E-4F1B-93DB-9DC9ECDDE507}"/>
              </a:ext>
            </a:extLst>
          </p:cNvPr>
          <p:cNvGrpSpPr/>
          <p:nvPr/>
        </p:nvGrpSpPr>
        <p:grpSpPr>
          <a:xfrm>
            <a:off x="6289840" y="209643"/>
            <a:ext cx="5194208" cy="2762157"/>
            <a:chOff x="1988817" y="5635299"/>
            <a:chExt cx="8061767" cy="1022412"/>
          </a:xfrm>
        </p:grpSpPr>
        <p:grpSp>
          <p:nvGrpSpPr>
            <p:cNvPr id="21" name="Group 20">
              <a:extLst>
                <a:ext uri="{FF2B5EF4-FFF2-40B4-BE49-F238E27FC236}">
                  <a16:creationId xmlns:a16="http://schemas.microsoft.com/office/drawing/2014/main" xmlns="" id="{98CD9C33-7299-4808-9DF6-71C3F1B3A0A9}"/>
                </a:ext>
              </a:extLst>
            </p:cNvPr>
            <p:cNvGrpSpPr/>
            <p:nvPr/>
          </p:nvGrpSpPr>
          <p:grpSpPr>
            <a:xfrm>
              <a:off x="1988817" y="5635299"/>
              <a:ext cx="8061767" cy="1022412"/>
              <a:chOff x="1650124" y="2144110"/>
              <a:chExt cx="9727324" cy="2017987"/>
            </a:xfrm>
          </p:grpSpPr>
          <p:sp>
            <p:nvSpPr>
              <p:cNvPr id="25" name="Rectangle: Rounded Corners 24">
                <a:extLst>
                  <a:ext uri="{FF2B5EF4-FFF2-40B4-BE49-F238E27FC236}">
                    <a16:creationId xmlns:a16="http://schemas.microsoft.com/office/drawing/2014/main" xmlns="" id="{A15BE03F-9411-4AEB-BFD6-5249E2607F59}"/>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Rounded Corners 25">
                <a:extLst>
                  <a:ext uri="{FF2B5EF4-FFF2-40B4-BE49-F238E27FC236}">
                    <a16:creationId xmlns:a16="http://schemas.microsoft.com/office/drawing/2014/main" xmlns="" id="{E82374C7-2AB7-44E8-B7A9-00934CB6D919}"/>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0" name="TextBox 19">
              <a:extLst>
                <a:ext uri="{FF2B5EF4-FFF2-40B4-BE49-F238E27FC236}">
                  <a16:creationId xmlns:a16="http://schemas.microsoft.com/office/drawing/2014/main" xmlns="" id="{5B14C53D-AAE0-47C9-B1CB-42D16C6079AA}"/>
                </a:ext>
              </a:extLst>
            </p:cNvPr>
            <p:cNvSpPr txBox="1"/>
            <p:nvPr/>
          </p:nvSpPr>
          <p:spPr>
            <a:xfrm>
              <a:off x="2480106" y="5730762"/>
              <a:ext cx="7196647" cy="894536"/>
            </a:xfrm>
            <a:prstGeom prst="rect">
              <a:avLst/>
            </a:prstGeom>
            <a:noFill/>
          </p:spPr>
          <p:txBody>
            <a:bodyPr wrap="square" rtlCol="0">
              <a:spAutoFit/>
            </a:bodyPr>
            <a:lstStyle/>
            <a:p>
              <a:pPr marL="0" marR="0" algn="just">
                <a:lnSpc>
                  <a:spcPct val="120000"/>
                </a:lnSpc>
                <a:spcBef>
                  <a:spcPts val="0"/>
                </a:spcBef>
                <a:spcAft>
                  <a:spcPts val="0"/>
                </a:spcAft>
              </a:pPr>
              <a:r>
                <a:rPr lang="vi-VN" sz="32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Thức ăn đồ uống có lợi:</a:t>
              </a:r>
              <a:r>
                <a:rPr lang="en-US" sz="32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nước, lọc , nước đã đun sôi , sữa, ngũ cốc, cá thịt, hoa quả tươi</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28" name="Group 27">
            <a:extLst>
              <a:ext uri="{FF2B5EF4-FFF2-40B4-BE49-F238E27FC236}">
                <a16:creationId xmlns:a16="http://schemas.microsoft.com/office/drawing/2014/main" xmlns="" id="{12756FC6-BB05-4758-9984-62127644A054}"/>
              </a:ext>
            </a:extLst>
          </p:cNvPr>
          <p:cNvGrpSpPr/>
          <p:nvPr/>
        </p:nvGrpSpPr>
        <p:grpSpPr>
          <a:xfrm>
            <a:off x="6366040" y="3362324"/>
            <a:ext cx="5194208" cy="3366494"/>
            <a:chOff x="1988817" y="5635299"/>
            <a:chExt cx="8061767" cy="1022412"/>
          </a:xfrm>
        </p:grpSpPr>
        <p:grpSp>
          <p:nvGrpSpPr>
            <p:cNvPr id="29" name="Group 28">
              <a:extLst>
                <a:ext uri="{FF2B5EF4-FFF2-40B4-BE49-F238E27FC236}">
                  <a16:creationId xmlns:a16="http://schemas.microsoft.com/office/drawing/2014/main" xmlns="" id="{8E953BAA-ECFB-4F46-B4DC-9982F6B2C4DA}"/>
                </a:ext>
              </a:extLst>
            </p:cNvPr>
            <p:cNvGrpSpPr/>
            <p:nvPr/>
          </p:nvGrpSpPr>
          <p:grpSpPr>
            <a:xfrm>
              <a:off x="1988817" y="5635299"/>
              <a:ext cx="8061767" cy="1022412"/>
              <a:chOff x="1650124" y="2144110"/>
              <a:chExt cx="9727324" cy="2017987"/>
            </a:xfrm>
          </p:grpSpPr>
          <p:sp>
            <p:nvSpPr>
              <p:cNvPr id="31" name="Rectangle: Rounded Corners 30">
                <a:extLst>
                  <a:ext uri="{FF2B5EF4-FFF2-40B4-BE49-F238E27FC236}">
                    <a16:creationId xmlns:a16="http://schemas.microsoft.com/office/drawing/2014/main" xmlns="" id="{D14DC649-C25B-4FFB-8C13-D299241210E2}"/>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Rectangle: Rounded Corners 31">
                <a:extLst>
                  <a:ext uri="{FF2B5EF4-FFF2-40B4-BE49-F238E27FC236}">
                    <a16:creationId xmlns:a16="http://schemas.microsoft.com/office/drawing/2014/main" xmlns="" id="{389FC00A-4180-40A5-BE1C-26D2CE1E915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0" name="TextBox 29">
              <a:extLst>
                <a:ext uri="{FF2B5EF4-FFF2-40B4-BE49-F238E27FC236}">
                  <a16:creationId xmlns:a16="http://schemas.microsoft.com/office/drawing/2014/main" xmlns="" id="{81C3C95A-EFD0-4A67-B7C1-5D6D8D1FD0BE}"/>
                </a:ext>
              </a:extLst>
            </p:cNvPr>
            <p:cNvSpPr txBox="1"/>
            <p:nvPr/>
          </p:nvSpPr>
          <p:spPr>
            <a:xfrm>
              <a:off x="2480106" y="5730762"/>
              <a:ext cx="7196647" cy="913420"/>
            </a:xfrm>
            <a:prstGeom prst="rect">
              <a:avLst/>
            </a:prstGeom>
            <a:noFill/>
          </p:spPr>
          <p:txBody>
            <a:bodyPr wrap="square" rtlCol="0">
              <a:spAutoFit/>
            </a:bodyPr>
            <a:lstStyle/>
            <a:p>
              <a:pPr marL="0" marR="0" algn="just">
                <a:lnSpc>
                  <a:spcPct val="120000"/>
                </a:lnSpc>
                <a:spcBef>
                  <a:spcPts val="0"/>
                </a:spcBef>
                <a:spcAft>
                  <a:spcPts val="0"/>
                </a:spcAft>
              </a:pPr>
              <a:r>
                <a:rPr lang="vi-VN" sz="32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Thức ăn không có lợi:</a:t>
              </a: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đồ uống có ga có cồn,</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đồ chiên </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a:t>
              </a: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án, đồ ăn nhanh, chế biến sắn để đông </a:t>
              </a:r>
              <a:r>
                <a:rPr lang="en-US"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ạ</a:t>
              </a: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 để lâu…</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92986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8E4EA88-5C6C-5367-434B-728CB8B8E271}"/>
              </a:ext>
            </a:extLst>
          </p:cNvPr>
          <p:cNvSpPr/>
          <p:nvPr/>
        </p:nvSpPr>
        <p:spPr>
          <a:xfrm>
            <a:off x="453512" y="255915"/>
            <a:ext cx="11330152" cy="6463862"/>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3">
            <a:extLst>
              <a:ext uri="{FF2B5EF4-FFF2-40B4-BE49-F238E27FC236}">
                <a16:creationId xmlns:a16="http://schemas.microsoft.com/office/drawing/2014/main" xmlns="" id="{4B4A3F01-9568-7B90-8FAB-7380D833A2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22324" y="2375433"/>
            <a:ext cx="3759536" cy="3846073"/>
          </a:xfrm>
          <a:prstGeom prst="rect">
            <a:avLst/>
          </a:prstGeom>
        </p:spPr>
      </p:pic>
      <p:sp>
        <p:nvSpPr>
          <p:cNvPr id="24" name="Rectangle: Rounded Corners 23">
            <a:extLst>
              <a:ext uri="{FF2B5EF4-FFF2-40B4-BE49-F238E27FC236}">
                <a16:creationId xmlns:a16="http://schemas.microsoft.com/office/drawing/2014/main" xmlns="" id="{6AA32FD6-3941-2268-56D5-7BF2F2F4F5D8}"/>
              </a:ext>
            </a:extLst>
          </p:cNvPr>
          <p:cNvSpPr/>
          <p:nvPr/>
        </p:nvSpPr>
        <p:spPr>
          <a:xfrm>
            <a:off x="4798959" y="1333500"/>
            <a:ext cx="6290485" cy="2023482"/>
          </a:xfrm>
          <a:prstGeom prst="roundRect">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xmlns="" id="{55B807D2-96D0-452B-8419-721605E310CE}"/>
              </a:ext>
            </a:extLst>
          </p:cNvPr>
          <p:cNvSpPr txBox="1"/>
          <p:nvPr/>
        </p:nvSpPr>
        <p:spPr>
          <a:xfrm>
            <a:off x="4989660" y="1667043"/>
            <a:ext cx="5993296" cy="1569660"/>
          </a:xfrm>
          <a:prstGeom prst="rect">
            <a:avLst/>
          </a:prstGeom>
          <a:noFill/>
        </p:spPr>
        <p:txBody>
          <a:bodyPr wrap="square" rtlCol="0">
            <a:spAutoFit/>
          </a:bodyPr>
          <a:lstStyle/>
          <a:p>
            <a:pPr lvl="0" algn="just" defTabSz="457200">
              <a:defRPr/>
            </a:pPr>
            <a:r>
              <a:rPr lang="vi-VN" sz="3200" b="1" dirty="0">
                <a:solidFill>
                  <a:prstClr val="black"/>
                </a:solidFill>
                <a:latin typeface="Calibri" panose="020F0502020204030204"/>
              </a:rPr>
              <a:t>Em hãy kể thêm những thức ăn có lợi, không có lợi cho cơ quan tiêu hóa</a:t>
            </a:r>
            <a:r>
              <a:rPr lang="en-US" sz="3200" b="1" dirty="0">
                <a:solidFill>
                  <a:prstClr val="black"/>
                </a:solidFill>
                <a:latin typeface="Calibri" panose="020F0502020204030204"/>
              </a:rPr>
              <a:t>.</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ndParaRPr>
          </a:p>
        </p:txBody>
      </p:sp>
      <p:grpSp>
        <p:nvGrpSpPr>
          <p:cNvPr id="32" name="Google Shape;6106;p36">
            <a:extLst>
              <a:ext uri="{FF2B5EF4-FFF2-40B4-BE49-F238E27FC236}">
                <a16:creationId xmlns:a16="http://schemas.microsoft.com/office/drawing/2014/main" xmlns="" id="{526A16DF-E7B7-DD6B-FC61-38691024D837}"/>
              </a:ext>
            </a:extLst>
          </p:cNvPr>
          <p:cNvGrpSpPr/>
          <p:nvPr/>
        </p:nvGrpSpPr>
        <p:grpSpPr>
          <a:xfrm>
            <a:off x="4574353" y="1403658"/>
            <a:ext cx="390063" cy="390029"/>
            <a:chOff x="6793725" y="-1219900"/>
            <a:chExt cx="288850" cy="288825"/>
          </a:xfrm>
        </p:grpSpPr>
        <p:sp>
          <p:nvSpPr>
            <p:cNvPr id="33" name="Google Shape;6107;p36">
              <a:extLst>
                <a:ext uri="{FF2B5EF4-FFF2-40B4-BE49-F238E27FC236}">
                  <a16:creationId xmlns:a16="http://schemas.microsoft.com/office/drawing/2014/main" xmlns="" id="{25D79462-6377-83C6-DD5A-E0ABEFA02340}"/>
                </a:ext>
              </a:extLst>
            </p:cNvPr>
            <p:cNvSpPr/>
            <p:nvPr/>
          </p:nvSpPr>
          <p:spPr>
            <a:xfrm>
              <a:off x="6793725" y="-1145600"/>
              <a:ext cx="288850" cy="140200"/>
            </a:xfrm>
            <a:custGeom>
              <a:avLst/>
              <a:gdLst/>
              <a:ahLst/>
              <a:cxnLst/>
              <a:rect l="l" t="t" r="r" b="b"/>
              <a:pathLst>
                <a:path w="11554" h="5608" extrusionOk="0">
                  <a:moveTo>
                    <a:pt x="10612" y="1"/>
                  </a:moveTo>
                  <a:lnTo>
                    <a:pt x="10424" y="20"/>
                  </a:lnTo>
                  <a:lnTo>
                    <a:pt x="10236" y="76"/>
                  </a:lnTo>
                  <a:lnTo>
                    <a:pt x="5495" y="2503"/>
                  </a:lnTo>
                  <a:lnTo>
                    <a:pt x="621" y="3726"/>
                  </a:lnTo>
                  <a:lnTo>
                    <a:pt x="433" y="3820"/>
                  </a:lnTo>
                  <a:lnTo>
                    <a:pt x="283" y="3933"/>
                  </a:lnTo>
                  <a:lnTo>
                    <a:pt x="170" y="4084"/>
                  </a:lnTo>
                  <a:lnTo>
                    <a:pt x="76" y="4234"/>
                  </a:lnTo>
                  <a:lnTo>
                    <a:pt x="19" y="4423"/>
                  </a:lnTo>
                  <a:lnTo>
                    <a:pt x="0" y="4592"/>
                  </a:lnTo>
                  <a:lnTo>
                    <a:pt x="0" y="4780"/>
                  </a:lnTo>
                  <a:lnTo>
                    <a:pt x="57" y="4987"/>
                  </a:lnTo>
                  <a:lnTo>
                    <a:pt x="151" y="5156"/>
                  </a:lnTo>
                  <a:lnTo>
                    <a:pt x="264" y="5307"/>
                  </a:lnTo>
                  <a:lnTo>
                    <a:pt x="396" y="5420"/>
                  </a:lnTo>
                  <a:lnTo>
                    <a:pt x="565" y="5514"/>
                  </a:lnTo>
                  <a:lnTo>
                    <a:pt x="734" y="5570"/>
                  </a:lnTo>
                  <a:lnTo>
                    <a:pt x="922" y="5608"/>
                  </a:lnTo>
                  <a:lnTo>
                    <a:pt x="1111" y="5589"/>
                  </a:lnTo>
                  <a:lnTo>
                    <a:pt x="1299" y="5533"/>
                  </a:lnTo>
                  <a:lnTo>
                    <a:pt x="5909" y="3162"/>
                  </a:lnTo>
                  <a:lnTo>
                    <a:pt x="10932" y="1882"/>
                  </a:lnTo>
                  <a:lnTo>
                    <a:pt x="11102" y="1788"/>
                  </a:lnTo>
                  <a:lnTo>
                    <a:pt x="11252" y="1675"/>
                  </a:lnTo>
                  <a:lnTo>
                    <a:pt x="11384" y="1525"/>
                  </a:lnTo>
                  <a:lnTo>
                    <a:pt x="11459" y="1374"/>
                  </a:lnTo>
                  <a:lnTo>
                    <a:pt x="11534" y="1186"/>
                  </a:lnTo>
                  <a:lnTo>
                    <a:pt x="11553" y="1017"/>
                  </a:lnTo>
                  <a:lnTo>
                    <a:pt x="11534" y="810"/>
                  </a:lnTo>
                  <a:lnTo>
                    <a:pt x="11497" y="622"/>
                  </a:lnTo>
                  <a:lnTo>
                    <a:pt x="11403" y="452"/>
                  </a:lnTo>
                  <a:lnTo>
                    <a:pt x="11290" y="302"/>
                  </a:lnTo>
                  <a:lnTo>
                    <a:pt x="11139" y="189"/>
                  </a:lnTo>
                  <a:lnTo>
                    <a:pt x="10989" y="95"/>
                  </a:lnTo>
                  <a:lnTo>
                    <a:pt x="10801" y="39"/>
                  </a:lnTo>
                  <a:lnTo>
                    <a:pt x="1061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6108;p36">
              <a:extLst>
                <a:ext uri="{FF2B5EF4-FFF2-40B4-BE49-F238E27FC236}">
                  <a16:creationId xmlns:a16="http://schemas.microsoft.com/office/drawing/2014/main" xmlns="" id="{D451FE3D-7A28-19FC-33EC-0A41FC6E8B5E}"/>
                </a:ext>
              </a:extLst>
            </p:cNvPr>
            <p:cNvSpPr/>
            <p:nvPr/>
          </p:nvSpPr>
          <p:spPr>
            <a:xfrm>
              <a:off x="6796550" y="-1152650"/>
              <a:ext cx="283200" cy="153850"/>
            </a:xfrm>
            <a:custGeom>
              <a:avLst/>
              <a:gdLst/>
              <a:ahLst/>
              <a:cxnLst/>
              <a:rect l="l" t="t" r="r" b="b"/>
              <a:pathLst>
                <a:path w="11328" h="6154" extrusionOk="0">
                  <a:moveTo>
                    <a:pt x="979" y="1"/>
                  </a:moveTo>
                  <a:lnTo>
                    <a:pt x="791" y="19"/>
                  </a:lnTo>
                  <a:lnTo>
                    <a:pt x="621" y="76"/>
                  </a:lnTo>
                  <a:lnTo>
                    <a:pt x="452" y="151"/>
                  </a:lnTo>
                  <a:lnTo>
                    <a:pt x="301" y="264"/>
                  </a:lnTo>
                  <a:lnTo>
                    <a:pt x="170" y="415"/>
                  </a:lnTo>
                  <a:lnTo>
                    <a:pt x="76" y="584"/>
                  </a:lnTo>
                  <a:lnTo>
                    <a:pt x="19" y="772"/>
                  </a:lnTo>
                  <a:lnTo>
                    <a:pt x="0" y="960"/>
                  </a:lnTo>
                  <a:lnTo>
                    <a:pt x="0" y="1148"/>
                  </a:lnTo>
                  <a:lnTo>
                    <a:pt x="57" y="1318"/>
                  </a:lnTo>
                  <a:lnTo>
                    <a:pt x="132" y="1487"/>
                  </a:lnTo>
                  <a:lnTo>
                    <a:pt x="245" y="1638"/>
                  </a:lnTo>
                  <a:lnTo>
                    <a:pt x="396" y="1769"/>
                  </a:lnTo>
                  <a:lnTo>
                    <a:pt x="565" y="1863"/>
                  </a:lnTo>
                  <a:lnTo>
                    <a:pt x="5513" y="3425"/>
                  </a:lnTo>
                  <a:lnTo>
                    <a:pt x="9954" y="6078"/>
                  </a:lnTo>
                  <a:lnTo>
                    <a:pt x="10142" y="6135"/>
                  </a:lnTo>
                  <a:lnTo>
                    <a:pt x="10330" y="6153"/>
                  </a:lnTo>
                  <a:lnTo>
                    <a:pt x="10518" y="6153"/>
                  </a:lnTo>
                  <a:lnTo>
                    <a:pt x="10706" y="6097"/>
                  </a:lnTo>
                  <a:lnTo>
                    <a:pt x="10876" y="6022"/>
                  </a:lnTo>
                  <a:lnTo>
                    <a:pt x="11007" y="5909"/>
                  </a:lnTo>
                  <a:lnTo>
                    <a:pt x="11139" y="5758"/>
                  </a:lnTo>
                  <a:lnTo>
                    <a:pt x="11233" y="5589"/>
                  </a:lnTo>
                  <a:lnTo>
                    <a:pt x="11309" y="5401"/>
                  </a:lnTo>
                  <a:lnTo>
                    <a:pt x="11327" y="5213"/>
                  </a:lnTo>
                  <a:lnTo>
                    <a:pt x="11309" y="5024"/>
                  </a:lnTo>
                  <a:lnTo>
                    <a:pt x="11252" y="4855"/>
                  </a:lnTo>
                  <a:lnTo>
                    <a:pt x="11177" y="4686"/>
                  </a:lnTo>
                  <a:lnTo>
                    <a:pt x="11064" y="4535"/>
                  </a:lnTo>
                  <a:lnTo>
                    <a:pt x="10913" y="4404"/>
                  </a:lnTo>
                  <a:lnTo>
                    <a:pt x="10744" y="4309"/>
                  </a:lnTo>
                  <a:lnTo>
                    <a:pt x="5683" y="2691"/>
                  </a:lnTo>
                  <a:lnTo>
                    <a:pt x="1355" y="95"/>
                  </a:lnTo>
                  <a:lnTo>
                    <a:pt x="1167" y="38"/>
                  </a:lnTo>
                  <a:lnTo>
                    <a:pt x="979"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6109;p36">
              <a:extLst>
                <a:ext uri="{FF2B5EF4-FFF2-40B4-BE49-F238E27FC236}">
                  <a16:creationId xmlns:a16="http://schemas.microsoft.com/office/drawing/2014/main" xmlns="" id="{016082C1-27C3-B98A-D63B-0B2F26452D98}"/>
                </a:ext>
              </a:extLst>
            </p:cNvPr>
            <p:cNvSpPr/>
            <p:nvPr/>
          </p:nvSpPr>
          <p:spPr>
            <a:xfrm>
              <a:off x="6868050" y="-1219900"/>
              <a:ext cx="139725" cy="288825"/>
            </a:xfrm>
            <a:custGeom>
              <a:avLst/>
              <a:gdLst/>
              <a:ahLst/>
              <a:cxnLst/>
              <a:rect l="l" t="t" r="r" b="b"/>
              <a:pathLst>
                <a:path w="5589" h="11553" extrusionOk="0">
                  <a:moveTo>
                    <a:pt x="809" y="0"/>
                  </a:moveTo>
                  <a:lnTo>
                    <a:pt x="621" y="56"/>
                  </a:lnTo>
                  <a:lnTo>
                    <a:pt x="452" y="151"/>
                  </a:lnTo>
                  <a:lnTo>
                    <a:pt x="301" y="263"/>
                  </a:lnTo>
                  <a:lnTo>
                    <a:pt x="170" y="414"/>
                  </a:lnTo>
                  <a:lnTo>
                    <a:pt x="94" y="564"/>
                  </a:lnTo>
                  <a:lnTo>
                    <a:pt x="19" y="734"/>
                  </a:lnTo>
                  <a:lnTo>
                    <a:pt x="0" y="922"/>
                  </a:lnTo>
                  <a:lnTo>
                    <a:pt x="19" y="1110"/>
                  </a:lnTo>
                  <a:lnTo>
                    <a:pt x="57" y="1298"/>
                  </a:lnTo>
                  <a:lnTo>
                    <a:pt x="2446" y="5908"/>
                  </a:lnTo>
                  <a:lnTo>
                    <a:pt x="3726" y="10932"/>
                  </a:lnTo>
                  <a:lnTo>
                    <a:pt x="3820" y="11101"/>
                  </a:lnTo>
                  <a:lnTo>
                    <a:pt x="3933" y="11252"/>
                  </a:lnTo>
                  <a:lnTo>
                    <a:pt x="4065" y="11383"/>
                  </a:lnTo>
                  <a:lnTo>
                    <a:pt x="4234" y="11478"/>
                  </a:lnTo>
                  <a:lnTo>
                    <a:pt x="4403" y="11534"/>
                  </a:lnTo>
                  <a:lnTo>
                    <a:pt x="4591" y="11553"/>
                  </a:lnTo>
                  <a:lnTo>
                    <a:pt x="4780" y="11553"/>
                  </a:lnTo>
                  <a:lnTo>
                    <a:pt x="4968" y="11496"/>
                  </a:lnTo>
                  <a:lnTo>
                    <a:pt x="5156" y="11402"/>
                  </a:lnTo>
                  <a:lnTo>
                    <a:pt x="5306" y="11289"/>
                  </a:lnTo>
                  <a:lnTo>
                    <a:pt x="5419" y="11139"/>
                  </a:lnTo>
                  <a:lnTo>
                    <a:pt x="5513" y="10988"/>
                  </a:lnTo>
                  <a:lnTo>
                    <a:pt x="5570" y="10800"/>
                  </a:lnTo>
                  <a:lnTo>
                    <a:pt x="5589" y="10631"/>
                  </a:lnTo>
                  <a:lnTo>
                    <a:pt x="5589" y="10424"/>
                  </a:lnTo>
                  <a:lnTo>
                    <a:pt x="5532" y="10236"/>
                  </a:lnTo>
                  <a:lnTo>
                    <a:pt x="3105" y="5513"/>
                  </a:lnTo>
                  <a:lnTo>
                    <a:pt x="1882" y="621"/>
                  </a:lnTo>
                  <a:lnTo>
                    <a:pt x="1788" y="452"/>
                  </a:lnTo>
                  <a:lnTo>
                    <a:pt x="1675" y="301"/>
                  </a:lnTo>
                  <a:lnTo>
                    <a:pt x="1524" y="169"/>
                  </a:lnTo>
                  <a:lnTo>
                    <a:pt x="1374" y="75"/>
                  </a:lnTo>
                  <a:lnTo>
                    <a:pt x="1186" y="19"/>
                  </a:lnTo>
                  <a:lnTo>
                    <a:pt x="998"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6110;p36">
              <a:extLst>
                <a:ext uri="{FF2B5EF4-FFF2-40B4-BE49-F238E27FC236}">
                  <a16:creationId xmlns:a16="http://schemas.microsoft.com/office/drawing/2014/main" xmlns="" id="{7831442F-9A3C-69CE-0A57-9833D30DB87B}"/>
                </a:ext>
              </a:extLst>
            </p:cNvPr>
            <p:cNvSpPr/>
            <p:nvPr/>
          </p:nvSpPr>
          <p:spPr>
            <a:xfrm>
              <a:off x="6861000" y="-1217100"/>
              <a:ext cx="153825" cy="283200"/>
            </a:xfrm>
            <a:custGeom>
              <a:avLst/>
              <a:gdLst/>
              <a:ahLst/>
              <a:cxnLst/>
              <a:rect l="l" t="t" r="r" b="b"/>
              <a:pathLst>
                <a:path w="6153" h="11328" extrusionOk="0">
                  <a:moveTo>
                    <a:pt x="5212" y="1"/>
                  </a:moveTo>
                  <a:lnTo>
                    <a:pt x="5024" y="20"/>
                  </a:lnTo>
                  <a:lnTo>
                    <a:pt x="4855" y="57"/>
                  </a:lnTo>
                  <a:lnTo>
                    <a:pt x="4685" y="151"/>
                  </a:lnTo>
                  <a:lnTo>
                    <a:pt x="4535" y="264"/>
                  </a:lnTo>
                  <a:lnTo>
                    <a:pt x="4403" y="396"/>
                  </a:lnTo>
                  <a:lnTo>
                    <a:pt x="4309" y="565"/>
                  </a:lnTo>
                  <a:lnTo>
                    <a:pt x="2747" y="5514"/>
                  </a:lnTo>
                  <a:lnTo>
                    <a:pt x="94" y="9954"/>
                  </a:lnTo>
                  <a:lnTo>
                    <a:pt x="19" y="10143"/>
                  </a:lnTo>
                  <a:lnTo>
                    <a:pt x="0" y="10331"/>
                  </a:lnTo>
                  <a:lnTo>
                    <a:pt x="19" y="10519"/>
                  </a:lnTo>
                  <a:lnTo>
                    <a:pt x="75" y="10707"/>
                  </a:lnTo>
                  <a:lnTo>
                    <a:pt x="151" y="10876"/>
                  </a:lnTo>
                  <a:lnTo>
                    <a:pt x="264" y="11027"/>
                  </a:lnTo>
                  <a:lnTo>
                    <a:pt x="414" y="11140"/>
                  </a:lnTo>
                  <a:lnTo>
                    <a:pt x="583" y="11253"/>
                  </a:lnTo>
                  <a:lnTo>
                    <a:pt x="753" y="11309"/>
                  </a:lnTo>
                  <a:lnTo>
                    <a:pt x="941" y="11328"/>
                  </a:lnTo>
                  <a:lnTo>
                    <a:pt x="1129" y="11309"/>
                  </a:lnTo>
                  <a:lnTo>
                    <a:pt x="1317" y="11271"/>
                  </a:lnTo>
                  <a:lnTo>
                    <a:pt x="1487" y="11177"/>
                  </a:lnTo>
                  <a:lnTo>
                    <a:pt x="1637" y="11065"/>
                  </a:lnTo>
                  <a:lnTo>
                    <a:pt x="1750" y="10933"/>
                  </a:lnTo>
                  <a:lnTo>
                    <a:pt x="1863" y="10763"/>
                  </a:lnTo>
                  <a:lnTo>
                    <a:pt x="3481" y="5683"/>
                  </a:lnTo>
                  <a:lnTo>
                    <a:pt x="6078" y="1356"/>
                  </a:lnTo>
                  <a:lnTo>
                    <a:pt x="6134" y="1186"/>
                  </a:lnTo>
                  <a:lnTo>
                    <a:pt x="6153" y="979"/>
                  </a:lnTo>
                  <a:lnTo>
                    <a:pt x="6153" y="810"/>
                  </a:lnTo>
                  <a:lnTo>
                    <a:pt x="6096" y="622"/>
                  </a:lnTo>
                  <a:lnTo>
                    <a:pt x="6021" y="452"/>
                  </a:lnTo>
                  <a:lnTo>
                    <a:pt x="5889" y="302"/>
                  </a:lnTo>
                  <a:lnTo>
                    <a:pt x="5758" y="189"/>
                  </a:lnTo>
                  <a:lnTo>
                    <a:pt x="5588" y="76"/>
                  </a:lnTo>
                  <a:lnTo>
                    <a:pt x="5400" y="20"/>
                  </a:lnTo>
                  <a:lnTo>
                    <a:pt x="521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6111;p36">
              <a:extLst>
                <a:ext uri="{FF2B5EF4-FFF2-40B4-BE49-F238E27FC236}">
                  <a16:creationId xmlns:a16="http://schemas.microsoft.com/office/drawing/2014/main" xmlns="" id="{4F30D9A9-C313-2D35-F413-8CC45ED583AA}"/>
                </a:ext>
              </a:extLst>
            </p:cNvPr>
            <p:cNvSpPr/>
            <p:nvPr/>
          </p:nvSpPr>
          <p:spPr>
            <a:xfrm>
              <a:off x="6889225" y="-1124425"/>
              <a:ext cx="97375" cy="97400"/>
            </a:xfrm>
            <a:custGeom>
              <a:avLst/>
              <a:gdLst/>
              <a:ahLst/>
              <a:cxnLst/>
              <a:rect l="l" t="t" r="r" b="b"/>
              <a:pathLst>
                <a:path w="3895" h="3896" extrusionOk="0">
                  <a:moveTo>
                    <a:pt x="2032" y="1"/>
                  </a:moveTo>
                  <a:lnTo>
                    <a:pt x="1825" y="19"/>
                  </a:lnTo>
                  <a:lnTo>
                    <a:pt x="1637" y="38"/>
                  </a:lnTo>
                  <a:lnTo>
                    <a:pt x="1449" y="76"/>
                  </a:lnTo>
                  <a:lnTo>
                    <a:pt x="1261" y="132"/>
                  </a:lnTo>
                  <a:lnTo>
                    <a:pt x="1073" y="208"/>
                  </a:lnTo>
                  <a:lnTo>
                    <a:pt x="903" y="320"/>
                  </a:lnTo>
                  <a:lnTo>
                    <a:pt x="753" y="415"/>
                  </a:lnTo>
                  <a:lnTo>
                    <a:pt x="602" y="546"/>
                  </a:lnTo>
                  <a:lnTo>
                    <a:pt x="470" y="678"/>
                  </a:lnTo>
                  <a:lnTo>
                    <a:pt x="358" y="828"/>
                  </a:lnTo>
                  <a:lnTo>
                    <a:pt x="263" y="998"/>
                  </a:lnTo>
                  <a:lnTo>
                    <a:pt x="169" y="1167"/>
                  </a:lnTo>
                  <a:lnTo>
                    <a:pt x="113" y="1336"/>
                  </a:lnTo>
                  <a:lnTo>
                    <a:pt x="56" y="1506"/>
                  </a:lnTo>
                  <a:lnTo>
                    <a:pt x="19" y="1694"/>
                  </a:lnTo>
                  <a:lnTo>
                    <a:pt x="0" y="1882"/>
                  </a:lnTo>
                  <a:lnTo>
                    <a:pt x="0" y="2070"/>
                  </a:lnTo>
                  <a:lnTo>
                    <a:pt x="38" y="2258"/>
                  </a:lnTo>
                  <a:lnTo>
                    <a:pt x="75" y="2465"/>
                  </a:lnTo>
                  <a:lnTo>
                    <a:pt x="132" y="2654"/>
                  </a:lnTo>
                  <a:lnTo>
                    <a:pt x="207" y="2823"/>
                  </a:lnTo>
                  <a:lnTo>
                    <a:pt x="301" y="2992"/>
                  </a:lnTo>
                  <a:lnTo>
                    <a:pt x="414" y="3162"/>
                  </a:lnTo>
                  <a:lnTo>
                    <a:pt x="546" y="3312"/>
                  </a:lnTo>
                  <a:lnTo>
                    <a:pt x="677" y="3425"/>
                  </a:lnTo>
                  <a:lnTo>
                    <a:pt x="828" y="3557"/>
                  </a:lnTo>
                  <a:lnTo>
                    <a:pt x="978" y="3651"/>
                  </a:lnTo>
                  <a:lnTo>
                    <a:pt x="1148" y="3726"/>
                  </a:lnTo>
                  <a:lnTo>
                    <a:pt x="1336" y="3801"/>
                  </a:lnTo>
                  <a:lnTo>
                    <a:pt x="1505" y="3858"/>
                  </a:lnTo>
                  <a:lnTo>
                    <a:pt x="1693" y="3895"/>
                  </a:lnTo>
                  <a:lnTo>
                    <a:pt x="2070" y="3895"/>
                  </a:lnTo>
                  <a:lnTo>
                    <a:pt x="2258" y="3877"/>
                  </a:lnTo>
                  <a:lnTo>
                    <a:pt x="2446" y="3839"/>
                  </a:lnTo>
                  <a:lnTo>
                    <a:pt x="2653" y="3783"/>
                  </a:lnTo>
                  <a:lnTo>
                    <a:pt x="2822" y="3688"/>
                  </a:lnTo>
                  <a:lnTo>
                    <a:pt x="2992" y="3594"/>
                  </a:lnTo>
                  <a:lnTo>
                    <a:pt x="3161" y="3481"/>
                  </a:lnTo>
                  <a:lnTo>
                    <a:pt x="3293" y="3369"/>
                  </a:lnTo>
                  <a:lnTo>
                    <a:pt x="3424" y="3218"/>
                  </a:lnTo>
                  <a:lnTo>
                    <a:pt x="3537" y="3086"/>
                  </a:lnTo>
                  <a:lnTo>
                    <a:pt x="3650" y="2917"/>
                  </a:lnTo>
                  <a:lnTo>
                    <a:pt x="3726" y="2748"/>
                  </a:lnTo>
                  <a:lnTo>
                    <a:pt x="3801" y="2578"/>
                  </a:lnTo>
                  <a:lnTo>
                    <a:pt x="3857" y="2409"/>
                  </a:lnTo>
                  <a:lnTo>
                    <a:pt x="3876" y="2221"/>
                  </a:lnTo>
                  <a:lnTo>
                    <a:pt x="3895" y="2033"/>
                  </a:lnTo>
                  <a:lnTo>
                    <a:pt x="3895" y="1845"/>
                  </a:lnTo>
                  <a:lnTo>
                    <a:pt x="3876" y="1638"/>
                  </a:lnTo>
                  <a:lnTo>
                    <a:pt x="3838" y="1449"/>
                  </a:lnTo>
                  <a:lnTo>
                    <a:pt x="3782" y="1261"/>
                  </a:lnTo>
                  <a:lnTo>
                    <a:pt x="3688" y="1073"/>
                  </a:lnTo>
                  <a:lnTo>
                    <a:pt x="3594" y="904"/>
                  </a:lnTo>
                  <a:lnTo>
                    <a:pt x="3481" y="753"/>
                  </a:lnTo>
                  <a:lnTo>
                    <a:pt x="3368" y="603"/>
                  </a:lnTo>
                  <a:lnTo>
                    <a:pt x="3218" y="471"/>
                  </a:lnTo>
                  <a:lnTo>
                    <a:pt x="3067" y="358"/>
                  </a:lnTo>
                  <a:lnTo>
                    <a:pt x="2916" y="264"/>
                  </a:lnTo>
                  <a:lnTo>
                    <a:pt x="2747" y="170"/>
                  </a:lnTo>
                  <a:lnTo>
                    <a:pt x="2578" y="113"/>
                  </a:lnTo>
                  <a:lnTo>
                    <a:pt x="2390" y="57"/>
                  </a:lnTo>
                  <a:lnTo>
                    <a:pt x="2220" y="19"/>
                  </a:lnTo>
                  <a:lnTo>
                    <a:pt x="2032"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 name="Google Shape;6106;p36">
            <a:extLst>
              <a:ext uri="{FF2B5EF4-FFF2-40B4-BE49-F238E27FC236}">
                <a16:creationId xmlns:a16="http://schemas.microsoft.com/office/drawing/2014/main" xmlns="" id="{F7E0DE7C-8270-BE9F-E3A3-97346A7EC26D}"/>
              </a:ext>
            </a:extLst>
          </p:cNvPr>
          <p:cNvGrpSpPr/>
          <p:nvPr/>
        </p:nvGrpSpPr>
        <p:grpSpPr>
          <a:xfrm>
            <a:off x="10776949" y="2944635"/>
            <a:ext cx="390063" cy="390029"/>
            <a:chOff x="6793725" y="-1219900"/>
            <a:chExt cx="288850" cy="288825"/>
          </a:xfrm>
        </p:grpSpPr>
        <p:sp>
          <p:nvSpPr>
            <p:cNvPr id="39" name="Google Shape;6107;p36">
              <a:extLst>
                <a:ext uri="{FF2B5EF4-FFF2-40B4-BE49-F238E27FC236}">
                  <a16:creationId xmlns:a16="http://schemas.microsoft.com/office/drawing/2014/main" xmlns="" id="{3B5925A3-CCE2-52E6-2147-8C7D66EF6B98}"/>
                </a:ext>
              </a:extLst>
            </p:cNvPr>
            <p:cNvSpPr/>
            <p:nvPr/>
          </p:nvSpPr>
          <p:spPr>
            <a:xfrm>
              <a:off x="6793725" y="-1145600"/>
              <a:ext cx="288850" cy="140200"/>
            </a:xfrm>
            <a:custGeom>
              <a:avLst/>
              <a:gdLst/>
              <a:ahLst/>
              <a:cxnLst/>
              <a:rect l="l" t="t" r="r" b="b"/>
              <a:pathLst>
                <a:path w="11554" h="5608" extrusionOk="0">
                  <a:moveTo>
                    <a:pt x="10612" y="1"/>
                  </a:moveTo>
                  <a:lnTo>
                    <a:pt x="10424" y="20"/>
                  </a:lnTo>
                  <a:lnTo>
                    <a:pt x="10236" y="76"/>
                  </a:lnTo>
                  <a:lnTo>
                    <a:pt x="5495" y="2503"/>
                  </a:lnTo>
                  <a:lnTo>
                    <a:pt x="621" y="3726"/>
                  </a:lnTo>
                  <a:lnTo>
                    <a:pt x="433" y="3820"/>
                  </a:lnTo>
                  <a:lnTo>
                    <a:pt x="283" y="3933"/>
                  </a:lnTo>
                  <a:lnTo>
                    <a:pt x="170" y="4084"/>
                  </a:lnTo>
                  <a:lnTo>
                    <a:pt x="76" y="4234"/>
                  </a:lnTo>
                  <a:lnTo>
                    <a:pt x="19" y="4423"/>
                  </a:lnTo>
                  <a:lnTo>
                    <a:pt x="0" y="4592"/>
                  </a:lnTo>
                  <a:lnTo>
                    <a:pt x="0" y="4780"/>
                  </a:lnTo>
                  <a:lnTo>
                    <a:pt x="57" y="4987"/>
                  </a:lnTo>
                  <a:lnTo>
                    <a:pt x="151" y="5156"/>
                  </a:lnTo>
                  <a:lnTo>
                    <a:pt x="264" y="5307"/>
                  </a:lnTo>
                  <a:lnTo>
                    <a:pt x="396" y="5420"/>
                  </a:lnTo>
                  <a:lnTo>
                    <a:pt x="565" y="5514"/>
                  </a:lnTo>
                  <a:lnTo>
                    <a:pt x="734" y="5570"/>
                  </a:lnTo>
                  <a:lnTo>
                    <a:pt x="922" y="5608"/>
                  </a:lnTo>
                  <a:lnTo>
                    <a:pt x="1111" y="5589"/>
                  </a:lnTo>
                  <a:lnTo>
                    <a:pt x="1299" y="5533"/>
                  </a:lnTo>
                  <a:lnTo>
                    <a:pt x="5909" y="3162"/>
                  </a:lnTo>
                  <a:lnTo>
                    <a:pt x="10932" y="1882"/>
                  </a:lnTo>
                  <a:lnTo>
                    <a:pt x="11102" y="1788"/>
                  </a:lnTo>
                  <a:lnTo>
                    <a:pt x="11252" y="1675"/>
                  </a:lnTo>
                  <a:lnTo>
                    <a:pt x="11384" y="1525"/>
                  </a:lnTo>
                  <a:lnTo>
                    <a:pt x="11459" y="1374"/>
                  </a:lnTo>
                  <a:lnTo>
                    <a:pt x="11534" y="1186"/>
                  </a:lnTo>
                  <a:lnTo>
                    <a:pt x="11553" y="1017"/>
                  </a:lnTo>
                  <a:lnTo>
                    <a:pt x="11534" y="810"/>
                  </a:lnTo>
                  <a:lnTo>
                    <a:pt x="11497" y="622"/>
                  </a:lnTo>
                  <a:lnTo>
                    <a:pt x="11403" y="452"/>
                  </a:lnTo>
                  <a:lnTo>
                    <a:pt x="11290" y="302"/>
                  </a:lnTo>
                  <a:lnTo>
                    <a:pt x="11139" y="189"/>
                  </a:lnTo>
                  <a:lnTo>
                    <a:pt x="10989" y="95"/>
                  </a:lnTo>
                  <a:lnTo>
                    <a:pt x="10801" y="39"/>
                  </a:lnTo>
                  <a:lnTo>
                    <a:pt x="1061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6108;p36">
              <a:extLst>
                <a:ext uri="{FF2B5EF4-FFF2-40B4-BE49-F238E27FC236}">
                  <a16:creationId xmlns:a16="http://schemas.microsoft.com/office/drawing/2014/main" xmlns="" id="{E6364ECB-3832-0D88-6416-E0EBCD4B8199}"/>
                </a:ext>
              </a:extLst>
            </p:cNvPr>
            <p:cNvSpPr/>
            <p:nvPr/>
          </p:nvSpPr>
          <p:spPr>
            <a:xfrm>
              <a:off x="6796550" y="-1152650"/>
              <a:ext cx="283200" cy="153850"/>
            </a:xfrm>
            <a:custGeom>
              <a:avLst/>
              <a:gdLst/>
              <a:ahLst/>
              <a:cxnLst/>
              <a:rect l="l" t="t" r="r" b="b"/>
              <a:pathLst>
                <a:path w="11328" h="6154" extrusionOk="0">
                  <a:moveTo>
                    <a:pt x="979" y="1"/>
                  </a:moveTo>
                  <a:lnTo>
                    <a:pt x="791" y="19"/>
                  </a:lnTo>
                  <a:lnTo>
                    <a:pt x="621" y="76"/>
                  </a:lnTo>
                  <a:lnTo>
                    <a:pt x="452" y="151"/>
                  </a:lnTo>
                  <a:lnTo>
                    <a:pt x="301" y="264"/>
                  </a:lnTo>
                  <a:lnTo>
                    <a:pt x="170" y="415"/>
                  </a:lnTo>
                  <a:lnTo>
                    <a:pt x="76" y="584"/>
                  </a:lnTo>
                  <a:lnTo>
                    <a:pt x="19" y="772"/>
                  </a:lnTo>
                  <a:lnTo>
                    <a:pt x="0" y="960"/>
                  </a:lnTo>
                  <a:lnTo>
                    <a:pt x="0" y="1148"/>
                  </a:lnTo>
                  <a:lnTo>
                    <a:pt x="57" y="1318"/>
                  </a:lnTo>
                  <a:lnTo>
                    <a:pt x="132" y="1487"/>
                  </a:lnTo>
                  <a:lnTo>
                    <a:pt x="245" y="1638"/>
                  </a:lnTo>
                  <a:lnTo>
                    <a:pt x="396" y="1769"/>
                  </a:lnTo>
                  <a:lnTo>
                    <a:pt x="565" y="1863"/>
                  </a:lnTo>
                  <a:lnTo>
                    <a:pt x="5513" y="3425"/>
                  </a:lnTo>
                  <a:lnTo>
                    <a:pt x="9954" y="6078"/>
                  </a:lnTo>
                  <a:lnTo>
                    <a:pt x="10142" y="6135"/>
                  </a:lnTo>
                  <a:lnTo>
                    <a:pt x="10330" y="6153"/>
                  </a:lnTo>
                  <a:lnTo>
                    <a:pt x="10518" y="6153"/>
                  </a:lnTo>
                  <a:lnTo>
                    <a:pt x="10706" y="6097"/>
                  </a:lnTo>
                  <a:lnTo>
                    <a:pt x="10876" y="6022"/>
                  </a:lnTo>
                  <a:lnTo>
                    <a:pt x="11007" y="5909"/>
                  </a:lnTo>
                  <a:lnTo>
                    <a:pt x="11139" y="5758"/>
                  </a:lnTo>
                  <a:lnTo>
                    <a:pt x="11233" y="5589"/>
                  </a:lnTo>
                  <a:lnTo>
                    <a:pt x="11309" y="5401"/>
                  </a:lnTo>
                  <a:lnTo>
                    <a:pt x="11327" y="5213"/>
                  </a:lnTo>
                  <a:lnTo>
                    <a:pt x="11309" y="5024"/>
                  </a:lnTo>
                  <a:lnTo>
                    <a:pt x="11252" y="4855"/>
                  </a:lnTo>
                  <a:lnTo>
                    <a:pt x="11177" y="4686"/>
                  </a:lnTo>
                  <a:lnTo>
                    <a:pt x="11064" y="4535"/>
                  </a:lnTo>
                  <a:lnTo>
                    <a:pt x="10913" y="4404"/>
                  </a:lnTo>
                  <a:lnTo>
                    <a:pt x="10744" y="4309"/>
                  </a:lnTo>
                  <a:lnTo>
                    <a:pt x="5683" y="2691"/>
                  </a:lnTo>
                  <a:lnTo>
                    <a:pt x="1355" y="95"/>
                  </a:lnTo>
                  <a:lnTo>
                    <a:pt x="1167" y="38"/>
                  </a:lnTo>
                  <a:lnTo>
                    <a:pt x="979"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6109;p36">
              <a:extLst>
                <a:ext uri="{FF2B5EF4-FFF2-40B4-BE49-F238E27FC236}">
                  <a16:creationId xmlns:a16="http://schemas.microsoft.com/office/drawing/2014/main" xmlns="" id="{1BD6600A-4D5D-3F33-CB17-7A3055AD8724}"/>
                </a:ext>
              </a:extLst>
            </p:cNvPr>
            <p:cNvSpPr/>
            <p:nvPr/>
          </p:nvSpPr>
          <p:spPr>
            <a:xfrm>
              <a:off x="6868050" y="-1219900"/>
              <a:ext cx="139725" cy="288825"/>
            </a:xfrm>
            <a:custGeom>
              <a:avLst/>
              <a:gdLst/>
              <a:ahLst/>
              <a:cxnLst/>
              <a:rect l="l" t="t" r="r" b="b"/>
              <a:pathLst>
                <a:path w="5589" h="11553" extrusionOk="0">
                  <a:moveTo>
                    <a:pt x="809" y="0"/>
                  </a:moveTo>
                  <a:lnTo>
                    <a:pt x="621" y="56"/>
                  </a:lnTo>
                  <a:lnTo>
                    <a:pt x="452" y="151"/>
                  </a:lnTo>
                  <a:lnTo>
                    <a:pt x="301" y="263"/>
                  </a:lnTo>
                  <a:lnTo>
                    <a:pt x="170" y="414"/>
                  </a:lnTo>
                  <a:lnTo>
                    <a:pt x="94" y="564"/>
                  </a:lnTo>
                  <a:lnTo>
                    <a:pt x="19" y="734"/>
                  </a:lnTo>
                  <a:lnTo>
                    <a:pt x="0" y="922"/>
                  </a:lnTo>
                  <a:lnTo>
                    <a:pt x="19" y="1110"/>
                  </a:lnTo>
                  <a:lnTo>
                    <a:pt x="57" y="1298"/>
                  </a:lnTo>
                  <a:lnTo>
                    <a:pt x="2446" y="5908"/>
                  </a:lnTo>
                  <a:lnTo>
                    <a:pt x="3726" y="10932"/>
                  </a:lnTo>
                  <a:lnTo>
                    <a:pt x="3820" y="11101"/>
                  </a:lnTo>
                  <a:lnTo>
                    <a:pt x="3933" y="11252"/>
                  </a:lnTo>
                  <a:lnTo>
                    <a:pt x="4065" y="11383"/>
                  </a:lnTo>
                  <a:lnTo>
                    <a:pt x="4234" y="11478"/>
                  </a:lnTo>
                  <a:lnTo>
                    <a:pt x="4403" y="11534"/>
                  </a:lnTo>
                  <a:lnTo>
                    <a:pt x="4591" y="11553"/>
                  </a:lnTo>
                  <a:lnTo>
                    <a:pt x="4780" y="11553"/>
                  </a:lnTo>
                  <a:lnTo>
                    <a:pt x="4968" y="11496"/>
                  </a:lnTo>
                  <a:lnTo>
                    <a:pt x="5156" y="11402"/>
                  </a:lnTo>
                  <a:lnTo>
                    <a:pt x="5306" y="11289"/>
                  </a:lnTo>
                  <a:lnTo>
                    <a:pt x="5419" y="11139"/>
                  </a:lnTo>
                  <a:lnTo>
                    <a:pt x="5513" y="10988"/>
                  </a:lnTo>
                  <a:lnTo>
                    <a:pt x="5570" y="10800"/>
                  </a:lnTo>
                  <a:lnTo>
                    <a:pt x="5589" y="10631"/>
                  </a:lnTo>
                  <a:lnTo>
                    <a:pt x="5589" y="10424"/>
                  </a:lnTo>
                  <a:lnTo>
                    <a:pt x="5532" y="10236"/>
                  </a:lnTo>
                  <a:lnTo>
                    <a:pt x="3105" y="5513"/>
                  </a:lnTo>
                  <a:lnTo>
                    <a:pt x="1882" y="621"/>
                  </a:lnTo>
                  <a:lnTo>
                    <a:pt x="1788" y="452"/>
                  </a:lnTo>
                  <a:lnTo>
                    <a:pt x="1675" y="301"/>
                  </a:lnTo>
                  <a:lnTo>
                    <a:pt x="1524" y="169"/>
                  </a:lnTo>
                  <a:lnTo>
                    <a:pt x="1374" y="75"/>
                  </a:lnTo>
                  <a:lnTo>
                    <a:pt x="1186" y="19"/>
                  </a:lnTo>
                  <a:lnTo>
                    <a:pt x="998"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6110;p36">
              <a:extLst>
                <a:ext uri="{FF2B5EF4-FFF2-40B4-BE49-F238E27FC236}">
                  <a16:creationId xmlns:a16="http://schemas.microsoft.com/office/drawing/2014/main" xmlns="" id="{CCF4E2C9-9813-3210-C1F4-D7E8AA22FF78}"/>
                </a:ext>
              </a:extLst>
            </p:cNvPr>
            <p:cNvSpPr/>
            <p:nvPr/>
          </p:nvSpPr>
          <p:spPr>
            <a:xfrm>
              <a:off x="6861000" y="-1217100"/>
              <a:ext cx="153825" cy="283200"/>
            </a:xfrm>
            <a:custGeom>
              <a:avLst/>
              <a:gdLst/>
              <a:ahLst/>
              <a:cxnLst/>
              <a:rect l="l" t="t" r="r" b="b"/>
              <a:pathLst>
                <a:path w="6153" h="11328" extrusionOk="0">
                  <a:moveTo>
                    <a:pt x="5212" y="1"/>
                  </a:moveTo>
                  <a:lnTo>
                    <a:pt x="5024" y="20"/>
                  </a:lnTo>
                  <a:lnTo>
                    <a:pt x="4855" y="57"/>
                  </a:lnTo>
                  <a:lnTo>
                    <a:pt x="4685" y="151"/>
                  </a:lnTo>
                  <a:lnTo>
                    <a:pt x="4535" y="264"/>
                  </a:lnTo>
                  <a:lnTo>
                    <a:pt x="4403" y="396"/>
                  </a:lnTo>
                  <a:lnTo>
                    <a:pt x="4309" y="565"/>
                  </a:lnTo>
                  <a:lnTo>
                    <a:pt x="2747" y="5514"/>
                  </a:lnTo>
                  <a:lnTo>
                    <a:pt x="94" y="9954"/>
                  </a:lnTo>
                  <a:lnTo>
                    <a:pt x="19" y="10143"/>
                  </a:lnTo>
                  <a:lnTo>
                    <a:pt x="0" y="10331"/>
                  </a:lnTo>
                  <a:lnTo>
                    <a:pt x="19" y="10519"/>
                  </a:lnTo>
                  <a:lnTo>
                    <a:pt x="75" y="10707"/>
                  </a:lnTo>
                  <a:lnTo>
                    <a:pt x="151" y="10876"/>
                  </a:lnTo>
                  <a:lnTo>
                    <a:pt x="264" y="11027"/>
                  </a:lnTo>
                  <a:lnTo>
                    <a:pt x="414" y="11140"/>
                  </a:lnTo>
                  <a:lnTo>
                    <a:pt x="583" y="11253"/>
                  </a:lnTo>
                  <a:lnTo>
                    <a:pt x="753" y="11309"/>
                  </a:lnTo>
                  <a:lnTo>
                    <a:pt x="941" y="11328"/>
                  </a:lnTo>
                  <a:lnTo>
                    <a:pt x="1129" y="11309"/>
                  </a:lnTo>
                  <a:lnTo>
                    <a:pt x="1317" y="11271"/>
                  </a:lnTo>
                  <a:lnTo>
                    <a:pt x="1487" y="11177"/>
                  </a:lnTo>
                  <a:lnTo>
                    <a:pt x="1637" y="11065"/>
                  </a:lnTo>
                  <a:lnTo>
                    <a:pt x="1750" y="10933"/>
                  </a:lnTo>
                  <a:lnTo>
                    <a:pt x="1863" y="10763"/>
                  </a:lnTo>
                  <a:lnTo>
                    <a:pt x="3481" y="5683"/>
                  </a:lnTo>
                  <a:lnTo>
                    <a:pt x="6078" y="1356"/>
                  </a:lnTo>
                  <a:lnTo>
                    <a:pt x="6134" y="1186"/>
                  </a:lnTo>
                  <a:lnTo>
                    <a:pt x="6153" y="979"/>
                  </a:lnTo>
                  <a:lnTo>
                    <a:pt x="6153" y="810"/>
                  </a:lnTo>
                  <a:lnTo>
                    <a:pt x="6096" y="622"/>
                  </a:lnTo>
                  <a:lnTo>
                    <a:pt x="6021" y="452"/>
                  </a:lnTo>
                  <a:lnTo>
                    <a:pt x="5889" y="302"/>
                  </a:lnTo>
                  <a:lnTo>
                    <a:pt x="5758" y="189"/>
                  </a:lnTo>
                  <a:lnTo>
                    <a:pt x="5588" y="76"/>
                  </a:lnTo>
                  <a:lnTo>
                    <a:pt x="5400" y="20"/>
                  </a:lnTo>
                  <a:lnTo>
                    <a:pt x="521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6111;p36">
              <a:extLst>
                <a:ext uri="{FF2B5EF4-FFF2-40B4-BE49-F238E27FC236}">
                  <a16:creationId xmlns:a16="http://schemas.microsoft.com/office/drawing/2014/main" xmlns="" id="{D847721F-11B8-8ED5-539D-FD856EF71D26}"/>
                </a:ext>
              </a:extLst>
            </p:cNvPr>
            <p:cNvSpPr/>
            <p:nvPr/>
          </p:nvSpPr>
          <p:spPr>
            <a:xfrm>
              <a:off x="6889225" y="-1124425"/>
              <a:ext cx="97375" cy="97400"/>
            </a:xfrm>
            <a:custGeom>
              <a:avLst/>
              <a:gdLst/>
              <a:ahLst/>
              <a:cxnLst/>
              <a:rect l="l" t="t" r="r" b="b"/>
              <a:pathLst>
                <a:path w="3895" h="3896" extrusionOk="0">
                  <a:moveTo>
                    <a:pt x="2032" y="1"/>
                  </a:moveTo>
                  <a:lnTo>
                    <a:pt x="1825" y="19"/>
                  </a:lnTo>
                  <a:lnTo>
                    <a:pt x="1637" y="38"/>
                  </a:lnTo>
                  <a:lnTo>
                    <a:pt x="1449" y="76"/>
                  </a:lnTo>
                  <a:lnTo>
                    <a:pt x="1261" y="132"/>
                  </a:lnTo>
                  <a:lnTo>
                    <a:pt x="1073" y="208"/>
                  </a:lnTo>
                  <a:lnTo>
                    <a:pt x="903" y="320"/>
                  </a:lnTo>
                  <a:lnTo>
                    <a:pt x="753" y="415"/>
                  </a:lnTo>
                  <a:lnTo>
                    <a:pt x="602" y="546"/>
                  </a:lnTo>
                  <a:lnTo>
                    <a:pt x="470" y="678"/>
                  </a:lnTo>
                  <a:lnTo>
                    <a:pt x="358" y="828"/>
                  </a:lnTo>
                  <a:lnTo>
                    <a:pt x="263" y="998"/>
                  </a:lnTo>
                  <a:lnTo>
                    <a:pt x="169" y="1167"/>
                  </a:lnTo>
                  <a:lnTo>
                    <a:pt x="113" y="1336"/>
                  </a:lnTo>
                  <a:lnTo>
                    <a:pt x="56" y="1506"/>
                  </a:lnTo>
                  <a:lnTo>
                    <a:pt x="19" y="1694"/>
                  </a:lnTo>
                  <a:lnTo>
                    <a:pt x="0" y="1882"/>
                  </a:lnTo>
                  <a:lnTo>
                    <a:pt x="0" y="2070"/>
                  </a:lnTo>
                  <a:lnTo>
                    <a:pt x="38" y="2258"/>
                  </a:lnTo>
                  <a:lnTo>
                    <a:pt x="75" y="2465"/>
                  </a:lnTo>
                  <a:lnTo>
                    <a:pt x="132" y="2654"/>
                  </a:lnTo>
                  <a:lnTo>
                    <a:pt x="207" y="2823"/>
                  </a:lnTo>
                  <a:lnTo>
                    <a:pt x="301" y="2992"/>
                  </a:lnTo>
                  <a:lnTo>
                    <a:pt x="414" y="3162"/>
                  </a:lnTo>
                  <a:lnTo>
                    <a:pt x="546" y="3312"/>
                  </a:lnTo>
                  <a:lnTo>
                    <a:pt x="677" y="3425"/>
                  </a:lnTo>
                  <a:lnTo>
                    <a:pt x="828" y="3557"/>
                  </a:lnTo>
                  <a:lnTo>
                    <a:pt x="978" y="3651"/>
                  </a:lnTo>
                  <a:lnTo>
                    <a:pt x="1148" y="3726"/>
                  </a:lnTo>
                  <a:lnTo>
                    <a:pt x="1336" y="3801"/>
                  </a:lnTo>
                  <a:lnTo>
                    <a:pt x="1505" y="3858"/>
                  </a:lnTo>
                  <a:lnTo>
                    <a:pt x="1693" y="3895"/>
                  </a:lnTo>
                  <a:lnTo>
                    <a:pt x="2070" y="3895"/>
                  </a:lnTo>
                  <a:lnTo>
                    <a:pt x="2258" y="3877"/>
                  </a:lnTo>
                  <a:lnTo>
                    <a:pt x="2446" y="3839"/>
                  </a:lnTo>
                  <a:lnTo>
                    <a:pt x="2653" y="3783"/>
                  </a:lnTo>
                  <a:lnTo>
                    <a:pt x="2822" y="3688"/>
                  </a:lnTo>
                  <a:lnTo>
                    <a:pt x="2992" y="3594"/>
                  </a:lnTo>
                  <a:lnTo>
                    <a:pt x="3161" y="3481"/>
                  </a:lnTo>
                  <a:lnTo>
                    <a:pt x="3293" y="3369"/>
                  </a:lnTo>
                  <a:lnTo>
                    <a:pt x="3424" y="3218"/>
                  </a:lnTo>
                  <a:lnTo>
                    <a:pt x="3537" y="3086"/>
                  </a:lnTo>
                  <a:lnTo>
                    <a:pt x="3650" y="2917"/>
                  </a:lnTo>
                  <a:lnTo>
                    <a:pt x="3726" y="2748"/>
                  </a:lnTo>
                  <a:lnTo>
                    <a:pt x="3801" y="2578"/>
                  </a:lnTo>
                  <a:lnTo>
                    <a:pt x="3857" y="2409"/>
                  </a:lnTo>
                  <a:lnTo>
                    <a:pt x="3876" y="2221"/>
                  </a:lnTo>
                  <a:lnTo>
                    <a:pt x="3895" y="2033"/>
                  </a:lnTo>
                  <a:lnTo>
                    <a:pt x="3895" y="1845"/>
                  </a:lnTo>
                  <a:lnTo>
                    <a:pt x="3876" y="1638"/>
                  </a:lnTo>
                  <a:lnTo>
                    <a:pt x="3838" y="1449"/>
                  </a:lnTo>
                  <a:lnTo>
                    <a:pt x="3782" y="1261"/>
                  </a:lnTo>
                  <a:lnTo>
                    <a:pt x="3688" y="1073"/>
                  </a:lnTo>
                  <a:lnTo>
                    <a:pt x="3594" y="904"/>
                  </a:lnTo>
                  <a:lnTo>
                    <a:pt x="3481" y="753"/>
                  </a:lnTo>
                  <a:lnTo>
                    <a:pt x="3368" y="603"/>
                  </a:lnTo>
                  <a:lnTo>
                    <a:pt x="3218" y="471"/>
                  </a:lnTo>
                  <a:lnTo>
                    <a:pt x="3067" y="358"/>
                  </a:lnTo>
                  <a:lnTo>
                    <a:pt x="2916" y="264"/>
                  </a:lnTo>
                  <a:lnTo>
                    <a:pt x="2747" y="170"/>
                  </a:lnTo>
                  <a:lnTo>
                    <a:pt x="2578" y="113"/>
                  </a:lnTo>
                  <a:lnTo>
                    <a:pt x="2390" y="57"/>
                  </a:lnTo>
                  <a:lnTo>
                    <a:pt x="2220" y="19"/>
                  </a:lnTo>
                  <a:lnTo>
                    <a:pt x="2032"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1933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xmlns="" id="{0B961F50-8F8E-73A8-2263-11147DA1ED00}"/>
              </a:ext>
            </a:extLst>
          </p:cNvPr>
          <p:cNvSpPr/>
          <p:nvPr/>
        </p:nvSpPr>
        <p:spPr>
          <a:xfrm>
            <a:off x="123825" y="252248"/>
            <a:ext cx="11637251" cy="6463862"/>
          </a:xfrm>
          <a:prstGeom prst="round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6" name="Group 25">
            <a:extLst>
              <a:ext uri="{FF2B5EF4-FFF2-40B4-BE49-F238E27FC236}">
                <a16:creationId xmlns:a16="http://schemas.microsoft.com/office/drawing/2014/main" xmlns="" id="{09E9539D-97C0-2598-813E-86C42952397A}"/>
              </a:ext>
            </a:extLst>
          </p:cNvPr>
          <p:cNvGrpSpPr/>
          <p:nvPr/>
        </p:nvGrpSpPr>
        <p:grpSpPr>
          <a:xfrm>
            <a:off x="5333811" y="790206"/>
            <a:ext cx="6648484" cy="2943594"/>
            <a:chOff x="5229036" y="3057156"/>
            <a:chExt cx="6648484" cy="2943594"/>
          </a:xfrm>
        </p:grpSpPr>
        <p:grpSp>
          <p:nvGrpSpPr>
            <p:cNvPr id="16" name="Group 15">
              <a:extLst>
                <a:ext uri="{FF2B5EF4-FFF2-40B4-BE49-F238E27FC236}">
                  <a16:creationId xmlns:a16="http://schemas.microsoft.com/office/drawing/2014/main" xmlns="" id="{0932326C-2BBF-6070-A8F4-545AF8EFA82C}"/>
                </a:ext>
              </a:extLst>
            </p:cNvPr>
            <p:cNvGrpSpPr/>
            <p:nvPr/>
          </p:nvGrpSpPr>
          <p:grpSpPr>
            <a:xfrm>
              <a:off x="5229036" y="3057156"/>
              <a:ext cx="6648484" cy="2943594"/>
              <a:chOff x="5931837" y="1903257"/>
              <a:chExt cx="6085194" cy="2943594"/>
            </a:xfrm>
          </p:grpSpPr>
          <p:grpSp>
            <p:nvGrpSpPr>
              <p:cNvPr id="9" name="Group 8">
                <a:extLst>
                  <a:ext uri="{FF2B5EF4-FFF2-40B4-BE49-F238E27FC236}">
                    <a16:creationId xmlns:a16="http://schemas.microsoft.com/office/drawing/2014/main" xmlns="" id="{37FAC1DB-75CA-7FC0-6486-2E1C591FCCB1}"/>
                  </a:ext>
                </a:extLst>
              </p:cNvPr>
              <p:cNvGrpSpPr/>
              <p:nvPr/>
            </p:nvGrpSpPr>
            <p:grpSpPr>
              <a:xfrm>
                <a:off x="6481255" y="2609987"/>
                <a:ext cx="5535776" cy="2236864"/>
                <a:chOff x="1650124" y="2144110"/>
                <a:chExt cx="9727324" cy="3097617"/>
              </a:xfrm>
            </p:grpSpPr>
            <p:sp>
              <p:nvSpPr>
                <p:cNvPr id="10" name="Rectangle: Rounded Corners 9">
                  <a:extLst>
                    <a:ext uri="{FF2B5EF4-FFF2-40B4-BE49-F238E27FC236}">
                      <a16:creationId xmlns:a16="http://schemas.microsoft.com/office/drawing/2014/main" xmlns="" id="{A3F28A15-D6EA-B33E-8D4D-EC50228EF171}"/>
                    </a:ext>
                  </a:extLst>
                </p:cNvPr>
                <p:cNvSpPr/>
                <p:nvPr/>
              </p:nvSpPr>
              <p:spPr>
                <a:xfrm>
                  <a:off x="1650124" y="2144110"/>
                  <a:ext cx="9727324" cy="3097617"/>
                </a:xfrm>
                <a:prstGeom prst="roundRect">
                  <a:avLst/>
                </a:prstGeom>
                <a:solidFill>
                  <a:srgbClr val="FFFDF7"/>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xmlns="" id="{BD0FCE5F-8ECA-F26D-107C-448FB46527C9}"/>
                    </a:ext>
                  </a:extLst>
                </p:cNvPr>
                <p:cNvSpPr/>
                <p:nvPr/>
              </p:nvSpPr>
              <p:spPr>
                <a:xfrm>
                  <a:off x="1765737" y="2228192"/>
                  <a:ext cx="9532884" cy="2776110"/>
                </a:xfrm>
                <a:prstGeom prst="roundRect">
                  <a:avLst/>
                </a:prstGeom>
                <a:noFill/>
                <a:ln w="571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xmlns="" id="{11B99BF3-4AA4-2907-617E-3A9546B7CE25}"/>
                  </a:ext>
                </a:extLst>
              </p:cNvPr>
              <p:cNvGrpSpPr/>
              <p:nvPr/>
            </p:nvGrpSpPr>
            <p:grpSpPr>
              <a:xfrm>
                <a:off x="5931837" y="1903257"/>
                <a:ext cx="1326576" cy="1224496"/>
                <a:chOff x="506434" y="2684807"/>
                <a:chExt cx="2897551" cy="2897550"/>
              </a:xfrm>
            </p:grpSpPr>
            <p:pic>
              <p:nvPicPr>
                <p:cNvPr id="13" name="Picture 12">
                  <a:extLst>
                    <a:ext uri="{FF2B5EF4-FFF2-40B4-BE49-F238E27FC236}">
                      <a16:creationId xmlns:a16="http://schemas.microsoft.com/office/drawing/2014/main" xmlns="" id="{54028C10-6001-705B-3021-032900293C0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2500" l="10000" r="90000">
                              <a14:foregroundMark x1="63438" y1="88906" x2="63438" y2="92500"/>
                            </a14:backgroundRemoval>
                          </a14:imgEffect>
                        </a14:imgLayer>
                      </a14:imgProps>
                    </a:ext>
                    <a:ext uri="{28A0092B-C50C-407E-A947-70E740481C1C}">
                      <a14:useLocalDpi xmlns:a14="http://schemas.microsoft.com/office/drawing/2010/main" val="0"/>
                    </a:ext>
                  </a:extLst>
                </a:blip>
                <a:stretch>
                  <a:fillRect/>
                </a:stretch>
              </p:blipFill>
              <p:spPr>
                <a:xfrm>
                  <a:off x="506434" y="2684807"/>
                  <a:ext cx="2897551" cy="2897550"/>
                </a:xfrm>
                <a:prstGeom prst="rect">
                  <a:avLst/>
                </a:prstGeom>
              </p:spPr>
            </p:pic>
            <p:sp>
              <p:nvSpPr>
                <p:cNvPr id="14" name="TextBox 13">
                  <a:extLst>
                    <a:ext uri="{FF2B5EF4-FFF2-40B4-BE49-F238E27FC236}">
                      <a16:creationId xmlns:a16="http://schemas.microsoft.com/office/drawing/2014/main" xmlns="" id="{286D59CF-55AF-1055-01C3-FE4EACC98873}"/>
                    </a:ext>
                  </a:extLst>
                </p:cNvPr>
                <p:cNvSpPr txBox="1"/>
                <p:nvPr/>
              </p:nvSpPr>
              <p:spPr>
                <a:xfrm>
                  <a:off x="1456208" y="3243311"/>
                  <a:ext cx="515005" cy="13837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LNTH-LuoLuoNotangYuanTi 1" charset="-128"/>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LNTH-LuoLuoNotangYuanTi 1" charset="-128"/>
                    <a:cs typeface="Calibri" panose="020F0502020204030204" pitchFamily="34" charset="0"/>
                  </a:endParaRPr>
                </a:p>
              </p:txBody>
            </p:sp>
          </p:grpSp>
        </p:grpSp>
        <p:sp>
          <p:nvSpPr>
            <p:cNvPr id="15" name="TextBox 14">
              <a:extLst>
                <a:ext uri="{FF2B5EF4-FFF2-40B4-BE49-F238E27FC236}">
                  <a16:creationId xmlns:a16="http://schemas.microsoft.com/office/drawing/2014/main" xmlns="" id="{888D63A7-B70C-F3C4-ABD0-592226903F9C}"/>
                </a:ext>
              </a:extLst>
            </p:cNvPr>
            <p:cNvSpPr txBox="1"/>
            <p:nvPr/>
          </p:nvSpPr>
          <p:spPr>
            <a:xfrm>
              <a:off x="6143626" y="3997662"/>
              <a:ext cx="5619750"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Các bạn trong hình đang làm gì? Nó có lợi hay có hại gì cho cơ thể?</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Tại sao?</a:t>
              </a:r>
            </a:p>
          </p:txBody>
        </p:sp>
      </p:grpSp>
      <p:grpSp>
        <p:nvGrpSpPr>
          <p:cNvPr id="29" name="Group 28">
            <a:extLst>
              <a:ext uri="{FF2B5EF4-FFF2-40B4-BE49-F238E27FC236}">
                <a16:creationId xmlns:a16="http://schemas.microsoft.com/office/drawing/2014/main" xmlns="" id="{DED32D58-72ED-C885-9260-6D67F7DBA393}"/>
              </a:ext>
            </a:extLst>
          </p:cNvPr>
          <p:cNvGrpSpPr/>
          <p:nvPr/>
        </p:nvGrpSpPr>
        <p:grpSpPr>
          <a:xfrm>
            <a:off x="5239448" y="3436752"/>
            <a:ext cx="6790628" cy="2868798"/>
            <a:chOff x="1677098" y="5087495"/>
            <a:chExt cx="6790628" cy="1570216"/>
          </a:xfrm>
        </p:grpSpPr>
        <p:grpSp>
          <p:nvGrpSpPr>
            <p:cNvPr id="28" name="Group 27">
              <a:extLst>
                <a:ext uri="{FF2B5EF4-FFF2-40B4-BE49-F238E27FC236}">
                  <a16:creationId xmlns:a16="http://schemas.microsoft.com/office/drawing/2014/main" xmlns="" id="{6316BDEC-E684-F3F2-BED1-8FCD078B3EFE}"/>
                </a:ext>
              </a:extLst>
            </p:cNvPr>
            <p:cNvGrpSpPr/>
            <p:nvPr/>
          </p:nvGrpSpPr>
          <p:grpSpPr>
            <a:xfrm>
              <a:off x="1677098" y="5087495"/>
              <a:ext cx="6790628" cy="1570216"/>
              <a:chOff x="1677098" y="5087495"/>
              <a:chExt cx="6790628" cy="1570216"/>
            </a:xfrm>
          </p:grpSpPr>
          <p:grpSp>
            <p:nvGrpSpPr>
              <p:cNvPr id="17" name="Group 16">
                <a:extLst>
                  <a:ext uri="{FF2B5EF4-FFF2-40B4-BE49-F238E27FC236}">
                    <a16:creationId xmlns:a16="http://schemas.microsoft.com/office/drawing/2014/main" xmlns="" id="{A95FE5B0-41FC-7096-DB3C-7664E0981DF1}"/>
                  </a:ext>
                </a:extLst>
              </p:cNvPr>
              <p:cNvGrpSpPr/>
              <p:nvPr/>
            </p:nvGrpSpPr>
            <p:grpSpPr>
              <a:xfrm>
                <a:off x="1988817" y="5635299"/>
                <a:ext cx="6478909" cy="1022412"/>
                <a:chOff x="1650124" y="2144110"/>
                <a:chExt cx="7817448" cy="2017987"/>
              </a:xfrm>
            </p:grpSpPr>
            <p:sp>
              <p:nvSpPr>
                <p:cNvPr id="18" name="Rectangle: Rounded Corners 17">
                  <a:extLst>
                    <a:ext uri="{FF2B5EF4-FFF2-40B4-BE49-F238E27FC236}">
                      <a16:creationId xmlns:a16="http://schemas.microsoft.com/office/drawing/2014/main" xmlns="" id="{D2934090-1DF3-EB7E-5C31-575ADD9EA0B8}"/>
                    </a:ext>
                  </a:extLst>
                </p:cNvPr>
                <p:cNvSpPr/>
                <p:nvPr/>
              </p:nvSpPr>
              <p:spPr>
                <a:xfrm>
                  <a:off x="1650124" y="2144110"/>
                  <a:ext cx="780595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xmlns="" id="{1A9102D7-8193-B578-E815-5E6DF72E558B}"/>
                    </a:ext>
                  </a:extLst>
                </p:cNvPr>
                <p:cNvSpPr/>
                <p:nvPr/>
              </p:nvSpPr>
              <p:spPr>
                <a:xfrm>
                  <a:off x="1765737" y="2228194"/>
                  <a:ext cx="7701835"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xmlns="" id="{CF8F2120-C521-34CF-9973-F4C88CC51AC1}"/>
                  </a:ext>
                </a:extLst>
              </p:cNvPr>
              <p:cNvGrpSpPr/>
              <p:nvPr/>
            </p:nvGrpSpPr>
            <p:grpSpPr>
              <a:xfrm>
                <a:off x="1677098" y="5087495"/>
                <a:ext cx="1228027" cy="913322"/>
                <a:chOff x="739257" y="2774286"/>
                <a:chExt cx="1421891" cy="1186641"/>
              </a:xfrm>
            </p:grpSpPr>
            <p:pic>
              <p:nvPicPr>
                <p:cNvPr id="21" name="Picture 20">
                  <a:extLst>
                    <a:ext uri="{FF2B5EF4-FFF2-40B4-BE49-F238E27FC236}">
                      <a16:creationId xmlns:a16="http://schemas.microsoft.com/office/drawing/2014/main" xmlns="" id="{0867FBFC-1A87-3E05-FF07-CA683D8177B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969" r="90000">
                              <a14:foregroundMark x1="12500" y1="22656" x2="7969" y2="22656"/>
                            </a14:backgroundRemoval>
                          </a14:imgEffect>
                        </a14:imgLayer>
                      </a14:imgProps>
                    </a:ext>
                    <a:ext uri="{28A0092B-C50C-407E-A947-70E740481C1C}">
                      <a14:useLocalDpi xmlns:a14="http://schemas.microsoft.com/office/drawing/2010/main" val="0"/>
                    </a:ext>
                  </a:extLst>
                </a:blip>
                <a:srcRect/>
                <a:stretch/>
              </p:blipFill>
              <p:spPr>
                <a:xfrm>
                  <a:off x="739257" y="2774286"/>
                  <a:ext cx="1421891" cy="1186641"/>
                </a:xfrm>
                <a:prstGeom prst="rect">
                  <a:avLst/>
                </a:prstGeom>
              </p:spPr>
            </p:pic>
            <p:sp>
              <p:nvSpPr>
                <p:cNvPr id="22" name="TextBox 21">
                  <a:extLst>
                    <a:ext uri="{FF2B5EF4-FFF2-40B4-BE49-F238E27FC236}">
                      <a16:creationId xmlns:a16="http://schemas.microsoft.com/office/drawing/2014/main" xmlns="" id="{A4AC21A1-00D6-28D4-999E-C44E6589E540}"/>
                    </a:ext>
                  </a:extLst>
                </p:cNvPr>
                <p:cNvSpPr txBox="1"/>
                <p:nvPr/>
              </p:nvSpPr>
              <p:spPr>
                <a:xfrm>
                  <a:off x="1249416" y="3291913"/>
                  <a:ext cx="515007" cy="4158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LNTH-LuoLuoNotangYuanTi 1" charset="-128"/>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LNTH-LuoLuoNotangYuanTi 1" charset="-128"/>
                    <a:cs typeface="Calibri" panose="020F0502020204030204" pitchFamily="34" charset="0"/>
                  </a:endParaRPr>
                </a:p>
              </p:txBody>
            </p:sp>
          </p:grpSp>
        </p:grpSp>
        <p:sp>
          <p:nvSpPr>
            <p:cNvPr id="23" name="TextBox 22">
              <a:extLst>
                <a:ext uri="{FF2B5EF4-FFF2-40B4-BE49-F238E27FC236}">
                  <a16:creationId xmlns:a16="http://schemas.microsoft.com/office/drawing/2014/main" xmlns="" id="{3991D50B-7E9B-F38D-87A4-E2F17EC88D0D}"/>
                </a:ext>
              </a:extLst>
            </p:cNvPr>
            <p:cNvSpPr txBox="1"/>
            <p:nvPr/>
          </p:nvSpPr>
          <p:spPr>
            <a:xfrm>
              <a:off x="2619376" y="5645464"/>
              <a:ext cx="5505449" cy="9993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hãy</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nêu</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nên</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cần</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tránh</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để</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bảo</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vệ</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cơ</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quan</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tiêu</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hóa</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pic>
        <p:nvPicPr>
          <p:cNvPr id="4" name="Picture 3">
            <a:extLst>
              <a:ext uri="{FF2B5EF4-FFF2-40B4-BE49-F238E27FC236}">
                <a16:creationId xmlns:a16="http://schemas.microsoft.com/office/drawing/2014/main" xmlns="" id="{07601F37-4FE1-408F-97E6-717429727602}"/>
              </a:ext>
            </a:extLst>
          </p:cNvPr>
          <p:cNvPicPr>
            <a:picLocks noChangeAspect="1"/>
          </p:cNvPicPr>
          <p:nvPr/>
        </p:nvPicPr>
        <p:blipFill>
          <a:blip r:embed="rId7"/>
          <a:stretch>
            <a:fillRect/>
          </a:stretch>
        </p:blipFill>
        <p:spPr>
          <a:xfrm>
            <a:off x="80963" y="190500"/>
            <a:ext cx="5176838" cy="1990420"/>
          </a:xfrm>
          <a:prstGeom prst="rect">
            <a:avLst/>
          </a:prstGeom>
          <a:ln>
            <a:noFill/>
          </a:ln>
          <a:effectLst>
            <a:softEdge rad="112500"/>
          </a:effectLst>
        </p:spPr>
      </p:pic>
      <p:pic>
        <p:nvPicPr>
          <p:cNvPr id="8" name="Picture 7">
            <a:extLst>
              <a:ext uri="{FF2B5EF4-FFF2-40B4-BE49-F238E27FC236}">
                <a16:creationId xmlns:a16="http://schemas.microsoft.com/office/drawing/2014/main" xmlns="" id="{8C581E06-7037-4A75-9949-FA3AF0B37B7A}"/>
              </a:ext>
            </a:extLst>
          </p:cNvPr>
          <p:cNvPicPr>
            <a:picLocks noChangeAspect="1"/>
          </p:cNvPicPr>
          <p:nvPr/>
        </p:nvPicPr>
        <p:blipFill>
          <a:blip r:embed="rId8"/>
          <a:stretch>
            <a:fillRect/>
          </a:stretch>
        </p:blipFill>
        <p:spPr>
          <a:xfrm>
            <a:off x="133350" y="2119313"/>
            <a:ext cx="5276850" cy="1876818"/>
          </a:xfrm>
          <a:prstGeom prst="rect">
            <a:avLst/>
          </a:prstGeom>
          <a:ln>
            <a:noFill/>
          </a:ln>
          <a:effectLst>
            <a:softEdge rad="112500"/>
          </a:effectLst>
        </p:spPr>
      </p:pic>
      <p:pic>
        <p:nvPicPr>
          <p:cNvPr id="25" name="Picture 24">
            <a:extLst>
              <a:ext uri="{FF2B5EF4-FFF2-40B4-BE49-F238E27FC236}">
                <a16:creationId xmlns:a16="http://schemas.microsoft.com/office/drawing/2014/main" xmlns="" id="{66624640-E0E9-4B65-BE71-6D7CBAA62294}"/>
              </a:ext>
            </a:extLst>
          </p:cNvPr>
          <p:cNvPicPr>
            <a:picLocks noChangeAspect="1"/>
          </p:cNvPicPr>
          <p:nvPr/>
        </p:nvPicPr>
        <p:blipFill>
          <a:blip r:embed="rId9"/>
          <a:stretch>
            <a:fillRect/>
          </a:stretch>
        </p:blipFill>
        <p:spPr>
          <a:xfrm>
            <a:off x="185738" y="4057650"/>
            <a:ext cx="5057252" cy="1924050"/>
          </a:xfrm>
          <a:prstGeom prst="rect">
            <a:avLst/>
          </a:prstGeom>
          <a:ln>
            <a:noFill/>
          </a:ln>
          <a:effectLst>
            <a:softEdge rad="112500"/>
          </a:effectLst>
        </p:spPr>
      </p:pic>
    </p:spTree>
    <p:extLst>
      <p:ext uri="{BB962C8B-B14F-4D97-AF65-F5344CB8AC3E}">
        <p14:creationId xmlns:p14="http://schemas.microsoft.com/office/powerpoint/2010/main" val="222023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675" decel="100000" fill="hold"/>
                                        <p:tgtEl>
                                          <p:spTgt spid="26"/>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
                                        <p:tgtEl>
                                          <p:spTgt spid="29"/>
                                        </p:tgtEl>
                                      </p:cBhvr>
                                    </p:animEffect>
                                    <p:anim calcmode="lin" valueType="num">
                                      <p:cBhvr>
                                        <p:cTn id="16" dur="400" fill="hold"/>
                                        <p:tgtEl>
                                          <p:spTgt spid="29"/>
                                        </p:tgtEl>
                                        <p:attrNameLst>
                                          <p:attrName>ppt_x</p:attrName>
                                        </p:attrNameLst>
                                      </p:cBhvr>
                                      <p:tavLst>
                                        <p:tav tm="0">
                                          <p:val>
                                            <p:strVal val="#ppt_x"/>
                                          </p:val>
                                        </p:tav>
                                        <p:tav tm="100000">
                                          <p:val>
                                            <p:strVal val="#ppt_x"/>
                                          </p:val>
                                        </p:tav>
                                      </p:tavLst>
                                    </p:anim>
                                    <p:anim calcmode="lin" valueType="num">
                                      <p:cBhvr>
                                        <p:cTn id="17" dur="400" fill="hold"/>
                                        <p:tgtEl>
                                          <p:spTgt spid="29"/>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608</Words>
  <Application>Microsoft Office PowerPoint</Application>
  <PresentationFormat>Custom</PresentationFormat>
  <Paragraphs>61</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ACER</cp:lastModifiedBy>
  <cp:revision>52</cp:revision>
  <dcterms:created xsi:type="dcterms:W3CDTF">2022-11-07T12:44:30Z</dcterms:created>
  <dcterms:modified xsi:type="dcterms:W3CDTF">2025-01-25T11:33:37Z</dcterms:modified>
</cp:coreProperties>
</file>