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0"/>
  </p:notesMasterIdLst>
  <p:sldIdLst>
    <p:sldId id="257" r:id="rId3"/>
    <p:sldId id="316" r:id="rId4"/>
    <p:sldId id="338" r:id="rId5"/>
    <p:sldId id="318" r:id="rId6"/>
    <p:sldId id="339" r:id="rId7"/>
    <p:sldId id="319" r:id="rId8"/>
    <p:sldId id="320" r:id="rId9"/>
    <p:sldId id="321" r:id="rId10"/>
    <p:sldId id="322" r:id="rId11"/>
    <p:sldId id="341" r:id="rId12"/>
    <p:sldId id="340" r:id="rId13"/>
    <p:sldId id="323" r:id="rId14"/>
    <p:sldId id="325" r:id="rId15"/>
    <p:sldId id="344" r:id="rId16"/>
    <p:sldId id="343" r:id="rId17"/>
    <p:sldId id="345" r:id="rId18"/>
    <p:sldId id="34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2" d="100"/>
          <a:sy n="92" d="100"/>
        </p:scale>
        <p:origin x="-336" y="-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26/01/25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2025/1/26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2025/1/26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2025/1/26</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2025/1/26</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xmlns=""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2025/1/26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2025/1/26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xmlns=""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ags" Target="../tags/tag1.xml"/><Relationship Id="rId2" Type="http://schemas.openxmlformats.org/officeDocument/2006/relationships/slideLayout" Target="../slideLayouts/slideLayout4.xml"/><Relationship Id="rId16"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image" Target="../media/image3.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2025/1/26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2745A46A-C41D-4A7F-9252-FCD987A9E52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0176" y="180974"/>
            <a:ext cx="1095375" cy="1095375"/>
          </a:xfrm>
          <a:prstGeom prst="rect">
            <a:avLst/>
          </a:prstGeom>
        </p:spPr>
      </p:pic>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2025/1/26</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xmlns="" id="{FEB713ED-DA95-D453-8309-5B59ED11D7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5.png"/><Relationship Id="rId7"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5.png"/><Relationship Id="rId7"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xmlns="" id="{F7919DDC-E34E-48B7-8609-941703B3B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1" name="Picture 10">
            <a:extLst>
              <a:ext uri="{FF2B5EF4-FFF2-40B4-BE49-F238E27FC236}">
                <a16:creationId xmlns:a16="http://schemas.microsoft.com/office/drawing/2014/main" xmlns="" id="{4DB5CD0A-6FB8-4872-830A-0E42E13EEC7C}"/>
              </a:ext>
            </a:extLst>
          </p:cNvPr>
          <p:cNvPicPr>
            <a:picLocks noChangeAspect="1"/>
          </p:cNvPicPr>
          <p:nvPr/>
        </p:nvPicPr>
        <p:blipFill>
          <a:blip r:embed="rId7"/>
          <a:stretch>
            <a:fillRect/>
          </a:stretch>
        </p:blipFill>
        <p:spPr>
          <a:xfrm>
            <a:off x="4674032" y="1805950"/>
            <a:ext cx="3212870" cy="646232"/>
          </a:xfrm>
          <a:prstGeom prst="rect">
            <a:avLst/>
          </a:prstGeom>
        </p:spPr>
      </p:pic>
      <p:pic>
        <p:nvPicPr>
          <p:cNvPr id="6" name="Picture 5">
            <a:extLst>
              <a:ext uri="{FF2B5EF4-FFF2-40B4-BE49-F238E27FC236}">
                <a16:creationId xmlns:a16="http://schemas.microsoft.com/office/drawing/2014/main" xmlns="" id="{E840B6E3-909B-41D9-B050-26B7CA178057}"/>
              </a:ext>
            </a:extLst>
          </p:cNvPr>
          <p:cNvPicPr>
            <a:picLocks noChangeAspect="1"/>
          </p:cNvPicPr>
          <p:nvPr/>
        </p:nvPicPr>
        <p:blipFill>
          <a:blip r:embed="rId8"/>
          <a:stretch>
            <a:fillRect/>
          </a:stretch>
        </p:blipFill>
        <p:spPr>
          <a:xfrm>
            <a:off x="1841370" y="2681434"/>
            <a:ext cx="8852159" cy="9998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xmlns="" id="{6BB68FFD-7895-4B62-AEF1-F5559041D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xmlns=""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xmlns="" id="{20F43D68-E8A7-4AFC-AF25-82A918495E1F}"/>
              </a:ext>
            </a:extLst>
          </p:cNvPr>
          <p:cNvPicPr>
            <a:picLocks noChangeAspect="1"/>
          </p:cNvPicPr>
          <p:nvPr/>
        </p:nvPicPr>
        <p:blipFill>
          <a:blip r:embed="rId8"/>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xmlns=""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xmlns=""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xmlns=""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xmlns="" id="{804E1E76-B4AB-4790-9D3A-27538BD9F5E1}"/>
              </a:ext>
            </a:extLst>
          </p:cNvPr>
          <p:cNvSpPr txBox="1"/>
          <p:nvPr/>
        </p:nvSpPr>
        <p:spPr>
          <a:xfrm>
            <a:off x="5743575" y="1595393"/>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xmlns="" id="{669C6527-82A1-449E-AE9C-42C2A0FCC564}"/>
              </a:ext>
            </a:extLst>
          </p:cNvPr>
          <p:cNvPicPr>
            <a:picLocks noChangeAspect="1"/>
          </p:cNvPicPr>
          <p:nvPr/>
        </p:nvPicPr>
        <p:blipFill>
          <a:blip r:embed="rId7"/>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xmlns="" id="{63046AD3-41DA-400B-B64A-AB9B942EE47F}"/>
              </a:ext>
            </a:extLst>
          </p:cNvPr>
          <p:cNvPicPr>
            <a:picLocks noChangeAspect="1"/>
          </p:cNvPicPr>
          <p:nvPr/>
        </p:nvPicPr>
        <p:blipFill>
          <a:blip r:embed="rId8"/>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xmlns=""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xmlns=""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xmlns=""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xmlns=""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xmlns=""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xmlns=""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xmlns="" id="{42902C62-6602-4769-B590-3DE1D02343E4}"/>
              </a:ext>
            </a:extLst>
          </p:cNvPr>
          <p:cNvPicPr>
            <a:picLocks noChangeAspect="1"/>
          </p:cNvPicPr>
          <p:nvPr/>
        </p:nvPicPr>
        <p:blipFill>
          <a:blip r:embed="rId7"/>
          <a:stretch>
            <a:fillRect/>
          </a:stretch>
        </p:blipFill>
        <p:spPr>
          <a:xfrm>
            <a:off x="704850" y="1007165"/>
            <a:ext cx="10681368" cy="5022573"/>
          </a:xfrm>
          <a:prstGeom prst="rect">
            <a:avLst/>
          </a:prstGeom>
        </p:spPr>
      </p:pic>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xmlns=""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xmlns=""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xmlns=""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xmlns=""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xmlns=""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xmlns=""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xmlns="" id="{F7919DDC-E34E-48B7-8609-941703B3B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xmlns=""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xmlns=""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xmlns=""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xmlns=""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图片 4" descr="组 3"/>
          <p:cNvPicPr>
            <a:picLocks noChangeAspect="1"/>
          </p:cNvPicPr>
          <p:nvPr/>
        </p:nvPicPr>
        <p:blipFill>
          <a:blip r:embed="rId5"/>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xmlns=""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xmlns="" id="{DCBD0270-76C4-4BE4-ACF0-22A9B6037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xmlns="" id="{C376DA48-4300-427A-92BB-13D9929F8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xmlns="" id="{5A966693-870B-4DB1-A018-5A65A77560C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xmlns="" id="{44F17919-314A-4C02-8678-D66332A9728F}"/>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xmlns="" id="{A148007E-02ED-433F-889D-99B3857825A7}"/>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xmlns="" id="{1860A1C6-823C-438F-9205-6EA2138E9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xmlns="" id="{203451F5-C1CE-460A-9220-EAE4576F9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xmlns=""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xmlns="" id="{6EBDCC4F-E6F9-4983-85DE-8A8D8D65407C}"/>
              </a:ext>
            </a:extLst>
          </p:cNvPr>
          <p:cNvPicPr>
            <a:picLocks noChangeAspect="1"/>
          </p:cNvPicPr>
          <p:nvPr/>
        </p:nvPicPr>
        <p:blipFill>
          <a:blip r:embed="rId11"/>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xmlns="" id="{0C95BA98-04ED-462B-80FE-ADD918D02DC4}"/>
              </a:ext>
            </a:extLst>
          </p:cNvPr>
          <p:cNvPicPr>
            <a:picLocks noChangeAspect="1"/>
          </p:cNvPicPr>
          <p:nvPr/>
        </p:nvPicPr>
        <p:blipFill>
          <a:blip r:embed="rId11"/>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xmlns="" id="{55906341-121E-4894-BA83-83E2742BBA89}"/>
              </a:ext>
            </a:extLst>
          </p:cNvPr>
          <p:cNvPicPr>
            <a:picLocks noChangeAspect="1"/>
          </p:cNvPicPr>
          <p:nvPr/>
        </p:nvPicPr>
        <p:blipFill>
          <a:blip r:embed="rId12"/>
          <a:stretch>
            <a:fillRect/>
          </a:stretch>
        </p:blipFill>
        <p:spPr>
          <a:xfrm>
            <a:off x="922743" y="1050509"/>
            <a:ext cx="10833531"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xmlns="" id="{F7919DDC-E34E-48B7-8609-941703B3B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xmlns=""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xmlns=""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xmlns=""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 em cảm thấy như thế nào?</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xmlns=""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xmlns="" id="{F7919DDC-E34E-48B7-8609-941703B3B4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xmlns=""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xmlns=""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Quan sát hình, chỉ và nói tên các bộ phận chính của cơ quan tuần hoàn.</a:t>
            </a:r>
            <a:endParaRPr lang="en-GB" sz="3000" b="1" dirty="0">
              <a:solidFill>
                <a:prstClr val="black"/>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xmlns=""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xmlns=""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xmlns=""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Rounded Corners 58">
                <a:extLst>
                  <a:ext uri="{FF2B5EF4-FFF2-40B4-BE49-F238E27FC236}">
                    <a16:creationId xmlns:a16="http://schemas.microsoft.com/office/drawing/2014/main" xmlns=""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2" name="TextBox 51">
              <a:extLst>
                <a:ext uri="{FF2B5EF4-FFF2-40B4-BE49-F238E27FC236}">
                  <a16:creationId xmlns:a16="http://schemas.microsoft.com/office/drawing/2014/main" xmlns="" id="{99A0F4EF-D7B9-412C-8209-DA141E28D186}"/>
                </a:ext>
              </a:extLst>
            </p:cNvPr>
            <p:cNvSpPr txBox="1"/>
            <p:nvPr/>
          </p:nvSpPr>
          <p:spPr>
            <a:xfrm>
              <a:off x="2184437" y="5729730"/>
              <a:ext cx="7600045" cy="825969"/>
            </a:xfrm>
            <a:prstGeom prst="rect">
              <a:avLst/>
            </a:prstGeom>
            <a:noFill/>
          </p:spPr>
          <p:txBody>
            <a:bodyPr wrap="square" rtlCol="0">
              <a:spAutoFit/>
            </a:bodyPr>
            <a:lstStyle/>
            <a:p>
              <a:pPr algn="just"/>
              <a:r>
                <a:rPr lang="vi-VN" sz="3600" b="1" dirty="0">
                  <a:solidFill>
                    <a:srgbClr val="00B050"/>
                  </a:solidFill>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xmlns=""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xmlns=""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xmlns=""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Rounded Corners 63">
                <a:extLst>
                  <a:ext uri="{FF2B5EF4-FFF2-40B4-BE49-F238E27FC236}">
                    <a16:creationId xmlns:a16="http://schemas.microsoft.com/office/drawing/2014/main" xmlns=""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2" name="TextBox 61">
              <a:extLst>
                <a:ext uri="{FF2B5EF4-FFF2-40B4-BE49-F238E27FC236}">
                  <a16:creationId xmlns:a16="http://schemas.microsoft.com/office/drawing/2014/main" xmlns=""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B050"/>
                  </a:solidFill>
                  <a:latin typeface="Calibri" panose="020F0502020204030204" pitchFamily="34" charset="0"/>
                  <a:cs typeface="Calibri" panose="020F0502020204030204" pitchFamily="34" charset="0"/>
                </a:rPr>
                <a:t>Các mạch máu tạo thành hệ mạch kín trong cơ thể người bao gồm những bộ phận nào?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xmlns=""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xmlns=""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9Slide05 SVNClementine" panose="020F0502020204030203" pitchFamily="34" charset="0"/>
              </a:rPr>
              <a:t>Các</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nhóm</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khác</a:t>
            </a:r>
            <a:endParaRPr lang="en-US" sz="4000" dirty="0">
              <a:solidFill>
                <a:schemeClr val="bg1"/>
              </a:solidFill>
              <a:latin typeface="#9Slide05 SVNClementine" panose="020F0502020204030203" pitchFamily="34" charset="0"/>
            </a:endParaRPr>
          </a:p>
          <a:p>
            <a:pPr algn="ctr"/>
            <a:r>
              <a:rPr lang="en-US" sz="4000" dirty="0" err="1">
                <a:solidFill>
                  <a:schemeClr val="bg1"/>
                </a:solidFill>
                <a:latin typeface="#9Slide05 SVNClementine" panose="020F0502020204030203" pitchFamily="34" charset="0"/>
              </a:rPr>
              <a:t>Lắng</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nghe</a:t>
            </a:r>
            <a:r>
              <a:rPr lang="en-US" sz="4000" dirty="0">
                <a:solidFill>
                  <a:schemeClr val="bg1"/>
                </a:solidFill>
                <a:latin typeface="#9Slide05 SVNClementine" panose="020F0502020204030203" pitchFamily="34" charset="0"/>
              </a:rPr>
              <a:t> – </a:t>
            </a:r>
            <a:r>
              <a:rPr lang="en-US" sz="4000" dirty="0" err="1">
                <a:solidFill>
                  <a:schemeClr val="bg1"/>
                </a:solidFill>
                <a:latin typeface="#9Slide05 SVNClementine" panose="020F0502020204030203" pitchFamily="34" charset="0"/>
              </a:rPr>
              <a:t>góp</a:t>
            </a:r>
            <a:r>
              <a:rPr lang="en-US" sz="4000" dirty="0">
                <a:solidFill>
                  <a:schemeClr val="bg1"/>
                </a:solidFill>
                <a:latin typeface="#9Slide05 SVNClementine" panose="020F0502020204030203" pitchFamily="34" charset="0"/>
              </a:rPr>
              <a:t> ý - </a:t>
            </a:r>
            <a:r>
              <a:rPr lang="en-US" sz="4000" dirty="0" err="1">
                <a:solidFill>
                  <a:schemeClr val="bg1"/>
                </a:solidFill>
                <a:latin typeface="#9Slide05 SVNClementine" panose="020F0502020204030203" pitchFamily="34" charset="0"/>
              </a:rPr>
              <a:t>bổ</a:t>
            </a:r>
            <a:r>
              <a:rPr lang="en-US" sz="4000" dirty="0">
                <a:solidFill>
                  <a:schemeClr val="bg1"/>
                </a:solidFill>
                <a:latin typeface="#9Slide05 SVNClementine" panose="020F0502020204030203" pitchFamily="34" charset="0"/>
              </a:rPr>
              <a:t> sung</a:t>
            </a:r>
          </a:p>
          <a:p>
            <a:endParaRPr lang="vi-VN" sz="2400" dirty="0"/>
          </a:p>
        </p:txBody>
      </p:sp>
      <p:grpSp>
        <p:nvGrpSpPr>
          <p:cNvPr id="322" name="Group 321">
            <a:extLst>
              <a:ext uri="{FF2B5EF4-FFF2-40B4-BE49-F238E27FC236}">
                <a16:creationId xmlns:a16="http://schemas.microsoft.com/office/drawing/2014/main" xmlns=""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xmlns=""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xmlns=""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xmlns=""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xmlns=""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xmlns=""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xmlns=""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xmlns=""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xmlns=""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xmlns=""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xmlns=""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xmlns=""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xmlns=""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xmlns=""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xmlns=""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xmlns=""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xmlns=""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xmlns=""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xmlns=""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xmlns=""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xmlns="" id="{DDD4C018-A95C-4EEE-97E0-87B1565ABA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xmlns="" id="{1904582C-1957-427F-9780-781F9B8AD2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xmlns="" id="{540D176C-9858-42FF-A29F-65DB440247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xmlns=""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xmlns=""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xmlns=""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xmlns=""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xmlns=""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xmlns=""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xmlns=""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xmlns=""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xmlns=""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xmlns=""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xmlns=""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xmlns=""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xmlns=""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xmlns=""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xmlns=""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xmlns=""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xmlns=""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xmlns=""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xmlns=""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xmlns=""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xmlns=""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xmlns=""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xmlns=""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xmlns=""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xmlns=""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xmlns=""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xmlns=""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xmlns=""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xmlns=""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xmlns=""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xmlns=""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xmlns=""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xmlns=""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xmlns=""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xmlns=""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xmlns=""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xmlns=""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xmlns=""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xmlns=""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xmlns=""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xmlns=""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xmlns=""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xmlns=""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xmlns=""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xmlns=""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xmlns=""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xmlns=""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xmlns=""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xmlns=""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xmlns=""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xmlns=""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xmlns=""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xmlns=""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xmlns=""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xmlns=""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xmlns=""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xmlns=""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xmlns=""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xmlns=""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xmlns=""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xmlns=""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xmlns=""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xmlns=""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xmlns=""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xmlns=""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xmlns=""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xmlns=""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xmlns=""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xmlns=""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xmlns=""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xmlns=""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xmlns=""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xmlns=""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xmlns=""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xmlns=""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xmlns=""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xmlns=""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xmlns=""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xmlns=""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xmlns=""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xmlns=""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xmlns=""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xmlns=""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xmlns=""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xmlns=""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xmlns=""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xmlns=""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xmlns=""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xmlns=""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xmlns=""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xmlns=""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xmlns=""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xmlns=""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xmlns=""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xmlns=""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xmlns=""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xmlns=""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xmlns=""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xmlns=""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xmlns=""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xmlns=""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xmlns=""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xmlns=""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xmlns=""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xmlns=""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xmlns=""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xmlns=""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xmlns=""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xmlns=""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xmlns="" id="{07FF2887-60B6-4E8A-B498-C4DA20993C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xmlns="" id="{A66BE1D8-3BC4-49DC-B515-240102539C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xmlns=""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xmlns=""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xmlns=""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xmlns=""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xmlns=""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xmlns=""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xmlns=""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xmlns=""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xmlns=""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xmlns=""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xmlns=""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xmlns=""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xmlns=""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xmlns=""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xmlns="" id="{D9D21196-FB89-4C38-BE88-7649D370E5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xmlns=""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xmlns=""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xmlns=""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xmlns=""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xmlns=""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xmlns=""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xmlns=""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xmlns=""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xmlns=""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xmlns=""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xmlns=""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xmlns=""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xmlns=""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xmlns=""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xmlns=""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xmlns=""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xmlns=""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xmlns=""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xmlns=""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xmlns="" id="{06250F72-F139-40B4-9856-D8A6428B95E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xmlns=""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xmlns=""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xmlns=""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xmlns=""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xmlns=""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xmlns=""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xmlns=""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xmlns=""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xmlns=""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xmlns=""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xmlns=""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xmlns=""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xmlns=""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xmlns=""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xmlns=""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xmlns=""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xmlns=""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xmlns=""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xmlns=""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xmlns=""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xmlns=""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xmlns=""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xmlns=""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xmlns=""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xmlns=""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xmlns=""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xmlns=""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xmlns=""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xmlns=""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xmlns=""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xmlns=""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xmlns=""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xmlns=""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xmlns=""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15" name="Picture 14">
            <a:extLst>
              <a:ext uri="{FF2B5EF4-FFF2-40B4-BE49-F238E27FC236}">
                <a16:creationId xmlns:a16="http://schemas.microsoft.com/office/drawing/2014/main" xmlns="" id="{58DEEF92-DD87-40EF-B07D-31BCFDDF5296}"/>
              </a:ext>
            </a:extLst>
          </p:cNvPr>
          <p:cNvPicPr>
            <a:picLocks noChangeAspect="1"/>
          </p:cNvPicPr>
          <p:nvPr/>
        </p:nvPicPr>
        <p:blipFill>
          <a:blip r:embed="rId12"/>
          <a:stretch>
            <a:fillRect/>
          </a:stretch>
        </p:blipFill>
        <p:spPr>
          <a:xfrm>
            <a:off x="-955340" y="-78647"/>
            <a:ext cx="3987130" cy="3700593"/>
          </a:xfrm>
          <a:prstGeom prst="rect">
            <a:avLst/>
          </a:prstGeom>
        </p:spPr>
      </p:pic>
      <p:pic>
        <p:nvPicPr>
          <p:cNvPr id="525" name="Picture 524">
            <a:extLst>
              <a:ext uri="{FF2B5EF4-FFF2-40B4-BE49-F238E27FC236}">
                <a16:creationId xmlns:a16="http://schemas.microsoft.com/office/drawing/2014/main" xmlns="" id="{06D7B3EA-6400-425D-AB57-272C594F0B03}"/>
              </a:ext>
            </a:extLst>
          </p:cNvPr>
          <p:cNvPicPr>
            <a:picLocks noChangeAspect="1"/>
          </p:cNvPicPr>
          <p:nvPr/>
        </p:nvPicPr>
        <p:blipFill>
          <a:blip r:embed="rId13"/>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33" name="Picture 32">
            <a:extLst>
              <a:ext uri="{FF2B5EF4-FFF2-40B4-BE49-F238E27FC236}">
                <a16:creationId xmlns:a16="http://schemas.microsoft.com/office/drawing/2014/main" xmlns="" id="{668B1187-E011-443D-B0AC-662395A02F54}"/>
              </a:ext>
            </a:extLst>
          </p:cNvPr>
          <p:cNvPicPr>
            <a:picLocks noChangeAspect="1"/>
          </p:cNvPicPr>
          <p:nvPr/>
        </p:nvPicPr>
        <p:blipFill>
          <a:blip r:embed="rId7"/>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xmlns=""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xmlns=""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xmlns=""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xmlns=""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xmlns="" id="{0209A7E5-5637-475F-B00F-77C54DC1BE89}"/>
              </a:ext>
            </a:extLst>
          </p:cNvPr>
          <p:cNvSpPr txBox="1"/>
          <p:nvPr/>
        </p:nvSpPr>
        <p:spPr>
          <a:xfrm>
            <a:off x="5032186" y="2087019"/>
            <a:ext cx="6435914" cy="3970318"/>
          </a:xfrm>
          <a:prstGeom prst="rect">
            <a:avLst/>
          </a:prstGeom>
          <a:noFill/>
        </p:spPr>
        <p:txBody>
          <a:bodyPr wrap="square" rtlCol="0">
            <a:spAutoFit/>
          </a:bodyPr>
          <a:lstStyle/>
          <a:p>
            <a:pPr algn="just"/>
            <a:r>
              <a:rPr lang="vi-VN" sz="3600" b="1" dirty="0">
                <a:solidFill>
                  <a:srgbClr val="002060"/>
                </a:solidFill>
                <a:latin typeface="Calibri" panose="020F0502020204030204" pitchFamily="34" charset="0"/>
                <a:ea typeface="LNTH-LuoLuoNotangYuanTi 1" pitchFamily="2" charset="-128"/>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xmlns="" id="{566F2EDD-0F8B-40B1-BC2D-0650A64FE765}"/>
              </a:ext>
            </a:extLst>
          </p:cNvPr>
          <p:cNvPicPr>
            <a:picLocks noChangeAspect="1"/>
          </p:cNvPicPr>
          <p:nvPr/>
        </p:nvPicPr>
        <p:blipFill>
          <a:blip r:embed="rId7">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xmlns="" id="{F84EE3B6-6E09-46ED-AF78-7BF9D2D1C590}"/>
              </a:ext>
            </a:extLst>
          </p:cNvPr>
          <p:cNvPicPr>
            <a:picLocks noChangeAspect="1"/>
          </p:cNvPicPr>
          <p:nvPr/>
        </p:nvPicPr>
        <p:blipFill>
          <a:blip r:embed="rId8"/>
          <a:stretch>
            <a:fillRect/>
          </a:stretch>
        </p:blipFill>
        <p:spPr>
          <a:xfrm>
            <a:off x="3066405" y="-80121"/>
            <a:ext cx="6078239"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394</Words>
  <Application>Microsoft Office PowerPoint</Application>
  <PresentationFormat>Custom</PresentationFormat>
  <Paragraphs>38</Paragraphs>
  <Slides>17</Slides>
  <Notes>16</Notes>
  <HiddenSlides>0</HiddenSlides>
  <MMClips>1</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33</cp:revision>
  <dcterms:created xsi:type="dcterms:W3CDTF">2022-11-13T11:16:52Z</dcterms:created>
  <dcterms:modified xsi:type="dcterms:W3CDTF">2025-01-26T04:17:47Z</dcterms:modified>
</cp:coreProperties>
</file>