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7" r:id="rId2"/>
    <p:sldMasterId id="2147483692" r:id="rId3"/>
    <p:sldMasterId id="2147483695" r:id="rId4"/>
    <p:sldMasterId id="2147483707" r:id="rId5"/>
  </p:sldMasterIdLst>
  <p:notesMasterIdLst>
    <p:notesMasterId r:id="rId29"/>
  </p:notesMasterIdLst>
  <p:sldIdLst>
    <p:sldId id="8567" r:id="rId6"/>
    <p:sldId id="8570" r:id="rId7"/>
    <p:sldId id="4385" r:id="rId8"/>
    <p:sldId id="4365" r:id="rId9"/>
    <p:sldId id="4370" r:id="rId10"/>
    <p:sldId id="4368" r:id="rId11"/>
    <p:sldId id="4386" r:id="rId12"/>
    <p:sldId id="4369" r:id="rId13"/>
    <p:sldId id="257" r:id="rId14"/>
    <p:sldId id="8562" r:id="rId15"/>
    <p:sldId id="8563" r:id="rId16"/>
    <p:sldId id="8561" r:id="rId17"/>
    <p:sldId id="8571" r:id="rId18"/>
    <p:sldId id="8572" r:id="rId19"/>
    <p:sldId id="8573" r:id="rId20"/>
    <p:sldId id="293" r:id="rId21"/>
    <p:sldId id="292" r:id="rId22"/>
    <p:sldId id="8565" r:id="rId23"/>
    <p:sldId id="284" r:id="rId24"/>
    <p:sldId id="296" r:id="rId25"/>
    <p:sldId id="8574" r:id="rId26"/>
    <p:sldId id="8575"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2" d="100"/>
          <a:sy n="92" d="100"/>
        </p:scale>
        <p:origin x="-336" y="-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B39B9-773F-4999-87A3-D7D147D585BF}" type="datetimeFigureOut">
              <a:rPr lang="en-US" smtClean="0"/>
              <a:t>26/01/25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B2300-7BDA-46CF-ABD6-CF059A986F79}" type="slidenum">
              <a:rPr lang="en-US" smtClean="0"/>
              <a:t>‹#›</a:t>
            </a:fld>
            <a:endParaRPr lang="en-US"/>
          </a:p>
        </p:txBody>
      </p:sp>
    </p:spTree>
    <p:extLst>
      <p:ext uri="{BB962C8B-B14F-4D97-AF65-F5344CB8AC3E}">
        <p14:creationId xmlns:p14="http://schemas.microsoft.com/office/powerpoint/2010/main" val="84364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52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8434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64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82B26AC-ADEB-4A3D-87D3-6D6E4E58C1F7}"/>
              </a:ext>
            </a:extLst>
          </p:cNvPr>
          <p:cNvSpPr>
            <a:spLocks noGrp="1"/>
          </p:cNvSpPr>
          <p:nvPr>
            <p:ph type="dt" sz="half" idx="10"/>
          </p:nvPr>
        </p:nvSpPr>
        <p:spPr/>
        <p:txBody>
          <a:bodyPr/>
          <a:lstStyle/>
          <a:p>
            <a:fld id="{09B873BF-D25C-4B19-88F0-CC98E94B8042}" type="datetimeFigureOut">
              <a:rPr lang="zh-CN" altLang="en-US" smtClean="0"/>
              <a:t>2025/1/26</a:t>
            </a:fld>
            <a:endParaRPr lang="zh-CN" altLang="en-US"/>
          </a:p>
        </p:txBody>
      </p:sp>
      <p:sp>
        <p:nvSpPr>
          <p:cNvPr id="5" name="页脚占位符 4">
            <a:extLst>
              <a:ext uri="{FF2B5EF4-FFF2-40B4-BE49-F238E27FC236}">
                <a16:creationId xmlns:a16="http://schemas.microsoft.com/office/drawing/2014/main" xmlns=""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427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6EF4D0E-5577-4330-9C76-B4BF6B6FA6B8}"/>
              </a:ext>
            </a:extLst>
          </p:cNvPr>
          <p:cNvSpPr>
            <a:spLocks noGrp="1"/>
          </p:cNvSpPr>
          <p:nvPr>
            <p:ph type="dt" sz="half" idx="10"/>
          </p:nvPr>
        </p:nvSpPr>
        <p:spPr/>
        <p:txBody>
          <a:bodyPr/>
          <a:lstStyle/>
          <a:p>
            <a:fld id="{09B873BF-D25C-4B19-88F0-CC98E94B8042}" type="datetimeFigureOut">
              <a:rPr lang="zh-CN" altLang="en-US" smtClean="0"/>
              <a:t>2025/1/26</a:t>
            </a:fld>
            <a:endParaRPr lang="zh-CN" altLang="en-US"/>
          </a:p>
        </p:txBody>
      </p:sp>
      <p:sp>
        <p:nvSpPr>
          <p:cNvPr id="5" name="页脚占位符 4">
            <a:extLst>
              <a:ext uri="{FF2B5EF4-FFF2-40B4-BE49-F238E27FC236}">
                <a16:creationId xmlns:a16="http://schemas.microsoft.com/office/drawing/2014/main" xmlns=""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73759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3922A64-8FC0-4869-B80A-DB812ED4B7B4}"/>
              </a:ext>
            </a:extLst>
          </p:cNvPr>
          <p:cNvSpPr>
            <a:spLocks noGrp="1"/>
          </p:cNvSpPr>
          <p:nvPr>
            <p:ph type="dt" sz="half" idx="10"/>
          </p:nvPr>
        </p:nvSpPr>
        <p:spPr/>
        <p:txBody>
          <a:bodyPr/>
          <a:lstStyle/>
          <a:p>
            <a:fld id="{09B873BF-D25C-4B19-88F0-CC98E94B8042}" type="datetimeFigureOut">
              <a:rPr lang="zh-CN" altLang="en-US" smtClean="0"/>
              <a:t>2025/1/26</a:t>
            </a:fld>
            <a:endParaRPr lang="zh-CN" altLang="en-US"/>
          </a:p>
        </p:txBody>
      </p:sp>
      <p:sp>
        <p:nvSpPr>
          <p:cNvPr id="5" name="页脚占位符 4">
            <a:extLst>
              <a:ext uri="{FF2B5EF4-FFF2-40B4-BE49-F238E27FC236}">
                <a16:creationId xmlns:a16="http://schemas.microsoft.com/office/drawing/2014/main" xmlns=""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960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90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47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6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498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64929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B0ACB-03B5-48BD-9186-B463A0B9B3F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xmlns="" id="{58CA6FFA-1F2D-4E59-9F03-5582A1266059}"/>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B4F825A9-39B3-421A-AA88-6D83D74C2C66}"/>
              </a:ext>
            </a:extLst>
          </p:cNvPr>
          <p:cNvSpPr>
            <a:spLocks noGrp="1"/>
          </p:cNvSpPr>
          <p:nvPr>
            <p:ph type="dt" sz="half" idx="10"/>
          </p:nvPr>
        </p:nvSpPr>
        <p:spPr/>
        <p:txBody>
          <a:bodyPr/>
          <a:lstStyle/>
          <a:p>
            <a:fld id="{A02D5873-6696-4EE0-B765-90B210B469DD}" type="datetimeFigureOut">
              <a:rPr lang="vi-VN" smtClean="0"/>
              <a:t>26/01/2025</a:t>
            </a:fld>
            <a:endParaRPr lang="vi-VN"/>
          </a:p>
        </p:txBody>
      </p:sp>
      <p:sp>
        <p:nvSpPr>
          <p:cNvPr id="5" name="Footer Placeholder 4">
            <a:extLst>
              <a:ext uri="{FF2B5EF4-FFF2-40B4-BE49-F238E27FC236}">
                <a16:creationId xmlns:a16="http://schemas.microsoft.com/office/drawing/2014/main" xmlns=""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xmlns=""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015142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9BEDE65-E2DB-4640-A11C-54917D8B1DF2}"/>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5" name="Footer Placeholder 4">
            <a:extLst>
              <a:ext uri="{FF2B5EF4-FFF2-40B4-BE49-F238E27FC236}">
                <a16:creationId xmlns:a16="http://schemas.microsoft.com/office/drawing/2014/main" xmlns=""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476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75E12E0-C495-4909-8E7C-88E369A94537}"/>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5" name="Footer Placeholder 4">
            <a:extLst>
              <a:ext uri="{FF2B5EF4-FFF2-40B4-BE49-F238E27FC236}">
                <a16:creationId xmlns:a16="http://schemas.microsoft.com/office/drawing/2014/main" xmlns=""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7710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A07F708-FC78-4685-A229-CD1C9ECBE9A3}"/>
              </a:ext>
            </a:extLst>
          </p:cNvPr>
          <p:cNvSpPr>
            <a:spLocks noGrp="1"/>
          </p:cNvSpPr>
          <p:nvPr>
            <p:ph type="dt" sz="half" idx="10"/>
          </p:nvPr>
        </p:nvSpPr>
        <p:spPr/>
        <p:txBody>
          <a:bodyPr/>
          <a:lstStyle/>
          <a:p>
            <a:fld id="{09B873BF-D25C-4B19-88F0-CC98E94B8042}" type="datetimeFigureOut">
              <a:rPr lang="zh-CN" altLang="en-US" smtClean="0"/>
              <a:t>2025/1/26</a:t>
            </a:fld>
            <a:endParaRPr lang="zh-CN" altLang="en-US"/>
          </a:p>
        </p:txBody>
      </p:sp>
      <p:sp>
        <p:nvSpPr>
          <p:cNvPr id="5" name="页脚占位符 4">
            <a:extLst>
              <a:ext uri="{FF2B5EF4-FFF2-40B4-BE49-F238E27FC236}">
                <a16:creationId xmlns:a16="http://schemas.microsoft.com/office/drawing/2014/main" xmlns=""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844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96AC8A-6FF0-42A9-BB16-50FE3733FAEE}"/>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5" name="Footer Placeholder 4">
            <a:extLst>
              <a:ext uri="{FF2B5EF4-FFF2-40B4-BE49-F238E27FC236}">
                <a16:creationId xmlns:a16="http://schemas.microsoft.com/office/drawing/2014/main" xmlns=""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165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88547942-6266-49BF-9145-8E07794A6DEF}"/>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6" name="Footer Placeholder 5">
            <a:extLst>
              <a:ext uri="{FF2B5EF4-FFF2-40B4-BE49-F238E27FC236}">
                <a16:creationId xmlns:a16="http://schemas.microsoft.com/office/drawing/2014/main" xmlns=""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33109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CFFE652-21B3-4C1F-829C-27AF505B268C}"/>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8" name="Footer Placeholder 7">
            <a:extLst>
              <a:ext uri="{FF2B5EF4-FFF2-40B4-BE49-F238E27FC236}">
                <a16:creationId xmlns:a16="http://schemas.microsoft.com/office/drawing/2014/main" xmlns=""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30099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3BAD389A-7553-436B-904A-993CD5650E81}"/>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4" name="Footer Placeholder 3">
            <a:extLst>
              <a:ext uri="{FF2B5EF4-FFF2-40B4-BE49-F238E27FC236}">
                <a16:creationId xmlns:a16="http://schemas.microsoft.com/office/drawing/2014/main" xmlns=""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80734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791E2F1-992D-4A0D-9228-7184D886E205}"/>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3" name="Footer Placeholder 2">
            <a:extLst>
              <a:ext uri="{FF2B5EF4-FFF2-40B4-BE49-F238E27FC236}">
                <a16:creationId xmlns:a16="http://schemas.microsoft.com/office/drawing/2014/main" xmlns=""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27613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AE72DD-86D2-4B94-ADAA-FC03A774198A}"/>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6" name="Footer Placeholder 5">
            <a:extLst>
              <a:ext uri="{FF2B5EF4-FFF2-40B4-BE49-F238E27FC236}">
                <a16:creationId xmlns:a16="http://schemas.microsoft.com/office/drawing/2014/main" xmlns=""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2635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F613F31-409D-4C11-82AE-9707AAF802AA}"/>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6" name="Footer Placeholder 5">
            <a:extLst>
              <a:ext uri="{FF2B5EF4-FFF2-40B4-BE49-F238E27FC236}">
                <a16:creationId xmlns:a16="http://schemas.microsoft.com/office/drawing/2014/main" xmlns=""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3490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F7DF7D2-C2FE-4D2E-BFC5-1277AAF5049E}"/>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5" name="Footer Placeholder 4">
            <a:extLst>
              <a:ext uri="{FF2B5EF4-FFF2-40B4-BE49-F238E27FC236}">
                <a16:creationId xmlns:a16="http://schemas.microsoft.com/office/drawing/2014/main" xmlns=""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48644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71E9474-04EB-488A-96C0-5F239BB25E96}"/>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5" name="Footer Placeholder 4">
            <a:extLst>
              <a:ext uri="{FF2B5EF4-FFF2-40B4-BE49-F238E27FC236}">
                <a16:creationId xmlns:a16="http://schemas.microsoft.com/office/drawing/2014/main" xmlns=""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608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9BEDE65-E2DB-4640-A11C-54917D8B1DF2}"/>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5" name="Footer Placeholder 4">
            <a:extLst>
              <a:ext uri="{FF2B5EF4-FFF2-40B4-BE49-F238E27FC236}">
                <a16:creationId xmlns:a16="http://schemas.microsoft.com/office/drawing/2014/main" xmlns=""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4203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F8E19DB3-624D-4EFA-9B51-E59A2194E6E1}"/>
              </a:ext>
            </a:extLst>
          </p:cNvPr>
          <p:cNvSpPr>
            <a:spLocks noGrp="1"/>
          </p:cNvSpPr>
          <p:nvPr>
            <p:ph type="dt" sz="half" idx="10"/>
          </p:nvPr>
        </p:nvSpPr>
        <p:spPr/>
        <p:txBody>
          <a:bodyPr/>
          <a:lstStyle/>
          <a:p>
            <a:fld id="{09B873BF-D25C-4B19-88F0-CC98E94B8042}" type="datetimeFigureOut">
              <a:rPr lang="zh-CN" altLang="en-US" smtClean="0"/>
              <a:t>2025/1/26</a:t>
            </a:fld>
            <a:endParaRPr lang="zh-CN" altLang="en-US"/>
          </a:p>
        </p:txBody>
      </p:sp>
      <p:sp>
        <p:nvSpPr>
          <p:cNvPr id="5" name="页脚占位符 4">
            <a:extLst>
              <a:ext uri="{FF2B5EF4-FFF2-40B4-BE49-F238E27FC236}">
                <a16:creationId xmlns:a16="http://schemas.microsoft.com/office/drawing/2014/main" xmlns=""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5513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75E12E0-C495-4909-8E7C-88E369A94537}"/>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5" name="Footer Placeholder 4">
            <a:extLst>
              <a:ext uri="{FF2B5EF4-FFF2-40B4-BE49-F238E27FC236}">
                <a16:creationId xmlns:a16="http://schemas.microsoft.com/office/drawing/2014/main" xmlns=""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xmlns="" id="{ABD9C292-2317-4EA7-BFC4-FA9C7CBFCA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856438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96AC8A-6FF0-42A9-BB16-50FE3733FAEE}"/>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5" name="Footer Placeholder 4">
            <a:extLst>
              <a:ext uri="{FF2B5EF4-FFF2-40B4-BE49-F238E27FC236}">
                <a16:creationId xmlns:a16="http://schemas.microsoft.com/office/drawing/2014/main" xmlns=""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54267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88547942-6266-49BF-9145-8E07794A6DEF}"/>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6" name="Footer Placeholder 5">
            <a:extLst>
              <a:ext uri="{FF2B5EF4-FFF2-40B4-BE49-F238E27FC236}">
                <a16:creationId xmlns:a16="http://schemas.microsoft.com/office/drawing/2014/main" xmlns=""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83101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CFFE652-21B3-4C1F-829C-27AF505B268C}"/>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8" name="Footer Placeholder 7">
            <a:extLst>
              <a:ext uri="{FF2B5EF4-FFF2-40B4-BE49-F238E27FC236}">
                <a16:creationId xmlns:a16="http://schemas.microsoft.com/office/drawing/2014/main" xmlns=""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466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3BAD389A-7553-436B-904A-993CD5650E81}"/>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4" name="Footer Placeholder 3">
            <a:extLst>
              <a:ext uri="{FF2B5EF4-FFF2-40B4-BE49-F238E27FC236}">
                <a16:creationId xmlns:a16="http://schemas.microsoft.com/office/drawing/2014/main" xmlns=""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66476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791E2F1-992D-4A0D-9228-7184D886E205}"/>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3" name="Footer Placeholder 2">
            <a:extLst>
              <a:ext uri="{FF2B5EF4-FFF2-40B4-BE49-F238E27FC236}">
                <a16:creationId xmlns:a16="http://schemas.microsoft.com/office/drawing/2014/main" xmlns=""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918760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AE72DD-86D2-4B94-ADAA-FC03A774198A}"/>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6" name="Footer Placeholder 5">
            <a:extLst>
              <a:ext uri="{FF2B5EF4-FFF2-40B4-BE49-F238E27FC236}">
                <a16:creationId xmlns:a16="http://schemas.microsoft.com/office/drawing/2014/main" xmlns=""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67806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F613F31-409D-4C11-82AE-9707AAF802AA}"/>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6" name="Footer Placeholder 5">
            <a:extLst>
              <a:ext uri="{FF2B5EF4-FFF2-40B4-BE49-F238E27FC236}">
                <a16:creationId xmlns:a16="http://schemas.microsoft.com/office/drawing/2014/main" xmlns=""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8349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F7DF7D2-C2FE-4D2E-BFC5-1277AAF5049E}"/>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5" name="Footer Placeholder 4">
            <a:extLst>
              <a:ext uri="{FF2B5EF4-FFF2-40B4-BE49-F238E27FC236}">
                <a16:creationId xmlns:a16="http://schemas.microsoft.com/office/drawing/2014/main" xmlns=""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11983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71E9474-04EB-488A-96C0-5F239BB25E96}"/>
              </a:ext>
            </a:extLst>
          </p:cNvPr>
          <p:cNvSpPr>
            <a:spLocks noGrp="1"/>
          </p:cNvSpPr>
          <p:nvPr>
            <p:ph type="dt" sz="half" idx="10"/>
          </p:nvPr>
        </p:nvSpPr>
        <p:spPr/>
        <p:txBody>
          <a:bodyPr/>
          <a:lstStyle/>
          <a:p>
            <a:fld id="{8D6DFAAE-A888-445D-8B84-CA7ABB1D50BF}" type="datetimeFigureOut">
              <a:rPr lang="vi-VN" smtClean="0"/>
              <a:t>26/01/2025</a:t>
            </a:fld>
            <a:endParaRPr lang="vi-VN"/>
          </a:p>
        </p:txBody>
      </p:sp>
      <p:sp>
        <p:nvSpPr>
          <p:cNvPr id="5" name="Footer Placeholder 4">
            <a:extLst>
              <a:ext uri="{FF2B5EF4-FFF2-40B4-BE49-F238E27FC236}">
                <a16:creationId xmlns:a16="http://schemas.microsoft.com/office/drawing/2014/main" xmlns=""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9411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88EBCCD-87B7-460E-95F0-2A9736B74689}"/>
              </a:ext>
            </a:extLst>
          </p:cNvPr>
          <p:cNvSpPr>
            <a:spLocks noGrp="1"/>
          </p:cNvSpPr>
          <p:nvPr>
            <p:ph type="dt" sz="half" idx="10"/>
          </p:nvPr>
        </p:nvSpPr>
        <p:spPr/>
        <p:txBody>
          <a:bodyPr/>
          <a:lstStyle/>
          <a:p>
            <a:fld id="{09B873BF-D25C-4B19-88F0-CC98E94B8042}" type="datetimeFigureOut">
              <a:rPr lang="zh-CN" altLang="en-US" smtClean="0"/>
              <a:t>2025/1/26</a:t>
            </a:fld>
            <a:endParaRPr lang="zh-CN" altLang="en-US"/>
          </a:p>
        </p:txBody>
      </p:sp>
      <p:sp>
        <p:nvSpPr>
          <p:cNvPr id="6" name="页脚占位符 5">
            <a:extLst>
              <a:ext uri="{FF2B5EF4-FFF2-40B4-BE49-F238E27FC236}">
                <a16:creationId xmlns:a16="http://schemas.microsoft.com/office/drawing/2014/main" xmlns=""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858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D6EC7CD2-2F6F-4BE5-8B39-1DE04A244776}"/>
              </a:ext>
            </a:extLst>
          </p:cNvPr>
          <p:cNvSpPr>
            <a:spLocks noGrp="1"/>
          </p:cNvSpPr>
          <p:nvPr>
            <p:ph type="dt" sz="half" idx="10"/>
          </p:nvPr>
        </p:nvSpPr>
        <p:spPr/>
        <p:txBody>
          <a:bodyPr/>
          <a:lstStyle/>
          <a:p>
            <a:fld id="{09B873BF-D25C-4B19-88F0-CC98E94B8042}" type="datetimeFigureOut">
              <a:rPr lang="zh-CN" altLang="en-US" smtClean="0"/>
              <a:t>2025/1/26</a:t>
            </a:fld>
            <a:endParaRPr lang="zh-CN" altLang="en-US"/>
          </a:p>
        </p:txBody>
      </p:sp>
      <p:sp>
        <p:nvSpPr>
          <p:cNvPr id="8" name="页脚占位符 7">
            <a:extLst>
              <a:ext uri="{FF2B5EF4-FFF2-40B4-BE49-F238E27FC236}">
                <a16:creationId xmlns:a16="http://schemas.microsoft.com/office/drawing/2014/main" xmlns=""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95683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213A20C-E10A-40BB-84E2-3CB13CA0F881}"/>
              </a:ext>
            </a:extLst>
          </p:cNvPr>
          <p:cNvSpPr>
            <a:spLocks noGrp="1"/>
          </p:cNvSpPr>
          <p:nvPr>
            <p:ph type="dt" sz="half" idx="10"/>
          </p:nvPr>
        </p:nvSpPr>
        <p:spPr/>
        <p:txBody>
          <a:bodyPr/>
          <a:lstStyle/>
          <a:p>
            <a:fld id="{09B873BF-D25C-4B19-88F0-CC98E94B8042}" type="datetimeFigureOut">
              <a:rPr lang="zh-CN" altLang="en-US" smtClean="0"/>
              <a:t>2025/1/26</a:t>
            </a:fld>
            <a:endParaRPr lang="zh-CN" altLang="en-US"/>
          </a:p>
        </p:txBody>
      </p:sp>
      <p:sp>
        <p:nvSpPr>
          <p:cNvPr id="4" name="页脚占位符 3">
            <a:extLst>
              <a:ext uri="{FF2B5EF4-FFF2-40B4-BE49-F238E27FC236}">
                <a16:creationId xmlns:a16="http://schemas.microsoft.com/office/drawing/2014/main" xmlns=""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64704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FEEEA15-9B96-48F9-9C31-E57417F53440}"/>
              </a:ext>
            </a:extLst>
          </p:cNvPr>
          <p:cNvSpPr>
            <a:spLocks noGrp="1"/>
          </p:cNvSpPr>
          <p:nvPr>
            <p:ph type="dt" sz="half" idx="10"/>
          </p:nvPr>
        </p:nvSpPr>
        <p:spPr/>
        <p:txBody>
          <a:bodyPr/>
          <a:lstStyle/>
          <a:p>
            <a:fld id="{09B873BF-D25C-4B19-88F0-CC98E94B8042}" type="datetimeFigureOut">
              <a:rPr lang="zh-CN" altLang="en-US" smtClean="0"/>
              <a:t>2025/1/26</a:t>
            </a:fld>
            <a:endParaRPr lang="zh-CN" altLang="en-US"/>
          </a:p>
        </p:txBody>
      </p:sp>
      <p:sp>
        <p:nvSpPr>
          <p:cNvPr id="3" name="页脚占位符 2">
            <a:extLst>
              <a:ext uri="{FF2B5EF4-FFF2-40B4-BE49-F238E27FC236}">
                <a16:creationId xmlns:a16="http://schemas.microsoft.com/office/drawing/2014/main" xmlns=""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4677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BF3F4F8F-6136-4547-BE2A-E34343CDDE5C}"/>
              </a:ext>
            </a:extLst>
          </p:cNvPr>
          <p:cNvSpPr>
            <a:spLocks noGrp="1"/>
          </p:cNvSpPr>
          <p:nvPr>
            <p:ph type="dt" sz="half" idx="10"/>
          </p:nvPr>
        </p:nvSpPr>
        <p:spPr/>
        <p:txBody>
          <a:bodyPr/>
          <a:lstStyle/>
          <a:p>
            <a:fld id="{09B873BF-D25C-4B19-88F0-CC98E94B8042}" type="datetimeFigureOut">
              <a:rPr lang="zh-CN" altLang="en-US" smtClean="0"/>
              <a:t>2025/1/26</a:t>
            </a:fld>
            <a:endParaRPr lang="zh-CN" altLang="en-US"/>
          </a:p>
        </p:txBody>
      </p:sp>
      <p:sp>
        <p:nvSpPr>
          <p:cNvPr id="6" name="页脚占位符 5">
            <a:extLst>
              <a:ext uri="{FF2B5EF4-FFF2-40B4-BE49-F238E27FC236}">
                <a16:creationId xmlns:a16="http://schemas.microsoft.com/office/drawing/2014/main" xmlns=""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42364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EDBE59C-9E95-4033-8574-5D8729BF7B16}"/>
              </a:ext>
            </a:extLst>
          </p:cNvPr>
          <p:cNvSpPr>
            <a:spLocks noGrp="1"/>
          </p:cNvSpPr>
          <p:nvPr>
            <p:ph type="dt" sz="half" idx="10"/>
          </p:nvPr>
        </p:nvSpPr>
        <p:spPr/>
        <p:txBody>
          <a:bodyPr/>
          <a:lstStyle/>
          <a:p>
            <a:fld id="{09B873BF-D25C-4B19-88F0-CC98E94B8042}" type="datetimeFigureOut">
              <a:rPr lang="zh-CN" altLang="en-US" smtClean="0"/>
              <a:t>2025/1/26</a:t>
            </a:fld>
            <a:endParaRPr lang="zh-CN" altLang="en-US"/>
          </a:p>
        </p:txBody>
      </p:sp>
      <p:sp>
        <p:nvSpPr>
          <p:cNvPr id="6" name="页脚占位符 5">
            <a:extLst>
              <a:ext uri="{FF2B5EF4-FFF2-40B4-BE49-F238E27FC236}">
                <a16:creationId xmlns:a16="http://schemas.microsoft.com/office/drawing/2014/main" xmlns=""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0716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xmlns="" id="{90FBA853-17CE-4559-AF1A-984395AD01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2025/1/26</a:t>
            </a:fld>
            <a:endParaRPr lang="zh-CN" altLang="en-US"/>
          </a:p>
        </p:txBody>
      </p:sp>
      <p:sp>
        <p:nvSpPr>
          <p:cNvPr id="5" name="页脚占位符 4">
            <a:extLst>
              <a:ext uri="{FF2B5EF4-FFF2-40B4-BE49-F238E27FC236}">
                <a16:creationId xmlns:a16="http://schemas.microsoft.com/office/drawing/2014/main" xmlns=""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F90CBC5B-C1D5-48BD-BC72-971913B500D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52575" y="295275"/>
            <a:ext cx="1238250" cy="1238250"/>
          </a:xfrm>
          <a:prstGeom prst="rect">
            <a:avLst/>
          </a:prstGeom>
        </p:spPr>
      </p:pic>
    </p:spTree>
    <p:extLst>
      <p:ext uri="{BB962C8B-B14F-4D97-AF65-F5344CB8AC3E}">
        <p14:creationId xmlns:p14="http://schemas.microsoft.com/office/powerpoint/2010/main" val="19709412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xmlns="" id="{27D8C2F3-0604-495A-B17D-F6FA57484772}"/>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23880838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2025/1/26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25486355"/>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26/01/2025</a:t>
            </a:fld>
            <a:endParaRPr lang="vi-VN"/>
          </a:p>
        </p:txBody>
      </p:sp>
      <p:sp>
        <p:nvSpPr>
          <p:cNvPr id="5" name="Footer Placeholder 4">
            <a:extLst>
              <a:ext uri="{FF2B5EF4-FFF2-40B4-BE49-F238E27FC236}">
                <a16:creationId xmlns:a16="http://schemas.microsoft.com/office/drawing/2014/main" xmlns=""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79130900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26/01/2025</a:t>
            </a:fld>
            <a:endParaRPr lang="vi-VN"/>
          </a:p>
        </p:txBody>
      </p:sp>
      <p:sp>
        <p:nvSpPr>
          <p:cNvPr id="5" name="Footer Placeholder 4">
            <a:extLst>
              <a:ext uri="{FF2B5EF4-FFF2-40B4-BE49-F238E27FC236}">
                <a16:creationId xmlns:a16="http://schemas.microsoft.com/office/drawing/2014/main" xmlns=""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3664528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5.sv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jpeg"/><Relationship Id="rId1" Type="http://schemas.openxmlformats.org/officeDocument/2006/relationships/slideLayout" Target="../slideLayouts/slideLayout19.xml"/><Relationship Id="rId6" Type="http://schemas.openxmlformats.org/officeDocument/2006/relationships/image" Target="../media/image68.svg"/><Relationship Id="rId5" Type="http://schemas.openxmlformats.org/officeDocument/2006/relationships/image" Target="../media/image66.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2.wdp"/><Relationship Id="rId2" Type="http://schemas.openxmlformats.org/officeDocument/2006/relationships/image" Target="../media/image71.jpeg"/><Relationship Id="rId1" Type="http://schemas.openxmlformats.org/officeDocument/2006/relationships/slideLayout" Target="../slideLayouts/slideLayout1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3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9.sv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18" Type="http://schemas.openxmlformats.org/officeDocument/2006/relationships/image" Target="../media/image31.png"/><Relationship Id="rId3" Type="http://schemas.openxmlformats.org/officeDocument/2006/relationships/slideLayout" Target="../slideLayouts/slideLayout16.xml"/><Relationship Id="rId21" Type="http://schemas.openxmlformats.org/officeDocument/2006/relationships/image" Target="../media/image33.gif"/><Relationship Id="rId7" Type="http://schemas.openxmlformats.org/officeDocument/2006/relationships/image" Target="../media/image24.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image" Target="../media/image32.png"/><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7.gif"/><Relationship Id="rId24" Type="http://schemas.openxmlformats.org/officeDocument/2006/relationships/image" Target="../media/image35.png"/><Relationship Id="rId5" Type="http://schemas.openxmlformats.org/officeDocument/2006/relationships/image" Target="../media/image23.png"/><Relationship Id="rId15" Type="http://schemas.openxmlformats.org/officeDocument/2006/relationships/image" Target="../media/image30.png"/><Relationship Id="rId23" Type="http://schemas.openxmlformats.org/officeDocument/2006/relationships/image" Target="../media/image34.png"/><Relationship Id="rId10" Type="http://schemas.openxmlformats.org/officeDocument/2006/relationships/image" Target="../media/image26.png"/><Relationship Id="rId19" Type="http://schemas.openxmlformats.org/officeDocument/2006/relationships/slide" Target="slide11.xml"/><Relationship Id="rId4" Type="http://schemas.openxmlformats.org/officeDocument/2006/relationships/notesSlide" Target="../notesSlides/notesSlide4.xml"/><Relationship Id="rId9" Type="http://schemas.microsoft.com/office/2007/relationships/hdphoto" Target="../media/hdphoto1.wdp"/><Relationship Id="rId14" Type="http://schemas.openxmlformats.org/officeDocument/2006/relationships/image" Target="../media/image29.png"/><Relationship Id="rId22"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7.xml"/><Relationship Id="rId18" Type="http://schemas.openxmlformats.org/officeDocument/2006/relationships/slide" Target="slide6.xml"/><Relationship Id="rId3" Type="http://schemas.openxmlformats.org/officeDocument/2006/relationships/slideLayout" Target="../slideLayouts/slideLayout16.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3.gif"/><Relationship Id="rId2" Type="http://schemas.openxmlformats.org/officeDocument/2006/relationships/audio" Target="../media/media1.MP3"/><Relationship Id="rId16" Type="http://schemas.openxmlformats.org/officeDocument/2006/relationships/image" Target="../media/image32.png"/><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7.gif"/><Relationship Id="rId5" Type="http://schemas.openxmlformats.org/officeDocument/2006/relationships/image" Target="../media/image23.png"/><Relationship Id="rId15" Type="http://schemas.openxmlformats.org/officeDocument/2006/relationships/slide" Target="slide8.xml"/><Relationship Id="rId10"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notesSlide" Target="../notesSlides/notesSlide5.xml"/><Relationship Id="rId9" Type="http://schemas.microsoft.com/office/2007/relationships/hdphoto" Target="../media/hdphoto1.wdp"/><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slide" Target="slide4.xml"/><Relationship Id="rId2" Type="http://schemas.openxmlformats.org/officeDocument/2006/relationships/image" Target="../media/image16.png"/><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jp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xmlns=""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xmlns=""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xmlns=""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13" name="Picture 12" descr="A picture containing text, lamp&#10;&#10;Description automatically generated">
            <a:extLst>
              <a:ext uri="{FF2B5EF4-FFF2-40B4-BE49-F238E27FC236}">
                <a16:creationId xmlns:a16="http://schemas.microsoft.com/office/drawing/2014/main" xmlns="" id="{42486833-AF5F-4CE6-B522-C7C4AD105B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975" y="-200031"/>
            <a:ext cx="2762256" cy="2762256"/>
          </a:xfrm>
          <a:prstGeom prst="rect">
            <a:avLst/>
          </a:prstGeom>
        </p:spPr>
      </p:pic>
      <p:pic>
        <p:nvPicPr>
          <p:cNvPr id="3" name="Picture 2">
            <a:extLst>
              <a:ext uri="{FF2B5EF4-FFF2-40B4-BE49-F238E27FC236}">
                <a16:creationId xmlns:a16="http://schemas.microsoft.com/office/drawing/2014/main" xmlns="" id="{0FB76E50-3FFD-4567-B2DD-51E3DFC9B473}"/>
              </a:ext>
            </a:extLst>
          </p:cNvPr>
          <p:cNvPicPr>
            <a:picLocks noChangeAspect="1"/>
          </p:cNvPicPr>
          <p:nvPr/>
        </p:nvPicPr>
        <p:blipFill rotWithShape="1">
          <a:blip r:embed="rId7"/>
          <a:srcRect b="58400"/>
          <a:stretch/>
        </p:blipFill>
        <p:spPr>
          <a:xfrm>
            <a:off x="2641910" y="2581576"/>
            <a:ext cx="7498730" cy="768453"/>
          </a:xfrm>
          <a:prstGeom prst="rect">
            <a:avLst/>
          </a:prstGeom>
        </p:spPr>
      </p:pic>
      <p:pic>
        <p:nvPicPr>
          <p:cNvPr id="2" name="Picture 1">
            <a:extLst>
              <a:ext uri="{FF2B5EF4-FFF2-40B4-BE49-F238E27FC236}">
                <a16:creationId xmlns:a16="http://schemas.microsoft.com/office/drawing/2014/main" xmlns="" id="{9F9EAC38-A6BA-45D0-807F-8ABEB4C55694}"/>
              </a:ext>
            </a:extLst>
          </p:cNvPr>
          <p:cNvPicPr>
            <a:picLocks noChangeAspect="1"/>
          </p:cNvPicPr>
          <p:nvPr/>
        </p:nvPicPr>
        <p:blipFill>
          <a:blip r:embed="rId8"/>
          <a:stretch>
            <a:fillRect/>
          </a:stretch>
        </p:blipFill>
        <p:spPr>
          <a:xfrm>
            <a:off x="3255011" y="1632924"/>
            <a:ext cx="5834378" cy="963251"/>
          </a:xfrm>
          <a:prstGeom prst="rect">
            <a:avLst/>
          </a:prstGeom>
        </p:spPr>
      </p:pic>
    </p:spTree>
    <p:extLst>
      <p:ext uri="{BB962C8B-B14F-4D97-AF65-F5344CB8AC3E}">
        <p14:creationId xmlns:p14="http://schemas.microsoft.com/office/powerpoint/2010/main" val="375812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xmlns=""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xmlns=""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xmlns="" id="{D57074A7-EB77-4C08-A78D-369DBEBD328E}"/>
              </a:ext>
            </a:extLst>
          </p:cNvPr>
          <p:cNvGrpSpPr/>
          <p:nvPr/>
        </p:nvGrpSpPr>
        <p:grpSpPr>
          <a:xfrm>
            <a:off x="3495675" y="95251"/>
            <a:ext cx="4876800" cy="1390650"/>
            <a:chOff x="1457541" y="1771650"/>
            <a:chExt cx="3783061" cy="2563700"/>
          </a:xfrm>
        </p:grpSpPr>
        <p:sp>
          <p:nvSpPr>
            <p:cNvPr id="17" name="矩形: 圆角 6">
              <a:extLst>
                <a:ext uri="{FF2B5EF4-FFF2-40B4-BE49-F238E27FC236}">
                  <a16:creationId xmlns:a16="http://schemas.microsoft.com/office/drawing/2014/main" xmlns=""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a16="http://schemas.microsoft.com/office/drawing/2014/main" xmlns=""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a16="http://schemas.microsoft.com/office/drawing/2014/main" xmlns=""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a16="http://schemas.microsoft.com/office/drawing/2014/main" xmlns="" id="{A1FCFB1F-760A-46A4-B244-247272A0DDDF}"/>
              </a:ext>
            </a:extLst>
          </p:cNvPr>
          <p:cNvSpPr/>
          <p:nvPr/>
        </p:nvSpPr>
        <p:spPr>
          <a:xfrm>
            <a:off x="981075" y="1966272"/>
            <a:ext cx="5029199"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8" name="TextBox 27">
            <a:extLst>
              <a:ext uri="{FF2B5EF4-FFF2-40B4-BE49-F238E27FC236}">
                <a16:creationId xmlns:a16="http://schemas.microsoft.com/office/drawing/2014/main" xmlns="" id="{2AD86A5F-6F09-43FA-B2FD-0F54D06F4F23}"/>
              </a:ext>
            </a:extLst>
          </p:cNvPr>
          <p:cNvSpPr txBox="1"/>
          <p:nvPr/>
        </p:nvSpPr>
        <p:spPr>
          <a:xfrm>
            <a:off x="1826986" y="250612"/>
            <a:ext cx="83927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Quan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sát</a:t>
            </a:r>
            <a:r>
              <a:rPr kumimoji="0" lang="en-US" sz="4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xmlns="" id="{78D29D7F-CB53-483E-B065-05DF428BC658}"/>
              </a:ext>
            </a:extLst>
          </p:cNvPr>
          <p:cNvPicPr>
            <a:picLocks noChangeAspect="1"/>
          </p:cNvPicPr>
          <p:nvPr/>
        </p:nvPicPr>
        <p:blipFill>
          <a:blip r:embed="rId5"/>
          <a:stretch>
            <a:fillRect/>
          </a:stretch>
        </p:blipFill>
        <p:spPr>
          <a:xfrm>
            <a:off x="6491287" y="1728787"/>
            <a:ext cx="3767138" cy="3810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29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xmlns=""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xmlns=""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xmlns="" id="{415727F0-A401-4FCC-A370-4B2364741CCB}"/>
              </a:ext>
            </a:extLst>
          </p:cNvPr>
          <p:cNvSpPr/>
          <p:nvPr/>
        </p:nvSpPr>
        <p:spPr>
          <a:xfrm flipH="1">
            <a:off x="1629202" y="1011666"/>
            <a:ext cx="6952175" cy="3747575"/>
          </a:xfrm>
          <a:prstGeom prst="wedgeRoundRectCallout">
            <a:avLst>
              <a:gd name="adj1" fmla="val -63427"/>
              <a:gd name="adj2" fmla="val 38441"/>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Khi </a:t>
            </a:r>
            <a:r>
              <a:rPr kumimoji="0" lang="en-US" sz="36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gặp</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một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bất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ngờ</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cơ</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thể</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tự</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động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phản</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ứng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rất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nhanh</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Những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ứng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như</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vậy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gọi</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là</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Tủy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sống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điều</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khiển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này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pic>
        <p:nvPicPr>
          <p:cNvPr id="38" name="图片 3">
            <a:extLst>
              <a:ext uri="{FF2B5EF4-FFF2-40B4-BE49-F238E27FC236}">
                <a16:creationId xmlns:a16="http://schemas.microsoft.com/office/drawing/2014/main" xmlns="" id="{AF55C889-96EE-4CE6-B975-E17D7960A8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Tree>
    <p:extLst>
      <p:ext uri="{BB962C8B-B14F-4D97-AF65-F5344CB8AC3E}">
        <p14:creationId xmlns:p14="http://schemas.microsoft.com/office/powerpoint/2010/main" val="183635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180975" y="449942"/>
            <a:ext cx="11488511"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dirty="0">
                <a:solidFill>
                  <a:prstClr val="white"/>
                </a:solidFill>
                <a:latin typeface="等线" panose="020F0502020204030204"/>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xmlns="" id="{DD55371F-70D9-47DC-859E-AA2FA0A96231}"/>
              </a:ext>
            </a:extLst>
          </p:cNvPr>
          <p:cNvPicPr>
            <a:picLocks noChangeAspect="1"/>
          </p:cNvPicPr>
          <p:nvPr/>
        </p:nvPicPr>
        <p:blipFill>
          <a:blip r:embed="rId4"/>
          <a:stretch>
            <a:fillRect/>
          </a:stretch>
        </p:blipFill>
        <p:spPr>
          <a:xfrm>
            <a:off x="685799" y="9382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xmlns="" id="{C13B1F55-A578-4A6B-A309-FB66D0358EBA}"/>
              </a:ext>
            </a:extLst>
          </p:cNvPr>
          <p:cNvSpPr/>
          <p:nvPr/>
        </p:nvSpPr>
        <p:spPr>
          <a:xfrm flipH="1">
            <a:off x="5067297" y="561975"/>
            <a:ext cx="6457952" cy="2305050"/>
          </a:xfrm>
          <a:prstGeom prst="wedgeRoundRectCallout">
            <a:avLst>
              <a:gd name="adj1" fmla="val 62262"/>
              <a:gd name="adj2" fmla="val 1691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3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4 vẽ gì? Khi chạm tay vào cốc nước nóng, bạn gái phản ứng như nào? Cơ quan nào giúp bạn ấy phản ứng như vậy?</a:t>
            </a:r>
            <a:endParaRPr kumimoji="0" lang="en-US" sz="33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20" name="Rounded Rectangle 26">
            <a:extLst>
              <a:ext uri="{FF2B5EF4-FFF2-40B4-BE49-F238E27FC236}">
                <a16:creationId xmlns:a16="http://schemas.microsoft.com/office/drawing/2014/main" xmlns="" id="{69E4FBE7-791A-435F-ADD3-B83803ABC6BB}"/>
              </a:ext>
            </a:extLst>
          </p:cNvPr>
          <p:cNvSpPr/>
          <p:nvPr/>
        </p:nvSpPr>
        <p:spPr>
          <a:xfrm>
            <a:off x="4817579" y="3218603"/>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596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Bạn nam ngã, bạn cạm thấy bị đau. Do tủy sống điều khiển. Bạn sẽ khóc nếu đau, là do não điều khiển.</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xmlns="" id="{DD55371F-70D9-47DC-859E-AA2FA0A96231}"/>
              </a:ext>
            </a:extLst>
          </p:cNvPr>
          <p:cNvPicPr>
            <a:picLocks noChangeAspect="1"/>
          </p:cNvPicPr>
          <p:nvPr/>
        </p:nvPicPr>
        <p:blipFill>
          <a:blip r:embed="rId4">
            <a:extLst>
              <a:ext uri="{28A0092B-C50C-407E-A947-70E740481C1C}">
                <a14:useLocalDpi xmlns:a14="http://schemas.microsoft.com/office/drawing/2010/main" val="0"/>
              </a:ext>
            </a:extLst>
          </a:blip>
          <a:srcRect l="2671" r="2671"/>
          <a:stretch/>
        </p:blipFill>
        <p:spPr>
          <a:xfrm>
            <a:off x="923924" y="15097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xmlns="" id="{C13B1F55-A578-4A6B-A309-FB66D0358EBA}"/>
              </a:ext>
            </a:extLst>
          </p:cNvPr>
          <p:cNvSpPr/>
          <p:nvPr/>
        </p:nvSpPr>
        <p:spPr>
          <a:xfrm flipH="1">
            <a:off x="5199820" y="724314"/>
            <a:ext cx="6190601" cy="2920916"/>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5 vẽ gì? Khi bị ngã bạn nam phản ứng như nào? Cơ quan nào giúp bạn ấy phản ứng?</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7" name="Rounded Rectangle 26">
            <a:extLst>
              <a:ext uri="{FF2B5EF4-FFF2-40B4-BE49-F238E27FC236}">
                <a16:creationId xmlns:a16="http://schemas.microsoft.com/office/drawing/2014/main" xmlns="" id="{708A1123-40B1-4ECC-9A6A-68843827F539}"/>
              </a:ext>
            </a:extLst>
          </p:cNvPr>
          <p:cNvSpPr/>
          <p:nvPr/>
        </p:nvSpPr>
        <p:spPr>
          <a:xfrm>
            <a:off x="5026301" y="3854708"/>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just"/>
            <a:r>
              <a:rPr lang="nl-NL" sz="3600" b="1" dirty="0">
                <a:solidFill>
                  <a:srgbClr val="FF0000"/>
                </a:solidFill>
                <a:latin typeface="Cambria" panose="02040503050406030204" pitchFamily="18" charset="0"/>
                <a:ea typeface="Cambria" panose="02040503050406030204" pitchFamily="18" charset="0"/>
              </a:rPr>
              <a:t>Bạn nam ngã, bạn cạm thấy bị đau. Do tủy sống điều khiển. Bạn sẽ khóc nếu đau, là do não điều khiển.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0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xmlns="" id="{BE859BFF-A963-4876-A528-775DC28842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081520"/>
          </a:xfrm>
          <a:prstGeom prst="rect">
            <a:avLst/>
          </a:prstGeom>
        </p:spPr>
      </p:pic>
      <p:grpSp>
        <p:nvGrpSpPr>
          <p:cNvPr id="3" name="Group 2">
            <a:extLst>
              <a:ext uri="{FF2B5EF4-FFF2-40B4-BE49-F238E27FC236}">
                <a16:creationId xmlns:a16="http://schemas.microsoft.com/office/drawing/2014/main" xmlns="" id="{ADF01293-6319-4683-89AD-51BA1C729999}"/>
              </a:ext>
            </a:extLst>
          </p:cNvPr>
          <p:cNvGrpSpPr/>
          <p:nvPr/>
        </p:nvGrpSpPr>
        <p:grpSpPr>
          <a:xfrm>
            <a:off x="1477350" y="893312"/>
            <a:ext cx="9129114" cy="5689659"/>
            <a:chOff x="1531443" y="152400"/>
            <a:chExt cx="9129114" cy="6773572"/>
          </a:xfrm>
        </p:grpSpPr>
        <p:pic>
          <p:nvPicPr>
            <p:cNvPr id="4" name="Picture 6">
              <a:extLst>
                <a:ext uri="{FF2B5EF4-FFF2-40B4-BE49-F238E27FC236}">
                  <a16:creationId xmlns:a16="http://schemas.microsoft.com/office/drawing/2014/main" xmlns="" id="{3660D2D9-13CC-4315-BB12-C7850C33CB6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443" y="152400"/>
              <a:ext cx="9129114" cy="6773572"/>
            </a:xfrm>
            <a:prstGeom prst="rect">
              <a:avLst/>
            </a:prstGeom>
          </p:spPr>
        </p:pic>
        <p:sp>
          <p:nvSpPr>
            <p:cNvPr id="5" name="TextBox 4">
              <a:extLst>
                <a:ext uri="{FF2B5EF4-FFF2-40B4-BE49-F238E27FC236}">
                  <a16:creationId xmlns:a16="http://schemas.microsoft.com/office/drawing/2014/main" xmlns="" id="{85FE3297-535F-463D-A561-C8B09B9FB2DA}"/>
                </a:ext>
              </a:extLst>
            </p:cNvPr>
            <p:cNvSpPr txBox="1"/>
            <p:nvPr/>
          </p:nvSpPr>
          <p:spPr>
            <a:xfrm>
              <a:off x="3212971" y="1853689"/>
              <a:ext cx="6045693" cy="3774021"/>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Các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c</a:t>
              </a:r>
              <a:r>
                <a:rPr lang="vi-VN" sz="4000" b="1" dirty="0">
                  <a:solidFill>
                    <a:srgbClr val="FF0000"/>
                  </a:solidFill>
                  <a:latin typeface="Cambria" panose="02040503050406030204" pitchFamily="18" charset="0"/>
                  <a:ea typeface="Cambria" panose="02040503050406030204" pitchFamily="18" charset="0"/>
                </a:rPr>
                <a:t>ần có ý thức: không vứt đồ ăn, làm đổ nước ra sàn, để các vật nhọn, nguy hiểm vào đúng nơi quy định ...</a:t>
              </a:r>
            </a:p>
          </p:txBody>
        </p:sp>
      </p:grpSp>
      <p:pic>
        <p:nvPicPr>
          <p:cNvPr id="6" name="Picture 5">
            <a:extLst>
              <a:ext uri="{FF2B5EF4-FFF2-40B4-BE49-F238E27FC236}">
                <a16:creationId xmlns:a16="http://schemas.microsoft.com/office/drawing/2014/main" xmlns="" id="{23F64EA9-6378-4326-9BD5-BC4AEDC90622}"/>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7" name="Picture 6">
            <a:extLst>
              <a:ext uri="{FF2B5EF4-FFF2-40B4-BE49-F238E27FC236}">
                <a16:creationId xmlns:a16="http://schemas.microsoft.com/office/drawing/2014/main" xmlns="" id="{7EABA996-2EBA-43D0-A1D2-95AE57517995}"/>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8" name="Group 7">
            <a:extLst>
              <a:ext uri="{FF2B5EF4-FFF2-40B4-BE49-F238E27FC236}">
                <a16:creationId xmlns:a16="http://schemas.microsoft.com/office/drawing/2014/main" xmlns="" id="{B4AD6B47-A734-4E39-9A72-DB9443B27639}"/>
              </a:ext>
            </a:extLst>
          </p:cNvPr>
          <p:cNvGrpSpPr/>
          <p:nvPr/>
        </p:nvGrpSpPr>
        <p:grpSpPr>
          <a:xfrm>
            <a:off x="-25643" y="363710"/>
            <a:ext cx="3098796" cy="929640"/>
            <a:chOff x="-25643" y="363710"/>
            <a:chExt cx="3098796" cy="929640"/>
          </a:xfrm>
        </p:grpSpPr>
        <p:pic>
          <p:nvPicPr>
            <p:cNvPr id="9" name="Graphic 8">
              <a:extLst>
                <a:ext uri="{FF2B5EF4-FFF2-40B4-BE49-F238E27FC236}">
                  <a16:creationId xmlns:a16="http://schemas.microsoft.com/office/drawing/2014/main" xmlns="" id="{11173089-8A6B-4CBE-A556-B4395F50851E}"/>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xmlns="" id="{3162672B-504F-4227-87DC-27655FC7F4D7}"/>
                </a:ext>
              </a:extLst>
            </p:cNvPr>
            <p:cNvSpPr txBox="1"/>
            <p:nvPr/>
          </p:nvSpPr>
          <p:spPr>
            <a:xfrm>
              <a:off x="201519" y="474587"/>
              <a:ext cx="2325950" cy="707886"/>
            </a:xfrm>
            <a:prstGeom prst="rect">
              <a:avLst/>
            </a:prstGeom>
            <a:noFill/>
          </p:spPr>
          <p:txBody>
            <a:bodyPr wrap="square" rtlCol="0">
              <a:spAutoFit/>
            </a:bodyPr>
            <a:lstStyle/>
            <a:p>
              <a:r>
                <a:rPr lang="en-US" sz="4000" dirty="0" err="1">
                  <a:solidFill>
                    <a:srgbClr val="F1008B"/>
                  </a:solidFill>
                  <a:latin typeface="Cambria" panose="02040503050406030204" pitchFamily="18" charset="0"/>
                  <a:ea typeface="Cambria" panose="02040503050406030204" pitchFamily="18" charset="0"/>
                </a:rPr>
                <a:t>Ghi</a:t>
              </a:r>
              <a:r>
                <a:rPr lang="en-US" sz="4000" dirty="0">
                  <a:solidFill>
                    <a:srgbClr val="F1008B"/>
                  </a:solidFill>
                  <a:latin typeface="Cambria" panose="02040503050406030204" pitchFamily="18" charset="0"/>
                  <a:ea typeface="Cambria" panose="02040503050406030204" pitchFamily="18" charset="0"/>
                </a:rPr>
                <a:t> </a:t>
              </a:r>
              <a:r>
                <a:rPr lang="en-US" sz="4000" dirty="0" err="1">
                  <a:solidFill>
                    <a:srgbClr val="F1008B"/>
                  </a:solidFill>
                  <a:latin typeface="Cambria" panose="02040503050406030204" pitchFamily="18" charset="0"/>
                  <a:ea typeface="Cambria" panose="02040503050406030204" pitchFamily="18" charset="0"/>
                </a:rPr>
                <a:t>nhớ</a:t>
              </a:r>
              <a:endParaRPr lang="vi-VN" sz="4000" dirty="0">
                <a:solidFill>
                  <a:srgbClr val="F1008B"/>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098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xmlns="" id="{DBBF881C-8DC1-4DDE-9CE0-B546B685C8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xmlns="" id="{686FAD28-5646-42B7-BEAB-26886F246AA9}"/>
              </a:ext>
            </a:extLst>
          </p:cNvPr>
          <p:cNvGrpSpPr/>
          <p:nvPr/>
        </p:nvGrpSpPr>
        <p:grpSpPr>
          <a:xfrm>
            <a:off x="2931548" y="-6032"/>
            <a:ext cx="7305040" cy="3393440"/>
            <a:chOff x="4886960" y="-6032"/>
            <a:chExt cx="7305040" cy="3393440"/>
          </a:xfrm>
        </p:grpSpPr>
        <p:sp>
          <p:nvSpPr>
            <p:cNvPr id="4" name="Flowchart: Document 3">
              <a:extLst>
                <a:ext uri="{FF2B5EF4-FFF2-40B4-BE49-F238E27FC236}">
                  <a16:creationId xmlns:a16="http://schemas.microsoft.com/office/drawing/2014/main" xmlns="" id="{C7817235-4A7B-41C5-9C72-C8775BE0E8E0}"/>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a:extLst>
                <a:ext uri="{FF2B5EF4-FFF2-40B4-BE49-F238E27FC236}">
                  <a16:creationId xmlns:a16="http://schemas.microsoft.com/office/drawing/2014/main" xmlns="" id="{504C9B4D-A9B2-40B2-8C08-6DDBB01E5740}"/>
                </a:ext>
              </a:extLst>
            </p:cNvPr>
            <p:cNvSpPr/>
            <p:nvPr/>
          </p:nvSpPr>
          <p:spPr>
            <a:xfrm>
              <a:off x="4963795" y="309930"/>
              <a:ext cx="6979920" cy="2308324"/>
            </a:xfrm>
            <a:prstGeom prst="rect">
              <a:avLst/>
            </a:prstGeom>
          </p:spPr>
          <p:txBody>
            <a:bodyPr wrap="square">
              <a:spAutoFit/>
            </a:bodyPr>
            <a:lstStyle/>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Khi viết bài, em thường thực hiện những hành động nào?</a:t>
              </a:r>
              <a:endParaRPr lang="en-US" sz="3600" b="1" i="0" dirty="0">
                <a:solidFill>
                  <a:srgbClr val="000000"/>
                </a:solidFill>
                <a:effectLst/>
                <a:latin typeface="Cambria" panose="02040503050406030204" pitchFamily="18" charset="0"/>
                <a:ea typeface="Cambria" panose="02040503050406030204" pitchFamily="18" charset="0"/>
              </a:endParaRPr>
            </a:p>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Các hoạt động đó do cơ quan nào điều khiển?</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xmlns="" id="{B4CF5E10-ED15-4163-B7D9-83EA2BDBBA0C}"/>
              </a:ext>
            </a:extLst>
          </p:cNvPr>
          <p:cNvGrpSpPr/>
          <p:nvPr/>
        </p:nvGrpSpPr>
        <p:grpSpPr>
          <a:xfrm>
            <a:off x="648549" y="3470593"/>
            <a:ext cx="10470785" cy="3038568"/>
            <a:chOff x="648549" y="3470593"/>
            <a:chExt cx="10470785" cy="3038568"/>
          </a:xfrm>
        </p:grpSpPr>
        <p:grpSp>
          <p:nvGrpSpPr>
            <p:cNvPr id="7" name="Group 6">
              <a:extLst>
                <a:ext uri="{FF2B5EF4-FFF2-40B4-BE49-F238E27FC236}">
                  <a16:creationId xmlns:a16="http://schemas.microsoft.com/office/drawing/2014/main" xmlns="" id="{767C52AA-6DAD-4B7D-8FE5-5BD0780F7740}"/>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13" name="Picture 2">
                <a:extLst>
                  <a:ext uri="{FF2B5EF4-FFF2-40B4-BE49-F238E27FC236}">
                    <a16:creationId xmlns:a16="http://schemas.microsoft.com/office/drawing/2014/main" xmlns="" id="{AF5968A5-F0A9-428A-9A8A-D6B811E70FE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86602" y="657156"/>
                <a:ext cx="4131498" cy="1120669"/>
              </a:xfrm>
              <a:prstGeom prst="rect">
                <a:avLst/>
              </a:prstGeom>
            </p:spPr>
          </p:pic>
          <p:sp>
            <p:nvSpPr>
              <p:cNvPr id="14" name="TextBox 13">
                <a:extLst>
                  <a:ext uri="{FF2B5EF4-FFF2-40B4-BE49-F238E27FC236}">
                    <a16:creationId xmlns:a16="http://schemas.microsoft.com/office/drawing/2014/main" xmlns="" id="{9538D78F-A13B-44A5-9C6A-FDE50F2C644D}"/>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xmlns="" id="{30F934FF-E0CE-470B-9959-EDA9F5329FCE}"/>
                </a:ext>
              </a:extLst>
            </p:cNvPr>
            <p:cNvGrpSpPr/>
            <p:nvPr/>
          </p:nvGrpSpPr>
          <p:grpSpPr>
            <a:xfrm>
              <a:off x="5049520" y="3470593"/>
              <a:ext cx="6069814" cy="3038568"/>
              <a:chOff x="435126" y="3007428"/>
              <a:chExt cx="6069814" cy="3038568"/>
            </a:xfrm>
          </p:grpSpPr>
          <p:pic>
            <p:nvPicPr>
              <p:cNvPr id="9" name="Picture 8">
                <a:extLst>
                  <a:ext uri="{FF2B5EF4-FFF2-40B4-BE49-F238E27FC236}">
                    <a16:creationId xmlns:a16="http://schemas.microsoft.com/office/drawing/2014/main" xmlns="" id="{61747834-9B5B-4CEF-AA39-8F1F56239EBA}"/>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xmlns="" id="{7B2E213B-AFB4-4E42-874C-93820190DA5B}"/>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xmlns="" id="{28BF0176-AB5F-480D-B984-37AE1753E78B}"/>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xmlns="" id="{0A5B344D-B5BF-4E07-A2A3-E9CDAE325B83}"/>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pic>
        <p:nvPicPr>
          <p:cNvPr id="15" name="Picture 4">
            <a:extLst>
              <a:ext uri="{FF2B5EF4-FFF2-40B4-BE49-F238E27FC236}">
                <a16:creationId xmlns:a16="http://schemas.microsoft.com/office/drawing/2014/main" xmlns="" id="{A4A6B2CC-FA01-452E-9E9D-503DADF6F7C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 y="813526"/>
            <a:ext cx="1078104" cy="107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xmlns="" id="{5BA3CC00-C390-48FF-94C8-55DF1712A1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xmlns=""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xmlns=""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6356F307-3A5D-4BD4-9DD5-989327CEA690}"/>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khác</a:t>
              </a:r>
              <a:endPar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lắng</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nghe</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góp</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ý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bổ</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sung</a:t>
              </a:r>
            </a:p>
          </p:txBody>
        </p:sp>
      </p:grpSp>
      <p:pic>
        <p:nvPicPr>
          <p:cNvPr id="21" name="Picture 20">
            <a:extLst>
              <a:ext uri="{FF2B5EF4-FFF2-40B4-BE49-F238E27FC236}">
                <a16:creationId xmlns:a16="http://schemas.microsoft.com/office/drawing/2014/main" xmlns=""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xmlns=""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xmlns=""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xmlns=""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xmlns=""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xmlns=""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xmlns="" id="{95DCBCA8-76F5-4CB0-A4CD-CB75E986E27A}"/>
                </a:ext>
              </a:extLst>
            </p:cNvPr>
            <p:cNvSpPr txBox="1"/>
            <p:nvPr/>
          </p:nvSpPr>
          <p:spPr>
            <a:xfrm>
              <a:off x="225789" y="987982"/>
              <a:ext cx="263356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Cùng</a:t>
              </a:r>
              <a:r>
                <a:rPr kumimoji="0" lang="en-US"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rPr>
                <a:t> chia </a:t>
              </a: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sẻ</a:t>
              </a:r>
              <a:endParaRPr kumimoji="0" lang="vi-VN"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xmlns="" id="{BEA226A5-214B-4ED4-B86E-B41227F062CE}"/>
              </a:ext>
            </a:extLst>
          </p:cNvPr>
          <p:cNvGrpSpPr/>
          <p:nvPr/>
        </p:nvGrpSpPr>
        <p:grpSpPr>
          <a:xfrm>
            <a:off x="1390650" y="1118397"/>
            <a:ext cx="9572625" cy="4301327"/>
            <a:chOff x="2278140" y="1118398"/>
            <a:chExt cx="7635719" cy="3085452"/>
          </a:xfrm>
        </p:grpSpPr>
        <p:sp>
          <p:nvSpPr>
            <p:cNvPr id="6" name="Google Shape;174;p4">
              <a:extLst>
                <a:ext uri="{FF2B5EF4-FFF2-40B4-BE49-F238E27FC236}">
                  <a16:creationId xmlns:a16="http://schemas.microsoft.com/office/drawing/2014/main" xmlns=""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sp>
          <p:nvSpPr>
            <p:cNvPr id="3" name="TextBox 2">
              <a:extLst>
                <a:ext uri="{FF2B5EF4-FFF2-40B4-BE49-F238E27FC236}">
                  <a16:creationId xmlns:a16="http://schemas.microsoft.com/office/drawing/2014/main" xmlns="" id="{C0B22856-F8DC-4EE1-BE98-71E047115686}"/>
                </a:ext>
              </a:extLst>
            </p:cNvPr>
            <p:cNvSpPr txBox="1"/>
            <p:nvPr/>
          </p:nvSpPr>
          <p:spPr>
            <a:xfrm>
              <a:off x="2673221" y="1513982"/>
              <a:ext cx="6951924" cy="253892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Khi ta học bài và làm bài thì tai phải nghe, mắt phải nhìn, tay phải viết, ...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Não tiếp nhận các thông tin từ mắt, tai, tay... và chỉ dẫn cho mắt nhìn, tai nghe, tay viết,...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Như vậy cơ quan thần kinh không chỉ điều khiển mà còn phối hợp mọi hoạt động của cơ thể, giúp chúng ta học và ghi nhớ.</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xmlns=""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xmlns=""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xmlns="" id="{41074A1B-F2BC-48F7-A875-AA7408D550A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xmlns="" id="{28B17838-7268-48D5-85CB-B888633A894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xmlns="" id="{ACBA0E1C-3087-48CF-9364-BEFF740DEF6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xmlns="" id="{0BA63824-BAC3-4E51-9FBD-669C710218B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xmlns=""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xmlns="" id="{D7447ABA-BD20-4187-B5B9-3FC417AF68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xmlns=""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22">
            <a:extLst>
              <a:ext uri="{FF2B5EF4-FFF2-40B4-BE49-F238E27FC236}">
                <a16:creationId xmlns:a16="http://schemas.microsoft.com/office/drawing/2014/main" xmlns="" id="{22ACDA33-F2E6-468F-B896-2A84E037A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xmlns="" id="{A84DD15D-3868-4237-BCE9-077121B53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xmlns=""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05534"/>
          </a:xfrm>
        </p:spPr>
      </p:pic>
      <p:pic>
        <p:nvPicPr>
          <p:cNvPr id="14" name="Graphic 13">
            <a:extLst>
              <a:ext uri="{FF2B5EF4-FFF2-40B4-BE49-F238E27FC236}">
                <a16:creationId xmlns:a16="http://schemas.microsoft.com/office/drawing/2014/main" xmlns="" id="{9D0E344E-5EE2-4E8E-B7C5-1867A7A8526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xmlns="" id="{BE6AE39D-BA0E-4694-B3FF-F88755E1E08F}"/>
              </a:ext>
            </a:extLst>
          </p:cNvPr>
          <p:cNvSpPr txBox="1"/>
          <p:nvPr/>
        </p:nvSpPr>
        <p:spPr>
          <a:xfrm>
            <a:off x="327896" y="2362251"/>
            <a:ext cx="576810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Tôi</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là</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bộ</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phận</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nào</a:t>
            </a:r>
            <a:endParaRPr kumimoji="0" lang="vi-VN"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xmlns="" id="{3A71B2B1-15A0-4B40-A911-8C06A15E4BF4}"/>
              </a:ext>
            </a:extLst>
          </p:cNvPr>
          <p:cNvPicPr>
            <a:picLocks noChangeAspect="1"/>
          </p:cNvPicPr>
          <p:nvPr/>
        </p:nvPicPr>
        <p:blipFill>
          <a:blip r:embed="rId5"/>
          <a:stretch>
            <a:fillRect/>
          </a:stretch>
        </p:blipFill>
        <p:spPr>
          <a:xfrm>
            <a:off x="6547566" y="1233771"/>
            <a:ext cx="5410997" cy="5150060"/>
          </a:xfrm>
          <a:prstGeom prst="rect">
            <a:avLst/>
          </a:prstGeom>
        </p:spPr>
      </p:pic>
      <p:grpSp>
        <p:nvGrpSpPr>
          <p:cNvPr id="18" name="Group 17">
            <a:extLst>
              <a:ext uri="{FF2B5EF4-FFF2-40B4-BE49-F238E27FC236}">
                <a16:creationId xmlns:a16="http://schemas.microsoft.com/office/drawing/2014/main" xmlns=""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xmlns="" id="{81AA8B68-881C-4C62-89C5-7B1476CB08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xmlns=""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Trò</a:t>
              </a:r>
              <a:r>
                <a:rPr kumimoji="0" lang="en-US"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ch</a:t>
              </a:r>
              <a:r>
                <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ơ</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i</a:t>
              </a:r>
              <a:endPar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Tree>
    <p:extLst>
      <p:ext uri="{BB962C8B-B14F-4D97-AF65-F5344CB8AC3E}">
        <p14:creationId xmlns:p14="http://schemas.microsoft.com/office/powerpoint/2010/main" val="34169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xmlns=""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xmlns=""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26" name="Group 25">
            <a:extLst>
              <a:ext uri="{FF2B5EF4-FFF2-40B4-BE49-F238E27FC236}">
                <a16:creationId xmlns:a16="http://schemas.microsoft.com/office/drawing/2014/main" xmlns="" id="{159E1592-7159-4D4C-936E-C73C153E3A29}"/>
              </a:ext>
            </a:extLst>
          </p:cNvPr>
          <p:cNvGrpSpPr/>
          <p:nvPr/>
        </p:nvGrpSpPr>
        <p:grpSpPr>
          <a:xfrm>
            <a:off x="1021784" y="1491267"/>
            <a:ext cx="10458055" cy="3128358"/>
            <a:chOff x="1021784" y="1491267"/>
            <a:chExt cx="10458055" cy="2395716"/>
          </a:xfrm>
        </p:grpSpPr>
        <p:grpSp>
          <p:nvGrpSpPr>
            <p:cNvPr id="27" name="Group 26">
              <a:extLst>
                <a:ext uri="{FF2B5EF4-FFF2-40B4-BE49-F238E27FC236}">
                  <a16:creationId xmlns:a16="http://schemas.microsoft.com/office/drawing/2014/main" xmlns="" id="{CC43CFCD-6DD7-4098-AA71-B2935809E541}"/>
                </a:ext>
              </a:extLst>
            </p:cNvPr>
            <p:cNvGrpSpPr/>
            <p:nvPr/>
          </p:nvGrpSpPr>
          <p:grpSpPr>
            <a:xfrm>
              <a:off x="1021784" y="2020326"/>
              <a:ext cx="10458055" cy="1866657"/>
              <a:chOff x="1021784" y="2033479"/>
              <a:chExt cx="10458055" cy="1866657"/>
            </a:xfrm>
          </p:grpSpPr>
          <p:sp>
            <p:nvSpPr>
              <p:cNvPr id="32" name="Google Shape;125;p2">
                <a:extLst>
                  <a:ext uri="{FF2B5EF4-FFF2-40B4-BE49-F238E27FC236}">
                    <a16:creationId xmlns:a16="http://schemas.microsoft.com/office/drawing/2014/main" xmlns="" id="{B6E75A93-E06D-4E52-8D0E-E48F0246C24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128;p2">
                <a:extLst>
                  <a:ext uri="{FF2B5EF4-FFF2-40B4-BE49-F238E27FC236}">
                    <a16:creationId xmlns:a16="http://schemas.microsoft.com/office/drawing/2014/main" xmlns="" id="{AEDD11E5-6CD2-494D-9899-D7E3E416A0B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4" name="TextBox 33">
                <a:extLst>
                  <a:ext uri="{FF2B5EF4-FFF2-40B4-BE49-F238E27FC236}">
                    <a16:creationId xmlns:a16="http://schemas.microsoft.com/office/drawing/2014/main" xmlns="" id="{4E05380E-C7DF-4B22-925A-6E1F1CBF7661}"/>
                  </a:ext>
                </a:extLst>
              </p:cNvPr>
              <p:cNvSpPr txBox="1"/>
              <p:nvPr/>
            </p:nvSpPr>
            <p:spPr>
              <a:xfrm>
                <a:off x="1605151" y="2257221"/>
                <a:ext cx="9430797" cy="1397046"/>
              </a:xfrm>
              <a:prstGeom prst="rect">
                <a:avLst/>
              </a:prstGeom>
              <a:noFill/>
            </p:spPr>
            <p:txBody>
              <a:bodyPr wrap="square" rtlCol="0">
                <a:spAutoFit/>
              </a:bodyPr>
              <a:lstStyle/>
              <a:p>
                <a:pPr marL="0" marR="0" indent="228600" algn="just">
                  <a:lnSpc>
                    <a:spcPct val="12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Nhận biết và trình bày được chức năng các bộ phận của các cơ quan thần kinh ở mức độ đơn giản qua hoạt động sống hàng ngày của bản thân (phát hiện phản ứng của cơ thể khi rụt tay lại khi sờ tay vào vật nóng, thya đổi cảm xúc, ...)</a:t>
                </a:r>
                <a:endParaRPr lang="en-US" sz="2400" b="1" dirty="0">
                  <a:solidFill>
                    <a:srgbClr val="002060"/>
                  </a:solidFill>
                  <a:effectLst/>
                  <a:latin typeface="Cambria" panose="02040503050406030204" pitchFamily="18" charset="0"/>
                  <a:ea typeface="Cambria" panose="02040503050406030204" pitchFamily="18" charset="0"/>
                </a:endParaRPr>
              </a:p>
            </p:txBody>
          </p:sp>
        </p:grpSp>
        <p:pic>
          <p:nvPicPr>
            <p:cNvPr id="28" name="Picture 2">
              <a:extLst>
                <a:ext uri="{FF2B5EF4-FFF2-40B4-BE49-F238E27FC236}">
                  <a16:creationId xmlns:a16="http://schemas.microsoft.com/office/drawing/2014/main" xmlns="" id="{58C0B0F4-D862-4DC3-B538-4812691306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xmlns="" id="{C51F8359-4A70-477E-891D-9FFE31A054F0}"/>
              </a:ext>
            </a:extLst>
          </p:cNvPr>
          <p:cNvGrpSpPr/>
          <p:nvPr/>
        </p:nvGrpSpPr>
        <p:grpSpPr>
          <a:xfrm>
            <a:off x="866972" y="4743450"/>
            <a:ext cx="11325028" cy="1697020"/>
            <a:chOff x="866972" y="4161681"/>
            <a:chExt cx="11325028" cy="2278789"/>
          </a:xfrm>
        </p:grpSpPr>
        <p:grpSp>
          <p:nvGrpSpPr>
            <p:cNvPr id="36" name="Group 35">
              <a:extLst>
                <a:ext uri="{FF2B5EF4-FFF2-40B4-BE49-F238E27FC236}">
                  <a16:creationId xmlns:a16="http://schemas.microsoft.com/office/drawing/2014/main" xmlns="" id="{DE876BD7-FBD9-4AE3-9C7D-8DEA80CE70B6}"/>
                </a:ext>
              </a:extLst>
            </p:cNvPr>
            <p:cNvGrpSpPr/>
            <p:nvPr/>
          </p:nvGrpSpPr>
          <p:grpSpPr>
            <a:xfrm>
              <a:off x="866972" y="4573813"/>
              <a:ext cx="11325028" cy="1866657"/>
              <a:chOff x="1021784" y="2033479"/>
              <a:chExt cx="11325028" cy="1866657"/>
            </a:xfrm>
          </p:grpSpPr>
          <p:sp>
            <p:nvSpPr>
              <p:cNvPr id="38" name="Google Shape;125;p2">
                <a:extLst>
                  <a:ext uri="{FF2B5EF4-FFF2-40B4-BE49-F238E27FC236}">
                    <a16:creationId xmlns:a16="http://schemas.microsoft.com/office/drawing/2014/main" xmlns="" id="{BA2E1EE8-FF03-4D49-BA2B-4A6C7A9A3F51}"/>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128;p2">
                <a:extLst>
                  <a:ext uri="{FF2B5EF4-FFF2-40B4-BE49-F238E27FC236}">
                    <a16:creationId xmlns:a16="http://schemas.microsoft.com/office/drawing/2014/main" xmlns="" id="{9520CD44-CD28-4D80-8D6E-A572445CE97B}"/>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2" name="TextBox 41">
                <a:extLst>
                  <a:ext uri="{FF2B5EF4-FFF2-40B4-BE49-F238E27FC236}">
                    <a16:creationId xmlns:a16="http://schemas.microsoft.com/office/drawing/2014/main" xmlns="" id="{7DEE2049-5A90-4F3C-AADD-F209D0A9D91E}"/>
                  </a:ext>
                </a:extLst>
              </p:cNvPr>
              <p:cNvSpPr txBox="1"/>
              <p:nvPr/>
            </p:nvSpPr>
            <p:spPr>
              <a:xfrm>
                <a:off x="2916015" y="2577375"/>
                <a:ext cx="9430797" cy="9505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b="1" dirty="0">
                    <a:solidFill>
                      <a:srgbClr val="002060"/>
                    </a:solidFill>
                    <a:effectLst/>
                    <a:latin typeface="Cambria" panose="02040503050406030204" pitchFamily="18" charset="0"/>
                    <a:ea typeface="Cambria" panose="02040503050406030204" pitchFamily="18" charset="0"/>
                  </a:rPr>
                  <a:t>Nêu được chức năng của não</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7" name="Picture 2">
              <a:extLst>
                <a:ext uri="{FF2B5EF4-FFF2-40B4-BE49-F238E27FC236}">
                  <a16:creationId xmlns:a16="http://schemas.microsoft.com/office/drawing/2014/main" xmlns="" id="{79B0166D-A04A-4F7A-B4B3-F476BBAA34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
            <a:extLst>
              <a:ext uri="{FF2B5EF4-FFF2-40B4-BE49-F238E27FC236}">
                <a16:creationId xmlns:a16="http://schemas.microsoft.com/office/drawing/2014/main" xmlns="" id="{BE58EA33-DA71-49F4-80B2-2404959050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09014">
            <a:off x="508048" y="191261"/>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xmlns="" id="{5CFA0E21-28AC-415A-AA0B-05A12E83AC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xmlns="" id="{945BCA3D-97AF-4098-BC5D-D9B47A7E416B}"/>
              </a:ext>
            </a:extLst>
          </p:cNvPr>
          <p:cNvPicPr>
            <a:picLocks noChangeAspect="1"/>
          </p:cNvPicPr>
          <p:nvPr/>
        </p:nvPicPr>
        <p:blipFill>
          <a:blip r:embed="rId9"/>
          <a:stretch>
            <a:fillRect/>
          </a:stretch>
        </p:blipFill>
        <p:spPr>
          <a:xfrm>
            <a:off x="2553130" y="494867"/>
            <a:ext cx="7657240" cy="1201016"/>
          </a:xfrm>
          <a:prstGeom prst="rect">
            <a:avLst/>
          </a:prstGeom>
        </p:spPr>
      </p:pic>
    </p:spTree>
    <p:extLst>
      <p:ext uri="{BB962C8B-B14F-4D97-AF65-F5344CB8AC3E}">
        <p14:creationId xmlns:p14="http://schemas.microsoft.com/office/powerpoint/2010/main" val="5015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900" decel="100000" fill="hold"/>
                                        <p:tgtEl>
                                          <p:spTgt spid="2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900" decel="100000" fill="hold"/>
                                        <p:tgtEl>
                                          <p:spTgt spid="3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05534"/>
          </a:xfrm>
        </p:spPr>
      </p:pic>
      <p:sp>
        <p:nvSpPr>
          <p:cNvPr id="3" name="TextBox 2">
            <a:extLst>
              <a:ext uri="{FF2B5EF4-FFF2-40B4-BE49-F238E27FC236}">
                <a16:creationId xmlns:a16="http://schemas.microsoft.com/office/drawing/2014/main" xmlns=""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xmlns="" id="{48E88C6A-0C81-45DB-9D49-DD3F8046243E}"/>
              </a:ext>
            </a:extLst>
          </p:cNvPr>
          <p:cNvGrpSpPr/>
          <p:nvPr/>
        </p:nvGrpSpPr>
        <p:grpSpPr>
          <a:xfrm>
            <a:off x="1967883" y="1873188"/>
            <a:ext cx="8256233" cy="4619687"/>
            <a:chOff x="838202" y="737756"/>
            <a:chExt cx="7619998" cy="5282044"/>
          </a:xfrm>
        </p:grpSpPr>
        <p:sp>
          <p:nvSpPr>
            <p:cNvPr id="7" name="Rectangle: Rounded Corners 6">
              <a:extLst>
                <a:ext uri="{FF2B5EF4-FFF2-40B4-BE49-F238E27FC236}">
                  <a16:creationId xmlns:a16="http://schemas.microsoft.com/office/drawing/2014/main" xmlns=""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xmlns="" id="{C8BF1CE4-A6BB-4C44-B2D0-2C1DE55CC900}"/>
              </a:ext>
            </a:extLst>
          </p:cNvPr>
          <p:cNvGrpSpPr/>
          <p:nvPr/>
        </p:nvGrpSpPr>
        <p:grpSpPr>
          <a:xfrm>
            <a:off x="2552248" y="2397884"/>
            <a:ext cx="7271985" cy="3355149"/>
            <a:chOff x="2738679" y="2345425"/>
            <a:chExt cx="7271985" cy="3355149"/>
          </a:xfrm>
        </p:grpSpPr>
        <p:sp>
          <p:nvSpPr>
            <p:cNvPr id="12" name="TextBox 11">
              <a:extLst>
                <a:ext uri="{FF2B5EF4-FFF2-40B4-BE49-F238E27FC236}">
                  <a16:creationId xmlns:a16="http://schemas.microsoft.com/office/drawing/2014/main" xmlns="" id="{6EEEFABA-7249-46D3-99CE-FEEB245FB852}"/>
                </a:ext>
              </a:extLst>
            </p:cNvPr>
            <p:cNvSpPr txBox="1"/>
            <p:nvPr/>
          </p:nvSpPr>
          <p:spPr>
            <a:xfrm>
              <a:off x="3324215" y="2345425"/>
              <a:ext cx="6686449"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Mỗi bạn đóng 1 vai nói về chức năng của từng bộ phận của cơ quan thần kinh, bạn khác trả lời bộ phận đó là gì ở trong nhóm.</a:t>
              </a:r>
              <a:endParaRPr lang="en-US" sz="3600" b="1" dirty="0">
                <a:effectLst/>
                <a:latin typeface="Cambria" panose="02040503050406030204" pitchFamily="18" charset="0"/>
                <a:ea typeface="Cambria" panose="02040503050406030204" pitchFamily="18" charset="0"/>
              </a:endParaRPr>
            </a:p>
          </p:txBody>
        </p:sp>
        <p:pic>
          <p:nvPicPr>
            <p:cNvPr id="1028" name="Picture 4">
              <a:extLst>
                <a:ext uri="{FF2B5EF4-FFF2-40B4-BE49-F238E27FC236}">
                  <a16:creationId xmlns:a16="http://schemas.microsoft.com/office/drawing/2014/main" xmlns="" id="{DA025BF5-4F18-492F-86AE-B35BEC63A1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1ED06C4-D5F8-40A6-9157-556BF90D609F}"/>
              </a:ext>
            </a:extLst>
          </p:cNvPr>
          <p:cNvPicPr>
            <a:picLocks noChangeAspect="1"/>
          </p:cNvPicPr>
          <p:nvPr/>
        </p:nvPicPr>
        <p:blipFill>
          <a:blip r:embed="rId2"/>
          <a:stretch>
            <a:fillRect/>
          </a:stretch>
        </p:blipFill>
        <p:spPr>
          <a:xfrm>
            <a:off x="1647825" y="133350"/>
            <a:ext cx="8705850" cy="6522010"/>
          </a:xfrm>
          <a:prstGeom prst="rect">
            <a:avLst/>
          </a:prstGeom>
        </p:spPr>
      </p:pic>
    </p:spTree>
    <p:extLst>
      <p:ext uri="{BB962C8B-B14F-4D97-AF65-F5344CB8AC3E}">
        <p14:creationId xmlns:p14="http://schemas.microsoft.com/office/powerpoint/2010/main" val="8943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05534"/>
          </a:xfrm>
        </p:spPr>
      </p:pic>
      <p:pic>
        <p:nvPicPr>
          <p:cNvPr id="4" name="Picture 3">
            <a:extLst>
              <a:ext uri="{FF2B5EF4-FFF2-40B4-BE49-F238E27FC236}">
                <a16:creationId xmlns:a16="http://schemas.microsoft.com/office/drawing/2014/main" xmlns="" id="{07E2D234-2D39-4147-A607-7B9B4618AB0D}"/>
              </a:ext>
            </a:extLst>
          </p:cNvPr>
          <p:cNvPicPr>
            <a:picLocks noChangeAspect="1"/>
          </p:cNvPicPr>
          <p:nvPr/>
        </p:nvPicPr>
        <p:blipFill>
          <a:blip r:embed="rId3"/>
          <a:stretch>
            <a:fillRect/>
          </a:stretch>
        </p:blipFill>
        <p:spPr>
          <a:xfrm>
            <a:off x="523875" y="547687"/>
            <a:ext cx="11420400" cy="5548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99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xmlns=""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xmlns="" id="{5EBCDFF1-9CE5-4271-BF09-BF1C0E7DFBD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xmlns=""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lang="en-US" sz="4000" dirty="0">
                  <a:solidFill>
                    <a:prstClr val="black"/>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chăm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sóc</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bảo</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vệ</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kinh</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vi-VN" sz="4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xmlns=""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xmlns=""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xmlns=""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xmlns="" id="{5CD51C80-82CD-4C8E-93D7-D2ABE94E7C7A}"/>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xmlns=""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1"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zh-CN" altLang="en-US" sz="1799" dirty="0">
              <a:solidFill>
                <a:srgbClr val="000000"/>
              </a:solidFill>
              <a:latin typeface="字魂105号-简雅黑" panose="00000500000000000000" charset="-122"/>
              <a:ea typeface="字魂105号-简雅黑" panose="00000500000000000000" charset="-122"/>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xmlns="" id="{5D4D3C31-C35B-C8E9-0AD3-2F821F6C1403}"/>
              </a:ext>
            </a:extLst>
          </p:cNvPr>
          <p:cNvPicPr>
            <a:picLocks noChangeAspect="1"/>
          </p:cNvPicPr>
          <p:nvPr/>
        </p:nvPicPr>
        <p:blipFill>
          <a:blip r:embed="rId8"/>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xmlns="" id="{53389A76-2A53-AC56-2D95-9B31A81BF008}"/>
              </a:ext>
            </a:extLst>
          </p:cNvPr>
          <p:cNvPicPr>
            <a:picLocks noChangeAspect="1"/>
          </p:cNvPicPr>
          <p:nvPr/>
        </p:nvPicPr>
        <p:blipFill rotWithShape="1">
          <a:blip r:embed="rId9"/>
          <a:srcRect l="8432" r="7434" b="24976"/>
          <a:stretch/>
        </p:blipFill>
        <p:spPr>
          <a:xfrm>
            <a:off x="1756358" y="1061703"/>
            <a:ext cx="8773854" cy="2510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BB34A4F3-2982-4EBC-A721-B09135484AA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xmlns=""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xmlns=""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xmlns=""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xmlns=""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xmlns=""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xmlns=""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xmlns=""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xmlns=""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xmlns=""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xmlns=""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xmlns=""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xmlns=""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xmlns=""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xmlns=""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xmlns=""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xmlns="" id="{8407C785-964E-40E1-BD32-77F611D0FF87}"/>
              </a:ext>
            </a:extLst>
          </p:cNvPr>
          <p:cNvSpPr/>
          <p:nvPr/>
        </p:nvSpPr>
        <p:spPr>
          <a:xfrm>
            <a:off x="1775952" y="1719818"/>
            <a:ext cx="6602277" cy="1569251"/>
          </a:xfrm>
          <a:prstGeom prst="rect">
            <a:avLst/>
          </a:prstGeom>
        </p:spPr>
        <p:txBody>
          <a:bodyPr wrap="square">
            <a:spAutoFit/>
          </a:bodyPr>
          <a:lstStyle/>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học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đang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bị</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ô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nhiễm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bởi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rác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thải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Em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hãy</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giúp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bạn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nhỏ</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dọn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dẹp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vệ</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sinh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làm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mái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thân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yêu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bằng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trả</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lời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đúng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câu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hỏi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nhé</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BB34A4F3-2982-4EBC-A721-B09135484AA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xmlns=""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xmlns=""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xmlns=""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xmlns=""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xmlns=""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xmlns=""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xmlns=""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xmlns=""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xmlns=""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xmlns=""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xmlns=""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xmlns=""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xmlns=""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xmlns=""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xmlns=""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xmlns=""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xmlns=""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xmlns=""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Tủy</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xmlns=""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xmlns=""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xmlns=""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Mạch</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máu</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xmlns=""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xmlns=""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xmlns=""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xmlns=""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vi-VN" sz="4266" b="1" dirty="0">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quan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gồm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các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dây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và</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
        <p:nvSpPr>
          <p:cNvPr id="28" name="Right Arrow 16">
            <a:hlinkClick r:id="rId9" action="ppaction://hlinksldjump"/>
            <a:extLst>
              <a:ext uri="{FF2B5EF4-FFF2-40B4-BE49-F238E27FC236}">
                <a16:creationId xmlns:a16="http://schemas.microsoft.com/office/drawing/2014/main" xmlns=""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0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xmlns=""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xmlns=""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xmlns=""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Cột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xmlns=""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xmlns=""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xmlns=""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Hộp</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sọ</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xmlns=""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xmlns=""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xmlns=""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xmlns=""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xmlns=""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xmlns=""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9" action="ppaction://hlinksldjump"/>
            <a:extLst>
              <a:ext uri="{FF2B5EF4-FFF2-40B4-BE49-F238E27FC236}">
                <a16:creationId xmlns:a16="http://schemas.microsoft.com/office/drawing/2014/main" xmlns=""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xmlns=""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nằm</a:t>
            </a:r>
            <a:r>
              <a:rPr lang="en-US" sz="4266" b="1" dirty="0">
                <a:solidFill>
                  <a:prstClr val="black"/>
                </a:solidFill>
                <a:latin typeface="Cambria" panose="02040503050406030204" pitchFamily="18" charset="0"/>
                <a:ea typeface="Cambria" panose="02040503050406030204" pitchFamily="18" charset="0"/>
              </a:rPr>
              <a:t> ở </a:t>
            </a:r>
            <a:r>
              <a:rPr lang="en-US" sz="4266" b="1" dirty="0" err="1">
                <a:solidFill>
                  <a:prstClr val="black"/>
                </a:solidFill>
                <a:latin typeface="Cambria" panose="02040503050406030204" pitchFamily="18" charset="0"/>
                <a:ea typeface="Cambria" panose="02040503050406030204" pitchFamily="18" charset="0"/>
              </a:rPr>
              <a:t>đâu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trong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thể</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8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xmlns="" id="{D9EBC2F1-1253-4E50-80AB-5AF0C813EB1F}"/>
              </a:ext>
            </a:extLst>
          </p:cNvPr>
          <p:cNvSpPr/>
          <p:nvPr/>
        </p:nvSpPr>
        <p:spPr>
          <a:xfrm>
            <a:off x="1404042" y="1642252"/>
            <a:ext cx="9380578" cy="986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Em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hãy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nêu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chức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năng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của</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endParaRPr lang="vi-VN" sz="4266" b="1" dirty="0">
              <a:solidFill>
                <a:prstClr val="black"/>
              </a:solidFill>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xmlns="" id="{C8FBFB89-76C2-4D51-8442-C3C6130DC458}"/>
              </a:ext>
            </a:extLst>
          </p:cNvPr>
          <p:cNvPicPr>
            <a:picLocks noChangeAspect="1"/>
          </p:cNvPicPr>
          <p:nvPr/>
        </p:nvPicPr>
        <p:blipFill>
          <a:blip r:embed="rId5"/>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xmlns="" id="{6D8E1A8B-9003-402D-89B0-453B407A99ED}"/>
              </a:ext>
            </a:extLst>
          </p:cNvPr>
          <p:cNvPicPr>
            <a:picLocks noChangeAspect="1"/>
          </p:cNvPicPr>
          <p:nvPr/>
        </p:nvPicPr>
        <p:blipFill>
          <a:blip r:embed="rId6"/>
          <a:stretch>
            <a:fillRect/>
          </a:stretch>
        </p:blipFill>
        <p:spPr>
          <a:xfrm>
            <a:off x="621821" y="4404147"/>
            <a:ext cx="4716003" cy="2379634"/>
          </a:xfrm>
          <a:prstGeom prst="rect">
            <a:avLst/>
          </a:prstGeom>
        </p:spPr>
      </p:pic>
      <p:sp>
        <p:nvSpPr>
          <p:cNvPr id="30" name="Right Arrow 16">
            <a:hlinkClick r:id="rId7" action="ppaction://hlinksldjump"/>
            <a:extLst>
              <a:ext uri="{FF2B5EF4-FFF2-40B4-BE49-F238E27FC236}">
                <a16:creationId xmlns:a16="http://schemas.microsoft.com/office/drawing/2014/main" xmlns=""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a:solidFill>
                <a:prstClr val="white"/>
              </a:solidFill>
              <a:latin typeface="UTM Avo" panose="02040603050506020204" pitchFamily="18" charset="0"/>
            </a:endParaRPr>
          </a:p>
        </p:txBody>
      </p:sp>
    </p:spTree>
    <p:extLst>
      <p:ext uri="{BB962C8B-B14F-4D97-AF65-F5344CB8AC3E}">
        <p14:creationId xmlns:p14="http://schemas.microsoft.com/office/powerpoint/2010/main" val="335989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xmlns=""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xmlns=""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xmlns=""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xmlns=""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xmlns="" id="{25633909-1819-4013-8CCD-27AB98FAFD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xmlns=""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Tree>
    <p:extLst>
      <p:ext uri="{BB962C8B-B14F-4D97-AF65-F5344CB8AC3E}">
        <p14:creationId xmlns:p14="http://schemas.microsoft.com/office/powerpoint/2010/main" val="2682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610</Words>
  <Application>Microsoft Office PowerPoint</Application>
  <PresentationFormat>Custom</PresentationFormat>
  <Paragraphs>53</Paragraphs>
  <Slides>23</Slides>
  <Notes>10</Notes>
  <HiddenSlides>0</HiddenSlides>
  <MMClips>2</MMClips>
  <ScaleCrop>false</ScaleCrop>
  <HeadingPairs>
    <vt:vector size="4" baseType="variant">
      <vt:variant>
        <vt:lpstr>Theme</vt:lpstr>
      </vt:variant>
      <vt:variant>
        <vt:i4>5</vt:i4>
      </vt:variant>
      <vt:variant>
        <vt:lpstr>Slide Titles</vt:lpstr>
      </vt:variant>
      <vt:variant>
        <vt:i4>23</vt:i4>
      </vt:variant>
    </vt:vector>
  </HeadingPairs>
  <TitlesOfParts>
    <vt:vector size="28" baseType="lpstr">
      <vt:lpstr>Office 主题​​</vt:lpstr>
      <vt:lpstr>4_Office 主题​​</vt:lpstr>
      <vt:lpstr>1_www.33ppt.com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26</cp:revision>
  <dcterms:created xsi:type="dcterms:W3CDTF">2022-11-24T12:05:23Z</dcterms:created>
  <dcterms:modified xsi:type="dcterms:W3CDTF">2025-01-26T04:23:32Z</dcterms:modified>
</cp:coreProperties>
</file>