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30"/>
  </p:notesMasterIdLst>
  <p:sldIdLst>
    <p:sldId id="496" r:id="rId3"/>
    <p:sldId id="291" r:id="rId4"/>
    <p:sldId id="497" r:id="rId5"/>
    <p:sldId id="261" r:id="rId6"/>
    <p:sldId id="494" r:id="rId7"/>
    <p:sldId id="495" r:id="rId8"/>
    <p:sldId id="306" r:id="rId9"/>
    <p:sldId id="288" r:id="rId10"/>
    <p:sldId id="307" r:id="rId11"/>
    <p:sldId id="478" r:id="rId12"/>
    <p:sldId id="479" r:id="rId13"/>
    <p:sldId id="480" r:id="rId14"/>
    <p:sldId id="481" r:id="rId15"/>
    <p:sldId id="483" r:id="rId16"/>
    <p:sldId id="482" r:id="rId17"/>
    <p:sldId id="484" r:id="rId18"/>
    <p:sldId id="498" r:id="rId19"/>
    <p:sldId id="270" r:id="rId20"/>
    <p:sldId id="487" r:id="rId21"/>
    <p:sldId id="488" r:id="rId22"/>
    <p:sldId id="284" r:id="rId23"/>
    <p:sldId id="486" r:id="rId24"/>
    <p:sldId id="489" r:id="rId25"/>
    <p:sldId id="491" r:id="rId26"/>
    <p:sldId id="492" r:id="rId27"/>
    <p:sldId id="493" r:id="rId28"/>
    <p:sldId id="4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816" y="-2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pPr/>
              <a:t>26/01/25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pPr/>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2025/1/26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2025/1/26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2025/1/26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26/01/25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2025/1/26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2025/1/26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2025/1/26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2025/1/26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2025/1/26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2025/1/26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xmlns="" id="{8E796E06-54E8-4D99-B383-71D152A5656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66851" y="323849"/>
            <a:ext cx="1133475" cy="1133475"/>
          </a:xfrm>
          <a:prstGeom prst="rect">
            <a:avLst/>
          </a:prstGeom>
        </p:spPr>
      </p:pic>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tif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3.emf"/><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4.png"/><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35.png"/><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36.png"/><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37.png"/><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38.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9.svg"/><Relationship Id="rId5" Type="http://schemas.openxmlformats.org/officeDocument/2006/relationships/image" Target="../media/image43.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9.svg"/><Relationship Id="rId5" Type="http://schemas.openxmlformats.org/officeDocument/2006/relationships/image" Target="../media/image43.png"/><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0.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5" Type="http://schemas.openxmlformats.org/officeDocument/2006/relationships/image" Target="../media/image47.pn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png"/><Relationship Id="rId1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81.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82.xml"/><Relationship Id="rId5" Type="http://schemas.openxmlformats.org/officeDocument/2006/relationships/image" Target="../media/image48.png"/><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tif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5" Type="http://schemas.openxmlformats.org/officeDocument/2006/relationships/image" Target="../media/image27.pn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cstate="print"/>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cstate="print"/>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cstate="print"/>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cstate="print"/>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8" cstate="print"/>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9" cstate="print"/>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10" cstate="print"/>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11" cstate="print"/>
          <a:srcRect/>
          <a:stretch>
            <a:fillRect/>
          </a:stretch>
        </p:blipFill>
        <p:spPr>
          <a:xfrm>
            <a:off x="1809750" y="-172085"/>
            <a:ext cx="1567815" cy="1567180"/>
          </a:xfrm>
          <a:prstGeom prst="rect">
            <a:avLst/>
          </a:prstGeom>
        </p:spPr>
      </p:pic>
      <p:grpSp>
        <p:nvGrpSpPr>
          <p:cNvPr id="6" name="组合 104"/>
          <p:cNvGrpSpPr/>
          <p:nvPr/>
        </p:nvGrpSpPr>
        <p:grpSpPr>
          <a:xfrm>
            <a:off x="-85725" y="5562600"/>
            <a:ext cx="12336780" cy="1295400"/>
            <a:chOff x="0" y="8760"/>
            <a:chExt cx="19428" cy="2040"/>
          </a:xfrm>
        </p:grpSpPr>
        <p:grpSp>
          <p:nvGrpSpPr>
            <p:cNvPr id="7"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2"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2"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8"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2"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2"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2"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2"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xmlns="" id="{10F54285-C028-4864-999D-803B6A2B3F7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sp>
        <p:nvSpPr>
          <p:cNvPr id="29" name="TextBox 28">
            <a:extLst>
              <a:ext uri="{FF2B5EF4-FFF2-40B4-BE49-F238E27FC236}">
                <a16:creationId xmlns:a16="http://schemas.microsoft.com/office/drawing/2014/main" xmlns="" id="{6CFA74E3-FB48-4D91-B546-BDBEC3C13EF2}"/>
              </a:ext>
            </a:extLst>
          </p:cNvPr>
          <p:cNvSpPr txBox="1"/>
          <p:nvPr/>
        </p:nvSpPr>
        <p:spPr>
          <a:xfrm>
            <a:off x="2105526" y="2129588"/>
            <a:ext cx="8289758" cy="923330"/>
          </a:xfrm>
          <a:prstGeom prst="rect">
            <a:avLst/>
          </a:prstGeom>
          <a:noFill/>
        </p:spPr>
        <p:txBody>
          <a:bodyPr wrap="square" rtlCol="0">
            <a:spAutoFit/>
          </a:bodyPr>
          <a:lstStyle/>
          <a:p>
            <a:pPr lvl="0">
              <a:defRPr/>
            </a:pPr>
            <a:r>
              <a:rPr lang="en-US" sz="5400" b="1" dirty="0" smtClean="0">
                <a:solidFill>
                  <a:schemeClr val="tx2"/>
                </a:solidFill>
                <a:latin typeface="Times New Roman" pitchFamily="18" charset="0"/>
                <a:cs typeface="Times New Roman" pitchFamily="18" charset="0"/>
              </a:rPr>
              <a:t>TỰ NHIÊN VÀ XÃ HỘI</a:t>
            </a:r>
            <a:endParaRPr kumimoji="0" lang="en-US" sz="5400" b="1" i="0" u="none" strike="noStrike" kern="1200" cap="none" spc="0" normalizeH="0" baseline="0" noProof="0" dirty="0">
              <a:ln>
                <a:noFill/>
              </a:ln>
              <a:solidFill>
                <a:schemeClr val="tx2"/>
              </a:solidFill>
              <a:effectLst/>
              <a:uLnTx/>
              <a:uFillTx/>
              <a:latin typeface="Times New Roman" pitchFamily="18" charset="0"/>
              <a:cs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22" presetClass="entr" presetSubtype="4"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9"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dissolv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xmlns="" id="{77419C7A-3EFD-4F7F-BAD8-351A76156C07}"/>
              </a:ext>
            </a:extLst>
          </p:cNvPr>
          <p:cNvPicPr>
            <a:picLocks noChangeAspect="1"/>
          </p:cNvPicPr>
          <p:nvPr/>
        </p:nvPicPr>
        <p:blipFill>
          <a:blip r:embed="rId4" cstate="print"/>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5" cstate="print"/>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wipe(down)">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cstate="print"/>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xmlns="" id="{66A95F43-D543-4AF8-A50F-1FF1D2FA73E2}"/>
              </a:ext>
            </a:extLst>
          </p:cNvPr>
          <p:cNvPicPr>
            <a:picLocks noChangeAspect="1"/>
          </p:cNvPicPr>
          <p:nvPr/>
        </p:nvPicPr>
        <p:blipFill>
          <a:blip r:embed="rId5" cstate="print"/>
          <a:stretch>
            <a:fillRect/>
          </a:stretch>
        </p:blipFill>
        <p:spPr>
          <a:xfrm>
            <a:off x="393783" y="1371600"/>
            <a:ext cx="4084566" cy="39824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500"/>
                                        <p:tgtEl>
                                          <p:spTgt spid="10">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lvl="0" algn="ju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làm</a:t>
            </a:r>
            <a:r>
              <a:rPr lang="en-US" sz="3200" b="1" dirty="0" smtClean="0">
                <a:solidFill>
                  <a:srgbClr val="FF0000"/>
                </a:solidFill>
                <a:latin typeface="Calibri" panose="020F0502020204030204" pitchFamily="34" charset="0"/>
                <a:cs typeface="Calibri" panose="020F0502020204030204" pitchFamily="34" charset="0"/>
              </a:rPr>
              <a:t> </a:t>
            </a:r>
            <a:r>
              <a:rPr lang="en-US" sz="3200" b="1" dirty="0" err="1" smtClean="0">
                <a:solidFill>
                  <a:srgbClr val="FF0000"/>
                </a:solidFill>
                <a:latin typeface="Calibri" panose="020F0502020204030204" pitchFamily="34" charset="0"/>
                <a:cs typeface="Calibri" panose="020F0502020204030204" pitchFamily="34" charset="0"/>
              </a:rPr>
              <a:t>có</a:t>
            </a:r>
            <a:r>
              <a:rPr lang="en-US" sz="3200" b="1" dirty="0" smtClean="0">
                <a:solidFill>
                  <a:srgbClr val="FF0000"/>
                </a:solidFill>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cstate="print"/>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xmlns="" id="{44AAE3FB-E0CE-4F39-A0A4-83D882F4FDFC}"/>
              </a:ext>
            </a:extLst>
          </p:cNvPr>
          <p:cNvPicPr>
            <a:picLocks noChangeAspect="1"/>
          </p:cNvPicPr>
          <p:nvPr/>
        </p:nvPicPr>
        <p:blipFill>
          <a:blip r:embed="rId5" cstate="print"/>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500"/>
                                        <p:tgtEl>
                                          <p:spTgt spid="10">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cstate="print"/>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xmlns="" id="{1891FD0F-17FD-4B06-911E-D1CB626EDA99}"/>
              </a:ext>
            </a:extLst>
          </p:cNvPr>
          <p:cNvPicPr>
            <a:picLocks noChangeAspect="1"/>
          </p:cNvPicPr>
          <p:nvPr/>
        </p:nvPicPr>
        <p:blipFill>
          <a:blip r:embed="rId5" cstate="print"/>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500"/>
                                        <p:tgtEl>
                                          <p:spTgt spid="10">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cstate="print"/>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xmlns="" id="{6908C700-8D5A-4AFA-B66F-D4C41360E6FC}"/>
              </a:ext>
            </a:extLst>
          </p:cNvPr>
          <p:cNvPicPr>
            <a:picLocks noChangeAspect="1"/>
          </p:cNvPicPr>
          <p:nvPr/>
        </p:nvPicPr>
        <p:blipFill>
          <a:blip r:embed="rId5" cstate="print"/>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500"/>
                                        <p:tgtEl>
                                          <p:spTgt spid="10">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cstate="print"/>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xmlns="" id="{C87AF820-B106-43B2-9E48-BB850E7BFACD}"/>
              </a:ext>
            </a:extLst>
          </p:cNvPr>
          <p:cNvPicPr>
            <a:picLocks noChangeAspect="1"/>
          </p:cNvPicPr>
          <p:nvPr/>
        </p:nvPicPr>
        <p:blipFill>
          <a:blip r:embed="rId5" cstate="print"/>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500"/>
                                        <p:tgtEl>
                                          <p:spTgt spid="10">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3782429" y="15641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a:t>
            </a:r>
            <a:r>
              <a:rPr lang="vi-VN" sz="3200" b="1" dirty="0" smtClean="0">
                <a:solidFill>
                  <a:srgbClr val="002060"/>
                </a:solidFill>
                <a:latin typeface="Calibri" panose="020F0502020204030204" pitchFamily="34" charset="0"/>
                <a:cs typeface="Calibri" panose="020F0502020204030204" pitchFamily="34" charset="0"/>
              </a:rPr>
              <a:t>ra</a:t>
            </a:r>
            <a:r>
              <a:rPr lang="en-US" sz="3200" b="1" dirty="0" smtClean="0">
                <a:solidFill>
                  <a:srgbClr val="002060"/>
                </a:solidFill>
                <a:latin typeface="Calibri" panose="020F0502020204030204" pitchFamily="34" charset="0"/>
                <a:cs typeface="Calibri" panose="020F0502020204030204" pitchFamily="34" charset="0"/>
              </a:rPr>
              <a:t>,</a:t>
            </a:r>
            <a:r>
              <a:rPr lang="vi-VN" sz="3200" b="1" dirty="0" smtClean="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bị các </a:t>
            </a:r>
            <a:r>
              <a:rPr lang="en-US" sz="3200" b="1" dirty="0" err="1" smtClean="0">
                <a:solidFill>
                  <a:srgbClr val="002060"/>
                </a:solidFill>
                <a:latin typeface="Calibri" panose="020F0502020204030204" pitchFamily="34" charset="0"/>
                <a:cs typeface="Calibri" panose="020F0502020204030204" pitchFamily="34" charset="0"/>
              </a:rPr>
              <a:t>bạn</a:t>
            </a:r>
            <a:r>
              <a:rPr lang="vi-VN" sz="3200" b="1" dirty="0" smtClean="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xmlns="" id="{6D3F80EA-5C6E-4CBF-B4F4-3B7AE836C71F}"/>
              </a:ext>
            </a:extLst>
          </p:cNvPr>
          <p:cNvPicPr>
            <a:picLocks noChangeAspect="1"/>
          </p:cNvPicPr>
          <p:nvPr/>
        </p:nvPicPr>
        <p:blipFill>
          <a:blip r:embed="rId4" cstate="print"/>
          <a:stretch>
            <a:fillRect/>
          </a:stretch>
        </p:blipFill>
        <p:spPr>
          <a:xfrm>
            <a:off x="318335" y="-1"/>
            <a:ext cx="3344680" cy="3104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244D6DFD-88F3-4665-9F46-2D20541C7DB2}"/>
              </a:ext>
            </a:extLst>
          </p:cNvPr>
          <p:cNvPicPr>
            <a:picLocks noChangeAspect="1"/>
          </p:cNvPicPr>
          <p:nvPr/>
        </p:nvPicPr>
        <p:blipFill>
          <a:blip r:embed="rId5" cstate="print"/>
          <a:stretch>
            <a:fillRect/>
          </a:stretch>
        </p:blipFill>
        <p:spPr>
          <a:xfrm>
            <a:off x="317833" y="3239250"/>
            <a:ext cx="3372586" cy="31495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4">
            <a:extLst>
              <a:ext uri="{FF2B5EF4-FFF2-40B4-BE49-F238E27FC236}">
                <a16:creationId xmlns:a16="http://schemas.microsoft.com/office/drawing/2014/main" xmlns="" id="{CBE779CD-7D59-4A9E-935F-277832608B81}"/>
              </a:ext>
            </a:extLst>
          </p:cNvPr>
          <p:cNvSpPr/>
          <p:nvPr/>
        </p:nvSpPr>
        <p:spPr>
          <a:xfrm flipH="1">
            <a:off x="3806492" y="3288632"/>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3062904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500"/>
                                        <p:tgtEl>
                                          <p:spTgt spid="10">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wipe(down)">
                                      <p:cBhvr>
                                        <p:cTn id="21" dur="500"/>
                                        <p:tgtEl>
                                          <p:spTgt spid="12">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down)">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2"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2"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pic>
        <p:nvPicPr>
          <p:cNvPr id="6" name="Picture 5">
            <a:extLst>
              <a:ext uri="{FF2B5EF4-FFF2-40B4-BE49-F238E27FC236}">
                <a16:creationId xmlns:a16="http://schemas.microsoft.com/office/drawing/2014/main" xmlns="" id="{6AC9D35A-9B73-4B96-8067-3E119A673449}"/>
              </a:ext>
            </a:extLst>
          </p:cNvPr>
          <p:cNvPicPr>
            <a:picLocks noChangeAspect="1"/>
          </p:cNvPicPr>
          <p:nvPr/>
        </p:nvPicPr>
        <p:blipFill>
          <a:blip r:embed="rId4" cstate="print"/>
          <a:stretch>
            <a:fillRect/>
          </a:stretch>
        </p:blipFill>
        <p:spPr>
          <a:xfrm>
            <a:off x="609349" y="0"/>
            <a:ext cx="5593907" cy="6352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xmlns="" id="{CC845A5E-5D88-4206-B6A7-2ECB0973388D}"/>
              </a:ext>
            </a:extLst>
          </p:cNvPr>
          <p:cNvPicPr>
            <a:picLocks noChangeAspect="1"/>
          </p:cNvPicPr>
          <p:nvPr/>
        </p:nvPicPr>
        <p:blipFill>
          <a:blip r:embed="rId5" cstate="print"/>
          <a:stretch>
            <a:fillRect/>
          </a:stretch>
        </p:blipFill>
        <p:spPr>
          <a:xfrm>
            <a:off x="6229349" y="-168442"/>
            <a:ext cx="5342811" cy="6737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6003758" y="418695"/>
            <a:ext cx="5578642"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3" cstate="print">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xmlns="" id="{FBC495E2-D696-4DDC-82BD-8BB215A3D971}"/>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xmlns=""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giấc.Nghe</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nhạc</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th</a:t>
            </a:r>
            <a:r>
              <a:rPr lang="vi-VN" sz="4800" i="1" dirty="0" smtClean="0">
                <a:solidFill>
                  <a:prstClr val="black"/>
                </a:solidFill>
                <a:latin typeface="Arial" panose="020B0604020202020204" pitchFamily="34" charset="0"/>
                <a:cs typeface="Arial" panose="020B0604020202020204" pitchFamily="34" charset="0"/>
              </a:rPr>
              <a:t>ư</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giãn</a:t>
            </a:r>
            <a:r>
              <a:rPr lang="en-US" sz="4800" i="1" dirty="0" smtClean="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Xem</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phim</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hài</a:t>
            </a:r>
            <a:r>
              <a:rPr lang="en-US" sz="4800" i="1" dirty="0" smtClean="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xmlns=""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xmlns=""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cstate="print"/>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cstate="print"/>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cstate="print"/>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cstate="print"/>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11" cstate="print"/>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2" cstate="print"/>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3" cstate="print"/>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4" cstate="print"/>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xmlns="" id="{185C0035-F1A5-4ED5-AF74-189DF6F166EC}"/>
              </a:ext>
            </a:extLst>
          </p:cNvPr>
          <p:cNvPicPr>
            <a:picLocks noChangeAspect="1"/>
          </p:cNvPicPr>
          <p:nvPr/>
        </p:nvPicPr>
        <p:blipFill>
          <a:blip r:embed="rId15" cstate="print"/>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3" cstate="print">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xmlns="" id="{FBC495E2-D696-4DDC-82BD-8BB215A3D971}"/>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xmlns=""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xmlns=""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xmlns=""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Calibri" panose="020F0502020204030204"/>
                <a:cs typeface="Arial" panose="020B0604020202020204" pitchFamily="34"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Calibri" panose="020F0502020204030204"/>
                <a:cs typeface="Arial" panose="020B0604020202020204" pitchFamily="34" charset="0"/>
              </a:rPr>
              <a:t>   </a:t>
            </a:r>
            <a:r>
              <a:rPr lang="vi-VN" sz="4800" i="1" dirty="0">
                <a:solidFill>
                  <a:prstClr val="black"/>
                </a:solidFill>
                <a:latin typeface="Calibri" panose="020F0502020204030204"/>
                <a:cs typeface="Arial" panose="020B0604020202020204" pitchFamily="34" charset="0"/>
              </a:rPr>
              <a:t>Vui chơi và vận động quá sức.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xmlns=""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xmlns=""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xmlns=""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a:t>
            </a:r>
            <a:r>
              <a:rPr lang="nl-NL" sz="3200" b="1" i="1" dirty="0" smtClean="0">
                <a:solidFill>
                  <a:srgbClr val="FFFF00"/>
                </a:solidFill>
              </a:rPr>
              <a:t>bại </a:t>
            </a:r>
            <a:r>
              <a:rPr lang="nl-NL" sz="3200" b="1" i="1" dirty="0">
                <a:solidFill>
                  <a:srgbClr val="FFFF00"/>
                </a:solidFill>
              </a:rPr>
              <a:t>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cstate="print"/>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cstate="print"/>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cstate="print"/>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cstate="print"/>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11" cstate="print"/>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2" cstate="print"/>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3" cstate="print"/>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4" cstate="print"/>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xmlns="" id="{FED4CEE8-7F29-4CD4-8316-4856BBD1EB54}"/>
              </a:ext>
            </a:extLst>
          </p:cNvPr>
          <p:cNvPicPr>
            <a:picLocks noChangeAspect="1"/>
          </p:cNvPicPr>
          <p:nvPr/>
        </p:nvPicPr>
        <p:blipFill>
          <a:blip r:embed="rId15" cstate="print"/>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xmlns=""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xmlns="" id="{F7C50F59-F032-41A9-A3FE-62CB28E8115B}"/>
              </a:ext>
            </a:extLst>
          </p:cNvPr>
          <p:cNvPicPr>
            <a:picLocks noChangeAspect="1"/>
          </p:cNvPicPr>
          <p:nvPr/>
        </p:nvPicPr>
        <p:blipFill>
          <a:blip r:embed="rId4" cstate="print"/>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xmlns="" id="{4086EC63-C64C-4D45-ABA8-D1ACD76B4AD5}"/>
              </a:ext>
            </a:extLst>
          </p:cNvPr>
          <p:cNvPicPr>
            <a:picLocks noChangeAspect="1"/>
          </p:cNvPicPr>
          <p:nvPr/>
        </p:nvPicPr>
        <p:blipFill>
          <a:blip r:embed="rId5" cstate="print"/>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cstate="print"/>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xmlns="" id="{B6F87B5C-3717-44A3-9193-31AA04EDF5BE}"/>
              </a:ext>
            </a:extLst>
          </p:cNvPr>
          <p:cNvPicPr>
            <a:picLocks noChangeAspect="1"/>
          </p:cNvPicPr>
          <p:nvPr/>
        </p:nvPicPr>
        <p:blipFill>
          <a:blip r:embed="rId5" cstate="print"/>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500"/>
                                        <p:tgtEl>
                                          <p:spTgt spid="10">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xmlns=""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a:t>
            </a:r>
            <a:r>
              <a:rPr lang="vi-VN" sz="2800" b="1" i="1" dirty="0" smtClean="0">
                <a:solidFill>
                  <a:srgbClr val="FFFF00"/>
                </a:solidFill>
                <a:latin typeface="Calibri" panose="020F0502020204030204"/>
              </a:rPr>
              <a:t>mệt </a:t>
            </a:r>
            <a:r>
              <a:rPr lang="vi-VN" sz="2800" b="1" i="1" dirty="0">
                <a:solidFill>
                  <a:srgbClr val="FFFF00"/>
                </a:solidFill>
                <a:latin typeface="Calibri" panose="020F0502020204030204"/>
              </a:rPr>
              <a:t>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974556" y="481265"/>
            <a:ext cx="11217443" cy="3910261"/>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944980" y="4362450"/>
            <a:ext cx="11247020" cy="2495550"/>
          </a:xfrm>
          <a:prstGeom prst="rect">
            <a:avLst/>
          </a:prstGeom>
          <a:noFill/>
          <a:ln w="9525">
            <a:noFill/>
            <a:miter lim="800000"/>
            <a:headEnd/>
            <a:tailEnd/>
          </a:ln>
        </p:spPr>
      </p:pic>
    </p:spTree>
    <p:extLst>
      <p:ext uri="{BB962C8B-B14F-4D97-AF65-F5344CB8AC3E}">
        <p14:creationId xmlns:p14="http://schemas.microsoft.com/office/powerpoint/2010/main" val="311260152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672B9CD6-E5E7-FF44-367C-B73013189328}"/>
              </a:ext>
            </a:extLst>
          </p:cNvPr>
          <p:cNvGrpSpPr/>
          <p:nvPr/>
        </p:nvGrpSpPr>
        <p:grpSpPr>
          <a:xfrm>
            <a:off x="-288757" y="0"/>
            <a:ext cx="12801600" cy="6701589"/>
            <a:chOff x="8955484" y="2448164"/>
            <a:chExt cx="5125493" cy="6420417"/>
          </a:xfrm>
        </p:grpSpPr>
        <p:sp>
          <p:nvSpPr>
            <p:cNvPr id="20" name="Rectangle 19"/>
            <p:cNvSpPr/>
            <p:nvPr/>
          </p:nvSpPr>
          <p:spPr>
            <a:xfrm>
              <a:off x="8955484" y="8283806"/>
              <a:ext cx="5125493" cy="584775"/>
            </a:xfrm>
            <a:prstGeom prst="rect">
              <a:avLst/>
            </a:prstGeom>
            <a:solidFill>
              <a:schemeClr val="bg1"/>
            </a:solidFill>
          </p:spPr>
          <p:txBody>
            <a:bodyPr wrap="square">
              <a:spAutoFit/>
            </a:bodyPr>
            <a:lstStyle/>
            <a:p>
              <a:pPr algn="ctr"/>
              <a:r>
                <a:rPr lang="en-US" sz="3200" b="1" i="1">
                  <a:solidFill>
                    <a:srgbClr val="FF0066"/>
                  </a:solidFill>
                  <a:latin typeface="Times New Roman" pitchFamily="18" charset="0"/>
                  <a:cs typeface="Times New Roman" pitchFamily="18" charset="0"/>
                </a:rPr>
                <a:t>Cơ quan thần kinh</a:t>
              </a:r>
            </a:p>
          </p:txBody>
        </p:sp>
        <p:pic>
          <p:nvPicPr>
            <p:cNvPr id="21" name="Picture 20">
              <a:extLst>
                <a:ext uri="{FF2B5EF4-FFF2-40B4-BE49-F238E27FC236}">
                  <a16:creationId xmlns="" xmlns:a16="http://schemas.microsoft.com/office/drawing/2014/main" id="{A8B51A23-BC55-DB39-6475-4EAF50879B8F}"/>
                </a:ext>
              </a:extLst>
            </p:cNvPr>
            <p:cNvPicPr>
              <a:picLocks noChangeAspect="1"/>
            </p:cNvPicPr>
            <p:nvPr/>
          </p:nvPicPr>
          <p:blipFill rotWithShape="1">
            <a:blip r:embed="rId3" cstate="print"/>
            <a:srcRect l="38157" t="8792" r="9277" b="5943"/>
            <a:stretch/>
          </p:blipFill>
          <p:spPr>
            <a:xfrm>
              <a:off x="9058795" y="2448164"/>
              <a:ext cx="4918869" cy="5854692"/>
            </a:xfrm>
            <a:prstGeom prst="rect">
              <a:avLst/>
            </a:prstGeom>
          </p:spPr>
        </p:pic>
      </p:gr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cstate="print"/>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cstate="print"/>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cstate="print"/>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xmlns=""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7E9DC99E-9A64-47AD-A9EB-D9498E8C212F}"/>
              </a:ext>
            </a:extLst>
          </p:cNvPr>
          <p:cNvPicPr>
            <a:picLocks noChangeAspect="1"/>
          </p:cNvPicPr>
          <p:nvPr/>
        </p:nvPicPr>
        <p:blipFill>
          <a:blip r:embed="rId6" cstate="print"/>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xmlns=""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xmlns="" id="{D216ECFC-E84F-4219-B510-653CABDF9B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xmlns="" id="{871094BC-CC8C-4910-B2BE-40FA4B37F7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xmlns=""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down)">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cstate="print"/>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cstate="print"/>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cstate="print"/>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cstate="print"/>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8" cstate="print"/>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9" cstate="print"/>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10" cstate="print"/>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11" cstate="print"/>
          <a:srcRect/>
          <a:stretch>
            <a:fillRect/>
          </a:stretch>
        </p:blipFill>
        <p:spPr>
          <a:xfrm>
            <a:off x="1809750" y="-172085"/>
            <a:ext cx="1567815" cy="1567180"/>
          </a:xfrm>
          <a:prstGeom prst="rect">
            <a:avLst/>
          </a:prstGeom>
        </p:spPr>
      </p:pic>
      <p:grpSp>
        <p:nvGrpSpPr>
          <p:cNvPr id="6" name="组合 104"/>
          <p:cNvGrpSpPr/>
          <p:nvPr/>
        </p:nvGrpSpPr>
        <p:grpSpPr>
          <a:xfrm>
            <a:off x="-85725" y="5562600"/>
            <a:ext cx="12336780" cy="1295400"/>
            <a:chOff x="0" y="8760"/>
            <a:chExt cx="19428" cy="2040"/>
          </a:xfrm>
        </p:grpSpPr>
        <p:grpSp>
          <p:nvGrpSpPr>
            <p:cNvPr id="7"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2"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2"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8"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2"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2"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2"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2"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xmlns="" id="{10F54285-C028-4864-999D-803B6A2B3F7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xmlns="" id="{87FEAEEB-D9FA-4147-9092-B8EA6AF84820}"/>
              </a:ext>
            </a:extLst>
          </p:cNvPr>
          <p:cNvPicPr>
            <a:picLocks noChangeAspect="1"/>
          </p:cNvPicPr>
          <p:nvPr/>
        </p:nvPicPr>
        <p:blipFill>
          <a:blip r:embed="rId14" cstate="print"/>
          <a:stretch>
            <a:fillRect/>
          </a:stretch>
        </p:blipFill>
        <p:spPr>
          <a:xfrm>
            <a:off x="2377491" y="2154878"/>
            <a:ext cx="7608467" cy="1329043"/>
          </a:xfrm>
          <a:prstGeom prst="rect">
            <a:avLst/>
          </a:prstGeom>
        </p:spPr>
      </p:pic>
      <p:pic>
        <p:nvPicPr>
          <p:cNvPr id="2" name="Picture 1">
            <a:extLst>
              <a:ext uri="{FF2B5EF4-FFF2-40B4-BE49-F238E27FC236}">
                <a16:creationId xmlns:a16="http://schemas.microsoft.com/office/drawing/2014/main" xmlns="" id="{F328DAA1-D6A4-4948-BF60-B9C9933418FA}"/>
              </a:ext>
            </a:extLst>
          </p:cNvPr>
          <p:cNvPicPr>
            <a:picLocks noChangeAspect="1"/>
          </p:cNvPicPr>
          <p:nvPr/>
        </p:nvPicPr>
        <p:blipFill>
          <a:blip r:embed="rId15" cstate="print"/>
          <a:stretch>
            <a:fillRect/>
          </a:stretch>
        </p:blipFill>
        <p:spPr>
          <a:xfrm>
            <a:off x="3464059" y="1071952"/>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22" presetClass="entr" presetSubtype="4"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9"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dissolve">
                                      <p:cBhvr>
                                        <p:cTn id="49" dur="500"/>
                                        <p:tgtEl>
                                          <p:spTgt spid="37"/>
                                        </p:tgtEl>
                                      </p:cBhvr>
                                    </p:animEffect>
                                  </p:childTnLst>
                                </p:cTn>
                              </p:par>
                              <p:par>
                                <p:cTn id="50" presetID="10"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1" y="-46"/>
              <a:ext cx="2419" cy="10892"/>
            </a:xfrm>
            <a:prstGeom prst="rect">
              <a:avLst/>
            </a:prstGeom>
          </p:spPr>
        </p:pic>
      </p:grpSp>
      <p:grpSp>
        <p:nvGrpSpPr>
          <p:cNvPr id="6" name="组合 104"/>
          <p:cNvGrpSpPr/>
          <p:nvPr/>
        </p:nvGrpSpPr>
        <p:grpSpPr>
          <a:xfrm>
            <a:off x="-85725" y="5562600"/>
            <a:ext cx="12336780" cy="1295400"/>
            <a:chOff x="0" y="8760"/>
            <a:chExt cx="19428" cy="2040"/>
          </a:xfrm>
        </p:grpSpPr>
        <p:grpSp>
          <p:nvGrpSpPr>
            <p:cNvPr id="7"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8"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10"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11"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cstate="print"/>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cstate="print"/>
              <a:srcRect r="83150"/>
              <a:stretch>
                <a:fillRect/>
              </a:stretch>
            </p:blipFill>
            <p:spPr>
              <a:xfrm rot="-19920000" flipH="1">
                <a:off x="12221" y="-883"/>
                <a:ext cx="1857" cy="1363"/>
              </a:xfrm>
              <a:prstGeom prst="rect">
                <a:avLst/>
              </a:prstGeom>
            </p:spPr>
          </p:pic>
        </p:grpSp>
      </p:grpSp>
      <p:grpSp>
        <p:nvGrpSpPr>
          <p:cNvPr id="12"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cstate="print"/>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14"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cstate="print"/>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1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cstate="print"/>
            <a:srcRect/>
            <a:stretch>
              <a:fillRect/>
            </a:stretch>
          </p:blipFill>
          <p:spPr>
            <a:xfrm rot="18780000">
              <a:off x="2014" y="2039"/>
              <a:ext cx="1834" cy="1982"/>
            </a:xfrm>
            <a:prstGeom prst="rect">
              <a:avLst/>
            </a:prstGeom>
          </p:spPr>
        </p:pic>
      </p:grpSp>
      <p:grpSp>
        <p:nvGrpSpPr>
          <p:cNvPr id="16" name="组合 23">
            <a:extLst>
              <a:ext uri="{FF2B5EF4-FFF2-40B4-BE49-F238E27FC236}">
                <a16:creationId xmlns:a16="http://schemas.microsoft.com/office/drawing/2014/main" xmlns=""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xmlns=""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xmlns="" id="{42EE11F0-C091-47C1-8B9B-C7DB88AF5E03}"/>
                </a:ext>
              </a:extLst>
            </p:cNvPr>
            <p:cNvPicPr>
              <a:picLocks noChangeAspect="1"/>
            </p:cNvPicPr>
            <p:nvPr/>
          </p:nvPicPr>
          <p:blipFill>
            <a:blip r:embed="rId6" cstate="print"/>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xmlns=""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xmlns=""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2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par>
                                <p:cTn id="20" presetID="22" presetClass="entr" presetSubtype="4"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par>
                                <p:cTn id="23" presetID="2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par>
                                <p:cTn id="27" presetID="22" presetClass="entr" presetSubtype="4"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500"/>
                                        <p:tgtEl>
                                          <p:spTgt spid="44"/>
                                        </p:tgtEl>
                                      </p:cBhvr>
                                    </p:animEffect>
                                  </p:childTnLst>
                                </p:cTn>
                              </p:par>
                              <p:par>
                                <p:cTn id="30" presetID="2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childTnLst>
                                </p:cTn>
                              </p:par>
                              <p:par>
                                <p:cTn id="34" presetID="22" presetClass="entr" presetSubtype="4"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par>
                                <p:cTn id="37" presetID="2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childTnLst>
                                </p:cTn>
                              </p:par>
                              <p:par>
                                <p:cTn id="41" presetID="22" presetClass="entr" presetSubtype="4"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cstate="print"/>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cstate="print"/>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cstate="print"/>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cstate="print"/>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11" cstate="print"/>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2" cstate="print"/>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3" cstate="print"/>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4" cstate="print"/>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xmlns="" id="{AFA59669-C57F-466D-ABEF-8C9E43AF3529}"/>
              </a:ext>
            </a:extLst>
          </p:cNvPr>
          <p:cNvPicPr>
            <a:picLocks noChangeAspect="1"/>
          </p:cNvPicPr>
          <p:nvPr/>
        </p:nvPicPr>
        <p:blipFill>
          <a:blip r:embed="rId15" cstate="print"/>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xmlns=""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6AC9D35A-9B73-4B96-8067-3E119A673449}"/>
              </a:ext>
            </a:extLst>
          </p:cNvPr>
          <p:cNvPicPr>
            <a:picLocks noChangeAspect="1"/>
          </p:cNvPicPr>
          <p:nvPr/>
        </p:nvPicPr>
        <p:blipFill>
          <a:blip r:embed="rId4" cstate="print"/>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xmlns="" id="{CC845A5E-5D88-4206-B6A7-2ECB0973388D}"/>
              </a:ext>
            </a:extLst>
          </p:cNvPr>
          <p:cNvPicPr>
            <a:picLocks noChangeAspect="1"/>
          </p:cNvPicPr>
          <p:nvPr/>
        </p:nvPicPr>
        <p:blipFill>
          <a:blip r:embed="rId5" cstate="print"/>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cstate="print"/>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cstate="print"/>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xmlns=""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xmlns="" id="{7CC56F09-CF3F-43D1-A03C-6D461F23C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xmlns=""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xmlns="" id="{11C0302E-0DA7-4573-AA30-ED155F109F41}"/>
              </a:ext>
            </a:extLst>
          </p:cNvPr>
          <p:cNvPicPr>
            <a:picLocks noChangeAspect="1"/>
          </p:cNvPicPr>
          <p:nvPr/>
        </p:nvPicPr>
        <p:blipFill>
          <a:blip r:embed="rId5" cstate="print"/>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883</Words>
  <Application>Microsoft Office PowerPoint</Application>
  <PresentationFormat>Custom</PresentationFormat>
  <Paragraphs>55</Paragraphs>
  <Slides>27</Slides>
  <Notes>3</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80</cp:revision>
  <dcterms:created xsi:type="dcterms:W3CDTF">2022-12-30T00:51:50Z</dcterms:created>
  <dcterms:modified xsi:type="dcterms:W3CDTF">2025-01-26T04:25:14Z</dcterms:modified>
</cp:coreProperties>
</file>