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442" r:id="rId2"/>
    <p:sldId id="443" r:id="rId3"/>
    <p:sldId id="444" r:id="rId4"/>
    <p:sldId id="445" r:id="rId5"/>
    <p:sldId id="8596" r:id="rId6"/>
    <p:sldId id="8597" r:id="rId7"/>
    <p:sldId id="448" r:id="rId8"/>
    <p:sldId id="8595" r:id="rId9"/>
    <p:sldId id="8609" r:id="rId10"/>
    <p:sldId id="8612" r:id="rId11"/>
    <p:sldId id="8598" r:id="rId12"/>
    <p:sldId id="8607" r:id="rId13"/>
    <p:sldId id="8599" r:id="rId14"/>
    <p:sldId id="8614" r:id="rId15"/>
    <p:sldId id="8615" r:id="rId16"/>
    <p:sldId id="8622" r:id="rId17"/>
    <p:sldId id="8602" r:id="rId18"/>
    <p:sldId id="8613" r:id="rId19"/>
    <p:sldId id="8616" r:id="rId20"/>
    <p:sldId id="8621" r:id="rId21"/>
    <p:sldId id="8617" r:id="rId22"/>
    <p:sldId id="8618" r:id="rId23"/>
    <p:sldId id="8619" r:id="rId24"/>
    <p:sldId id="450" r:id="rId25"/>
    <p:sldId id="8623" r:id="rId26"/>
    <p:sldId id="451" r:id="rId27"/>
    <p:sldId id="8603" r:id="rId28"/>
    <p:sldId id="8624" r:id="rId29"/>
    <p:sldId id="8620" r:id="rId30"/>
    <p:sldId id="8625" r:id="rId31"/>
    <p:sldId id="8604" r:id="rId32"/>
    <p:sldId id="452" r:id="rId33"/>
  </p:sldIdLst>
  <p:sldSz cx="16276638" cy="9144000"/>
  <p:notesSz cx="6858000" cy="9144000"/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6600CC"/>
    <a:srgbClr val="3333FF"/>
    <a:srgbClr val="FF0066"/>
    <a:srgbClr val="FF6600"/>
    <a:srgbClr val="FFEEBC"/>
    <a:srgbClr val="FF7C80"/>
    <a:srgbClr val="0000CC"/>
    <a:srgbClr val="FEE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>
        <p:scale>
          <a:sx n="70" d="100"/>
          <a:sy n="70" d="100"/>
        </p:scale>
        <p:origin x="-182" y="-58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3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3406" y="6736727"/>
            <a:ext cx="10034074" cy="1176159"/>
          </a:xfrm>
        </p:spPr>
        <p:txBody>
          <a:bodyPr>
            <a:normAutofit/>
          </a:bodyPr>
          <a:lstStyle>
            <a:lvl1pPr marL="0" indent="0" algn="l">
              <a:buNone/>
              <a:defRPr sz="3500">
                <a:solidFill>
                  <a:schemeClr val="tx2"/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5324" y="4176388"/>
            <a:ext cx="12772374" cy="2390889"/>
          </a:xfrm>
          <a:effectLst/>
        </p:spPr>
        <p:txBody>
          <a:bodyPr>
            <a:noAutofit/>
          </a:bodyPr>
          <a:lstStyle>
            <a:lvl1pPr marL="1016767" indent="-726262" algn="l">
              <a:defRPr sz="8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0966" y="975359"/>
            <a:ext cx="11393647" cy="46329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53729" y="502023"/>
            <a:ext cx="3662244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17038" y="975360"/>
            <a:ext cx="8596299" cy="6526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41"/>
            <a:ext cx="3797882" cy="486833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41"/>
            <a:ext cx="5154269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983621" y="415045"/>
            <a:ext cx="3797882" cy="486833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4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41"/>
            <a:ext cx="3797882" cy="486833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41"/>
            <a:ext cx="5154269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983621" y="415045"/>
            <a:ext cx="3797882" cy="486833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7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034580" y="975360"/>
            <a:ext cx="11393647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158" y="2896864"/>
            <a:ext cx="10620873" cy="3231128"/>
          </a:xfrm>
          <a:effectLst/>
        </p:spPr>
        <p:txBody>
          <a:bodyPr anchor="b"/>
          <a:lstStyle>
            <a:lvl1pPr algn="r">
              <a:defRPr sz="73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10" y="6143348"/>
            <a:ext cx="10627687" cy="1113947"/>
          </a:xfrm>
        </p:spPr>
        <p:txBody>
          <a:bodyPr anchor="t"/>
          <a:lstStyle>
            <a:lvl1pPr marL="0" indent="0" algn="r">
              <a:buNone/>
              <a:defRPr sz="3200">
                <a:solidFill>
                  <a:schemeClr val="tx2"/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34578" y="975359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268532" y="975360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0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8516" y="1867103"/>
            <a:ext cx="5957250" cy="3657600"/>
          </a:xfrm>
        </p:spPr>
        <p:txBody>
          <a:bodyPr>
            <a:normAutofit/>
          </a:bodyPr>
          <a:lstStyle>
            <a:lvl1pPr>
              <a:defRPr sz="2900"/>
            </a:lvl1pPr>
            <a:lvl2pPr>
              <a:defRPr sz="29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72359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marL="0" lvl="0" indent="0" algn="ctr" defTabSz="1452524" rtl="0" eaLnBrk="1" latinLnBrk="0" hangingPunct="1">
              <a:spcBef>
                <a:spcPct val="20000"/>
              </a:spcBef>
              <a:spcAft>
                <a:spcPts val="477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6" y="1865376"/>
            <a:ext cx="5957250" cy="3657600"/>
          </a:xfrm>
        </p:spPr>
        <p:txBody>
          <a:bodyPr>
            <a:normAutofit/>
          </a:bodyPr>
          <a:lstStyle>
            <a:lvl1pPr>
              <a:defRPr sz="2900"/>
            </a:lvl1pPr>
            <a:lvl2pPr>
              <a:defRPr sz="29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19" y="2946401"/>
            <a:ext cx="6472358" cy="1677991"/>
          </a:xfrm>
          <a:effectLst/>
        </p:spPr>
        <p:txBody>
          <a:bodyPr anchor="b">
            <a:noAutofit/>
          </a:bodyPr>
          <a:lstStyle>
            <a:lvl1pPr marL="363131" indent="-363131" algn="l">
              <a:defRPr sz="44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6617" y="975360"/>
            <a:ext cx="7150551" cy="6526307"/>
          </a:xfrm>
        </p:spPr>
        <p:txBody>
          <a:bodyPr anchor="ctr"/>
          <a:lstStyle>
            <a:lvl1pPr>
              <a:defRPr sz="35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4899" y="4663736"/>
            <a:ext cx="6031933" cy="285269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965967" y="1524000"/>
            <a:ext cx="7324487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2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670" y="1347315"/>
            <a:ext cx="6575651" cy="2884027"/>
          </a:xfrm>
        </p:spPr>
        <p:txBody>
          <a:bodyPr anchor="b"/>
          <a:lstStyle>
            <a:lvl1pPr marL="290505" indent="-290505">
              <a:buFont typeface="Georgia" pitchFamily="18" charset="0"/>
              <a:buChar char="*"/>
              <a:defRPr sz="25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2" y="5952561"/>
            <a:ext cx="11362920" cy="1524000"/>
          </a:xfrm>
        </p:spPr>
        <p:txBody>
          <a:bodyPr anchor="b">
            <a:noAutofit/>
          </a:bodyPr>
          <a:lstStyle>
            <a:lvl1pPr algn="l">
              <a:defRPr sz="73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16276638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6276638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92118" y="5829557"/>
            <a:ext cx="11592496" cy="1524000"/>
          </a:xfrm>
          <a:prstGeom prst="rect">
            <a:avLst/>
          </a:prstGeom>
          <a:effectLst/>
        </p:spPr>
        <p:txBody>
          <a:bodyPr vert="horz" lIns="145252" tIns="72626" rIns="145252" bIns="72626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0" y="976347"/>
            <a:ext cx="11393647" cy="4632960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86731" y="8229601"/>
            <a:ext cx="4476075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3831" y="8229601"/>
            <a:ext cx="596810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932" y="8229601"/>
            <a:ext cx="3255328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marL="508384" indent="-508384" algn="r" defTabSz="1452524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73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3131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71515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07272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43029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07837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43594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122927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31311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0644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0.jpe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2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9100"/>
            <a:ext cx="16276638" cy="4531034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6672720" cy="620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5294094" y="4629692"/>
            <a:ext cx="5993637" cy="479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6330984" cy="1117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400" b="1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Xe buýt </a:t>
            </a:r>
            <a:r>
              <a:rPr lang="en-US" sz="6400" b="1" err="1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400" b="1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thương</a:t>
            </a:r>
            <a:endParaRPr lang="en-US" sz="64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55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AEDECB-A6FF-0A57-7192-3B2E2A087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30" y="0"/>
            <a:ext cx="13033178" cy="914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4350FB-9E98-46D2-6F65-D2C407D78E3D}"/>
              </a:ext>
            </a:extLst>
          </p:cNvPr>
          <p:cNvSpPr/>
          <p:nvPr/>
        </p:nvSpPr>
        <p:spPr>
          <a:xfrm>
            <a:off x="1621730" y="7243852"/>
            <a:ext cx="1284118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HỆ MẶT TRỜI</a:t>
            </a:r>
          </a:p>
        </p:txBody>
      </p:sp>
    </p:spTree>
    <p:extLst>
      <p:ext uri="{BB962C8B-B14F-4D97-AF65-F5344CB8AC3E}">
        <p14:creationId xmlns:p14="http://schemas.microsoft.com/office/powerpoint/2010/main" val="35695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F7822B-E30A-DB01-9D85-9B9C6787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0"/>
            <a:ext cx="16291719" cy="91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00BC94-C9A1-E6AA-7779-1E411AF2E4CE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7A73A3-317C-63ED-BEAC-A208CA66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737700" y="375551"/>
            <a:ext cx="1892696" cy="1917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651" y="358785"/>
            <a:ext cx="15838468" cy="1969869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endParaRPr lang="en-US" sz="4000" b="1" u="sng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20114">
              <a:defRPr/>
            </a:pPr>
            <a:r>
              <a:rPr lang="en-US" sz="40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0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0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0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40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0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20114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27. 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</p:txBody>
      </p:sp>
      <p:pic>
        <p:nvPicPr>
          <p:cNvPr id="5" name="Picture 4" descr="CamScanner 12-31-2020 09.43_2.jpg">
            <a:extLst>
              <a:ext uri="{FF2B5EF4-FFF2-40B4-BE49-F238E27FC236}">
                <a16:creationId xmlns:a16="http://schemas.microsoft.com/office/drawing/2014/main" xmlns="" id="{DC310960-CAB0-A155-C019-C43875C78F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8" t="5279" r="8138" b="20186"/>
          <a:stretch/>
        </p:blipFill>
        <p:spPr>
          <a:xfrm>
            <a:off x="481040" y="3697258"/>
            <a:ext cx="1380367" cy="1333400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8695" y="3632929"/>
            <a:ext cx="8165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4EB5F0-D0FB-45A0-BE52-5FC99E1B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590" t="22440" r="59370" b="13541"/>
          <a:stretch/>
        </p:blipFill>
        <p:spPr>
          <a:xfrm>
            <a:off x="10049573" y="2209800"/>
            <a:ext cx="5746025" cy="6662946"/>
          </a:xfrm>
          <a:prstGeom prst="round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B2AE0E-450F-D1F6-5A06-B3FE7CEE45AB}"/>
              </a:ext>
            </a:extLst>
          </p:cNvPr>
          <p:cNvSpPr/>
          <p:nvPr/>
        </p:nvSpPr>
        <p:spPr>
          <a:xfrm>
            <a:off x="288172" y="2679606"/>
            <a:ext cx="98391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44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dạng của Trái Đất</a:t>
            </a:r>
            <a:endParaRPr lang="en-US" sz="4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E104B7-45C5-5168-1AC5-1FF8D726B4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664" r="5284" b="20367"/>
          <a:stretch/>
        </p:blipFill>
        <p:spPr>
          <a:xfrm>
            <a:off x="3770841" y="5314040"/>
            <a:ext cx="2307523" cy="2002737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986A64-4B0A-81A1-5A2D-7FBE6FA763A6}"/>
              </a:ext>
            </a:extLst>
          </p:cNvPr>
          <p:cNvSpPr/>
          <p:nvPr/>
        </p:nvSpPr>
        <p:spPr>
          <a:xfrm>
            <a:off x="1661319" y="7138525"/>
            <a:ext cx="68339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  <a:endParaRPr lang="en-US" sz="6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111304-8DFF-FF40-4304-58E8E46AD4BE}"/>
              </a:ext>
            </a:extLst>
          </p:cNvPr>
          <p:cNvSpPr/>
          <p:nvPr/>
        </p:nvSpPr>
        <p:spPr>
          <a:xfrm>
            <a:off x="12261358" y="8521125"/>
            <a:ext cx="1521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SGK/106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8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F7822B-E30A-DB01-9D85-9B9C6787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0"/>
            <a:ext cx="16291719" cy="91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00BC94-C9A1-E6AA-7779-1E411AF2E4CE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7A73A3-317C-63ED-BEAC-A208CA66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737700" y="375551"/>
            <a:ext cx="1892696" cy="1917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651" y="358785"/>
            <a:ext cx="15838468" cy="1969869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endParaRPr lang="en-US" sz="4000" b="1" u="sng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20114">
              <a:defRPr/>
            </a:pPr>
            <a:r>
              <a:rPr lang="en-US" sz="40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0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0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0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40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0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20114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27. 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</p:txBody>
      </p:sp>
      <p:pic>
        <p:nvPicPr>
          <p:cNvPr id="5" name="Picture 4" descr="CamScanner 12-31-2020 09.43_2.jpg">
            <a:extLst>
              <a:ext uri="{FF2B5EF4-FFF2-40B4-BE49-F238E27FC236}">
                <a16:creationId xmlns:a16="http://schemas.microsoft.com/office/drawing/2014/main" xmlns="" id="{DC310960-CAB0-A155-C019-C43875C78F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8" t="5279" r="8138" b="20186"/>
          <a:stretch/>
        </p:blipFill>
        <p:spPr>
          <a:xfrm>
            <a:off x="481040" y="3697258"/>
            <a:ext cx="1380367" cy="1333400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8695" y="3632929"/>
            <a:ext cx="8165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4EB5F0-D0FB-45A0-BE52-5FC99E1B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590" t="22440" r="59370" b="13541"/>
          <a:stretch/>
        </p:blipFill>
        <p:spPr>
          <a:xfrm>
            <a:off x="10049573" y="2209800"/>
            <a:ext cx="5746025" cy="6662946"/>
          </a:xfrm>
          <a:prstGeom prst="round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B2AE0E-450F-D1F6-5A06-B3FE7CEE45AB}"/>
              </a:ext>
            </a:extLst>
          </p:cNvPr>
          <p:cNvSpPr/>
          <p:nvPr/>
        </p:nvSpPr>
        <p:spPr>
          <a:xfrm>
            <a:off x="288172" y="2679606"/>
            <a:ext cx="98391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44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dạng của Trái Đất</a:t>
            </a:r>
            <a:endParaRPr lang="en-US" sz="4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EE9075-AA3D-767A-19F6-376521A5175F}"/>
              </a:ext>
            </a:extLst>
          </p:cNvPr>
          <p:cNvSpPr/>
          <p:nvPr/>
        </p:nvSpPr>
        <p:spPr>
          <a:xfrm>
            <a:off x="213519" y="5334000"/>
            <a:ext cx="9912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96925" algn="just"/>
            <a:r>
              <a:rPr lang="en-US" sz="5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 có dạng hình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6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F7822B-E30A-DB01-9D85-9B9C6787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0"/>
            <a:ext cx="16291719" cy="91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00BC94-C9A1-E6AA-7779-1E411AF2E4CE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7A73A3-317C-63ED-BEAC-A208CA66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14278870" y="399281"/>
            <a:ext cx="1631849" cy="1653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651" y="358785"/>
            <a:ext cx="15838468" cy="215453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endParaRPr lang="en-US" sz="4400" b="1" u="sng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20114">
              <a:defRPr/>
            </a:pPr>
            <a:r>
              <a:rPr lang="en-US" sz="44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4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20114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27. 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</p:txBody>
      </p:sp>
      <p:sp>
        <p:nvSpPr>
          <p:cNvPr id="9" name="Rectangle 8"/>
          <p:cNvSpPr/>
          <p:nvPr/>
        </p:nvSpPr>
        <p:spPr>
          <a:xfrm>
            <a:off x="219085" y="3429000"/>
            <a:ext cx="8969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4988" algn="just">
              <a:tabLst>
                <a:tab pos="1708150" algn="l"/>
              </a:tabLst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hình 2 và chỉ cực Bắc, cực Nam, đường Xích đạo, bán cầu Bắc, bán cầu Nam.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2007" t="13053" r="5996" b="4726"/>
          <a:stretch/>
        </p:blipFill>
        <p:spPr>
          <a:xfrm>
            <a:off x="9373125" y="2440922"/>
            <a:ext cx="6537594" cy="6438410"/>
          </a:xfrm>
          <a:prstGeom prst="rect">
            <a:avLst/>
          </a:prstGeom>
        </p:spPr>
      </p:pic>
      <p:pic>
        <p:nvPicPr>
          <p:cNvPr id="12" name="Picture 11" descr="CamScanner 12-31-2020 09.43_2.jpg">
            <a:extLst>
              <a:ext uri="{FF2B5EF4-FFF2-40B4-BE49-F238E27FC236}">
                <a16:creationId xmlns:a16="http://schemas.microsoft.com/office/drawing/2014/main" xmlns="" id="{DB8DDFBB-A24C-5EA7-1B9B-9B5F90E59C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68" t="5279" r="8138" b="20186"/>
          <a:stretch/>
        </p:blipFill>
        <p:spPr>
          <a:xfrm>
            <a:off x="975519" y="3441505"/>
            <a:ext cx="1022249" cy="987467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EBE230-84EC-717B-73CC-65ECC0534A64}"/>
              </a:ext>
            </a:extLst>
          </p:cNvPr>
          <p:cNvSpPr txBox="1"/>
          <p:nvPr/>
        </p:nvSpPr>
        <p:spPr>
          <a:xfrm>
            <a:off x="289719" y="2544515"/>
            <a:ext cx="9372600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0170"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u="sng" ker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en-US" sz="3600" b="1" ker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Xác định các vị trí trên Trái Đất</a:t>
            </a:r>
            <a:endParaRPr lang="en-US" sz="2800" kern="10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F7822B-E30A-DB01-9D85-9B9C6787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0"/>
            <a:ext cx="16291719" cy="91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00BC94-C9A1-E6AA-7779-1E411AF2E4CE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7A73A3-317C-63ED-BEAC-A208CA66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365919" y="344404"/>
            <a:ext cx="2819400" cy="2855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651" y="358785"/>
            <a:ext cx="15838468" cy="215453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US" sz="44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20114">
              <a:defRPr/>
            </a:pP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20114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27. 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B58907-BC82-B95D-AAC6-CAFED5BCB2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7" t="35416" r="11933" b="28125"/>
          <a:stretch/>
        </p:blipFill>
        <p:spPr>
          <a:xfrm>
            <a:off x="338806" y="3252361"/>
            <a:ext cx="15718747" cy="39866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8F41A8-7000-12D9-955F-640D7424A799}"/>
              </a:ext>
            </a:extLst>
          </p:cNvPr>
          <p:cNvSpPr/>
          <p:nvPr/>
        </p:nvSpPr>
        <p:spPr>
          <a:xfrm>
            <a:off x="580962" y="7191785"/>
            <a:ext cx="152344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8650" algn="just">
              <a:tabLst>
                <a:tab pos="1708150" algn="l"/>
              </a:tabLst>
            </a:pPr>
            <a:r>
              <a:rPr lang="en-US" sz="4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địa cầu giúp chúng ta hình dung được hình dạng và độ nghiêng của Trái Đất.</a:t>
            </a:r>
            <a:endParaRPr lang="en-US" sz="4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2007" t="13053" r="5996" b="4726"/>
          <a:stretch/>
        </p:blipFill>
        <p:spPr>
          <a:xfrm>
            <a:off x="-15081" y="0"/>
            <a:ext cx="9296400" cy="9155361"/>
          </a:xfrm>
          <a:prstGeom prst="rect">
            <a:avLst/>
          </a:prstGeom>
        </p:spPr>
      </p:pic>
      <p:pic>
        <p:nvPicPr>
          <p:cNvPr id="12" name="Picture 11" descr="CamScanner 12-31-2020 09.43_2.jpg">
            <a:extLst>
              <a:ext uri="{FF2B5EF4-FFF2-40B4-BE49-F238E27FC236}">
                <a16:creationId xmlns:a16="http://schemas.microsoft.com/office/drawing/2014/main" xmlns="" id="{DB8DDFBB-A24C-5EA7-1B9B-9B5F90E59C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8" t="5279" r="8138" b="20186"/>
          <a:stretch/>
        </p:blipFill>
        <p:spPr>
          <a:xfrm>
            <a:off x="9814719" y="2819400"/>
            <a:ext cx="1022249" cy="987467"/>
          </a:xfrm>
          <a:prstGeom prst="ellipse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52719" y="2819400"/>
            <a:ext cx="69988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4988" algn="just">
              <a:tabLst>
                <a:tab pos="1708150" algn="l"/>
              </a:tabLst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hình 2 và chỉ cực Bắc, cực Nam, đường Xích đạo, bán cầu Bắc, bán cầu Nam.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6209A6-6BFB-E0E5-5A79-52F00DC39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7238" y="1191481"/>
            <a:ext cx="5257800" cy="79525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5989206-7739-9263-D100-9DD23DB71FB9}"/>
              </a:ext>
            </a:extLst>
          </p:cNvPr>
          <p:cNvGrpSpPr/>
          <p:nvPr/>
        </p:nvGrpSpPr>
        <p:grpSpPr>
          <a:xfrm>
            <a:off x="7540657" y="0"/>
            <a:ext cx="3863181" cy="1676400"/>
            <a:chOff x="10142538" y="0"/>
            <a:chExt cx="3863181" cy="16764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2B6A371A-9033-63B6-4BFB-19C8865CFE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0319" y="914400"/>
              <a:ext cx="1295400" cy="762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E959B585-CE27-D41B-8EEE-552EC4E49058}"/>
                </a:ext>
              </a:extLst>
            </p:cNvPr>
            <p:cNvCxnSpPr>
              <a:cxnSpLocks/>
            </p:cNvCxnSpPr>
            <p:nvPr/>
          </p:nvCxnSpPr>
          <p:spPr>
            <a:xfrm>
              <a:off x="10356211" y="923330"/>
              <a:ext cx="23622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44ABBFB-D36E-CD85-1870-B4166008E836}"/>
                </a:ext>
              </a:extLst>
            </p:cNvPr>
            <p:cNvSpPr/>
            <p:nvPr/>
          </p:nvSpPr>
          <p:spPr>
            <a:xfrm>
              <a:off x="10142538" y="0"/>
              <a:ext cx="269657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 Bắc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D07C7CC-764F-6BC0-DB4A-65AFCEBD4857}"/>
              </a:ext>
            </a:extLst>
          </p:cNvPr>
          <p:cNvGrpSpPr/>
          <p:nvPr/>
        </p:nvGrpSpPr>
        <p:grpSpPr>
          <a:xfrm>
            <a:off x="3755646" y="671941"/>
            <a:ext cx="5291793" cy="1447800"/>
            <a:chOff x="6357527" y="671941"/>
            <a:chExt cx="5291793" cy="14478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6012481C-798C-6D57-0CD3-B315C7B286B7}"/>
                </a:ext>
              </a:extLst>
            </p:cNvPr>
            <p:cNvCxnSpPr/>
            <p:nvPr/>
          </p:nvCxnSpPr>
          <p:spPr>
            <a:xfrm flipH="1" flipV="1">
              <a:off x="10049120" y="1510141"/>
              <a:ext cx="1600200" cy="609600"/>
            </a:xfrm>
            <a:prstGeom prst="line">
              <a:avLst/>
            </a:prstGeom>
            <a:ln w="762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3A93E4DB-93DE-5204-F463-683C9577A31D}"/>
                </a:ext>
              </a:extLst>
            </p:cNvPr>
            <p:cNvCxnSpPr>
              <a:cxnSpLocks/>
            </p:cNvCxnSpPr>
            <p:nvPr/>
          </p:nvCxnSpPr>
          <p:spPr>
            <a:xfrm>
              <a:off x="6424325" y="1518774"/>
              <a:ext cx="3657600" cy="0"/>
            </a:xfrm>
            <a:prstGeom prst="line">
              <a:avLst/>
            </a:prstGeom>
            <a:ln w="762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3345E1F-B495-CA0D-805A-48EABB1B1393}"/>
                </a:ext>
              </a:extLst>
            </p:cNvPr>
            <p:cNvSpPr/>
            <p:nvPr/>
          </p:nvSpPr>
          <p:spPr>
            <a:xfrm>
              <a:off x="6357527" y="671941"/>
              <a:ext cx="387798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 cầu Bắc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B0EFFCC-FA70-F948-9003-C9268F2FDD04}"/>
              </a:ext>
            </a:extLst>
          </p:cNvPr>
          <p:cNvGrpSpPr/>
          <p:nvPr/>
        </p:nvGrpSpPr>
        <p:grpSpPr>
          <a:xfrm>
            <a:off x="3174238" y="2152651"/>
            <a:ext cx="5181600" cy="923330"/>
            <a:chOff x="5776119" y="2152651"/>
            <a:chExt cx="5181600" cy="92333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A40308BC-C685-BB4E-0074-3954CD9A7FC1}"/>
                </a:ext>
              </a:extLst>
            </p:cNvPr>
            <p:cNvCxnSpPr>
              <a:cxnSpLocks/>
            </p:cNvCxnSpPr>
            <p:nvPr/>
          </p:nvCxnSpPr>
          <p:spPr>
            <a:xfrm>
              <a:off x="5776119" y="3048000"/>
              <a:ext cx="51816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C9BF85E2-DF3E-37F9-4CE0-8C53547CA21B}"/>
                </a:ext>
              </a:extLst>
            </p:cNvPr>
            <p:cNvSpPr/>
            <p:nvPr/>
          </p:nvSpPr>
          <p:spPr>
            <a:xfrm>
              <a:off x="5797946" y="2152651"/>
              <a:ext cx="502252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Xích đạo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061721A-C62B-B8B4-4021-2D78F8D50A11}"/>
              </a:ext>
            </a:extLst>
          </p:cNvPr>
          <p:cNvGrpSpPr/>
          <p:nvPr/>
        </p:nvGrpSpPr>
        <p:grpSpPr>
          <a:xfrm>
            <a:off x="2804319" y="3622364"/>
            <a:ext cx="5669788" cy="1519670"/>
            <a:chOff x="5406200" y="3622364"/>
            <a:chExt cx="5669788" cy="151967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E2B875E1-3CE5-B40A-3B8C-571C116B30A3}"/>
                </a:ext>
              </a:extLst>
            </p:cNvPr>
            <p:cNvCxnSpPr/>
            <p:nvPr/>
          </p:nvCxnSpPr>
          <p:spPr>
            <a:xfrm flipH="1" flipV="1">
              <a:off x="9475788" y="4532434"/>
              <a:ext cx="1600200" cy="609600"/>
            </a:xfrm>
            <a:prstGeom prst="line">
              <a:avLst/>
            </a:prstGeom>
            <a:ln w="762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11C67B9-D1BA-4F3C-DEF4-35E81F1D3AF3}"/>
                </a:ext>
              </a:extLst>
            </p:cNvPr>
            <p:cNvCxnSpPr>
              <a:cxnSpLocks/>
            </p:cNvCxnSpPr>
            <p:nvPr/>
          </p:nvCxnSpPr>
          <p:spPr>
            <a:xfrm>
              <a:off x="5545004" y="4532103"/>
              <a:ext cx="3964915" cy="0"/>
            </a:xfrm>
            <a:prstGeom prst="line">
              <a:avLst/>
            </a:prstGeom>
            <a:ln w="762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ACC268A-248C-0060-7B8D-274DBC4C2F56}"/>
                </a:ext>
              </a:extLst>
            </p:cNvPr>
            <p:cNvSpPr/>
            <p:nvPr/>
          </p:nvSpPr>
          <p:spPr>
            <a:xfrm>
              <a:off x="5406200" y="3622364"/>
              <a:ext cx="418576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 cầu Nam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6B6DAA2-1001-2CDE-B9FD-84616AC1ED05}"/>
              </a:ext>
            </a:extLst>
          </p:cNvPr>
          <p:cNvGrpSpPr/>
          <p:nvPr/>
        </p:nvGrpSpPr>
        <p:grpSpPr>
          <a:xfrm>
            <a:off x="4873185" y="5644454"/>
            <a:ext cx="4625653" cy="923330"/>
            <a:chOff x="7475066" y="5644454"/>
            <a:chExt cx="4625653" cy="92333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19FCC74-7684-C768-9F29-C935D50D40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4319" y="6106119"/>
              <a:ext cx="1676400" cy="4470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05B2B75E-9E64-B282-F421-B15B526B38EB}"/>
                </a:ext>
              </a:extLst>
            </p:cNvPr>
            <p:cNvCxnSpPr>
              <a:cxnSpLocks/>
            </p:cNvCxnSpPr>
            <p:nvPr/>
          </p:nvCxnSpPr>
          <p:spPr>
            <a:xfrm>
              <a:off x="7604919" y="6553200"/>
              <a:ext cx="28194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4C807F1A-3DF4-2E45-1031-6293B0D59583}"/>
                </a:ext>
              </a:extLst>
            </p:cNvPr>
            <p:cNvSpPr/>
            <p:nvPr/>
          </p:nvSpPr>
          <p:spPr>
            <a:xfrm>
              <a:off x="7475066" y="5644454"/>
              <a:ext cx="30043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 Nam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22FF208-C541-463D-9683-9C0CFC19FE91}"/>
              </a:ext>
            </a:extLst>
          </p:cNvPr>
          <p:cNvCxnSpPr/>
          <p:nvPr/>
        </p:nvCxnSpPr>
        <p:spPr>
          <a:xfrm>
            <a:off x="8355838" y="3048000"/>
            <a:ext cx="4278281" cy="1828800"/>
          </a:xfrm>
          <a:prstGeom prst="line">
            <a:avLst/>
          </a:prstGeom>
          <a:ln w="57150">
            <a:solidFill>
              <a:srgbClr val="FF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50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F7822B-E30A-DB01-9D85-9B9C6787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0"/>
            <a:ext cx="16291719" cy="91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00BC94-C9A1-E6AA-7779-1E411AF2E4CE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4651" y="358785"/>
            <a:ext cx="15838468" cy="215453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endParaRPr lang="en-US" sz="4400" b="1" u="sng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20114">
              <a:defRPr/>
            </a:pPr>
            <a:r>
              <a:rPr lang="en-US" sz="44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4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20114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27. 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93703C-3235-A3B6-11AC-62F439130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9391" y="3034579"/>
            <a:ext cx="677917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B1FEB3-8517-7643-D2DC-6F8B9BCD377F}"/>
              </a:ext>
            </a:extLst>
          </p:cNvPr>
          <p:cNvSpPr/>
          <p:nvPr/>
        </p:nvSpPr>
        <p:spPr>
          <a:xfrm>
            <a:off x="6779843" y="3198321"/>
            <a:ext cx="8966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0588" algn="just"/>
            <a:r>
              <a:rPr lang="en-US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bán cầu nằm ở vị trí nào so với Xích đạo?</a:t>
            </a:r>
            <a:endParaRPr lang="en-US" sz="4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57C4A6-F50D-2DD3-70FA-0DF643271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13981399" y="266208"/>
            <a:ext cx="1975203" cy="20008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5A350D4-5E5F-6C8D-51D2-33957C6563EA}"/>
              </a:ext>
            </a:extLst>
          </p:cNvPr>
          <p:cNvSpPr/>
          <p:nvPr/>
        </p:nvSpPr>
        <p:spPr>
          <a:xfrm>
            <a:off x="6614319" y="5878830"/>
            <a:ext cx="8966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0588" algn="just"/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cực nằm ở vị trí như thế nào so với Xích Đạo?</a:t>
            </a:r>
            <a:endParaRPr lang="en-US" sz="4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6C31EA-8AA0-BA49-9721-6E0E5B547081}"/>
              </a:ext>
            </a:extLst>
          </p:cNvPr>
          <p:cNvSpPr/>
          <p:nvPr/>
        </p:nvSpPr>
        <p:spPr>
          <a:xfrm>
            <a:off x="6825654" y="4462885"/>
            <a:ext cx="9037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Bán cầu Bắc nằm phía trên Xích đạo.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Bán cầu Nam nằm phía dưới Xích đạo.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69D0A1-B977-4A51-FB64-0E2ED08BB777}"/>
              </a:ext>
            </a:extLst>
          </p:cNvPr>
          <p:cNvSpPr/>
          <p:nvPr/>
        </p:nvSpPr>
        <p:spPr>
          <a:xfrm>
            <a:off x="6901217" y="7202269"/>
            <a:ext cx="8831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Cực Bắc và Cực Nam cách xa Xích đạo.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55F534-F40F-9D45-C373-DB005944C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1217" y="5753188"/>
            <a:ext cx="677917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FF90E3C-D6FE-2E39-5719-34593C2056AB}"/>
              </a:ext>
            </a:extLst>
          </p:cNvPr>
          <p:cNvGrpSpPr/>
          <p:nvPr/>
        </p:nvGrpSpPr>
        <p:grpSpPr>
          <a:xfrm>
            <a:off x="790059" y="2667000"/>
            <a:ext cx="5840790" cy="5867400"/>
            <a:chOff x="790059" y="2667000"/>
            <a:chExt cx="5840790" cy="586740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xmlns="" id="{17E13CED-7A21-E40D-CFFA-944C7D239D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2" r="4567"/>
            <a:stretch/>
          </p:blipFill>
          <p:spPr bwMode="auto">
            <a:xfrm>
              <a:off x="790059" y="2667000"/>
              <a:ext cx="5671860" cy="586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5F59839-899C-3898-ED38-30FDB65C8B66}"/>
                </a:ext>
              </a:extLst>
            </p:cNvPr>
            <p:cNvSpPr/>
            <p:nvPr/>
          </p:nvSpPr>
          <p:spPr>
            <a:xfrm>
              <a:off x="2118519" y="2907161"/>
              <a:ext cx="1692930" cy="582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 Bắc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35CACB0-6DD6-CBA6-3D70-93B4142D2CFD}"/>
                </a:ext>
              </a:extLst>
            </p:cNvPr>
            <p:cNvSpPr/>
            <p:nvPr/>
          </p:nvSpPr>
          <p:spPr>
            <a:xfrm>
              <a:off x="1745784" y="4318940"/>
              <a:ext cx="2438400" cy="582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 cầu Bắc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40D926D-2855-D680-4BC1-8C3A627ACAA5}"/>
                </a:ext>
              </a:extLst>
            </p:cNvPr>
            <p:cNvSpPr/>
            <p:nvPr/>
          </p:nvSpPr>
          <p:spPr>
            <a:xfrm>
              <a:off x="1745784" y="6056933"/>
              <a:ext cx="2438400" cy="582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 cầu Nam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C049A7FB-FA9E-78F4-F242-AF635B06184B}"/>
                </a:ext>
              </a:extLst>
            </p:cNvPr>
            <p:cNvSpPr/>
            <p:nvPr/>
          </p:nvSpPr>
          <p:spPr>
            <a:xfrm>
              <a:off x="2118519" y="7557440"/>
              <a:ext cx="1692930" cy="582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 Nam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0B7FA96-32B4-F8E3-EBFB-807A8E3A4E72}"/>
                </a:ext>
              </a:extLst>
            </p:cNvPr>
            <p:cNvSpPr/>
            <p:nvPr/>
          </p:nvSpPr>
          <p:spPr>
            <a:xfrm>
              <a:off x="4937919" y="5208881"/>
              <a:ext cx="1692930" cy="582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Xích đạo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08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F7822B-E30A-DB01-9D85-9B9C6787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0"/>
            <a:ext cx="16291719" cy="91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00BC94-C9A1-E6AA-7779-1E411AF2E4CE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7A73A3-317C-63ED-BEAC-A208CA66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14278870" y="399281"/>
            <a:ext cx="1631849" cy="1653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651" y="358785"/>
            <a:ext cx="15838468" cy="215453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endParaRPr lang="en-US" sz="4400" b="1" u="sng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20114">
              <a:defRPr/>
            </a:pPr>
            <a:r>
              <a:rPr lang="en-US" sz="44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4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20114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27. 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EBE230-84EC-717B-73CC-65ECC0534A64}"/>
              </a:ext>
            </a:extLst>
          </p:cNvPr>
          <p:cNvSpPr txBox="1"/>
          <p:nvPr/>
        </p:nvSpPr>
        <p:spPr>
          <a:xfrm>
            <a:off x="289719" y="2544515"/>
            <a:ext cx="9372600" cy="781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0170"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u="sng" ker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en-US" sz="4400" b="1" ker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 đới khí hậu</a:t>
            </a:r>
            <a:endParaRPr lang="en-US" sz="3600" kern="10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5119" y="3371671"/>
            <a:ext cx="1432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Từng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CamScanner 12-31-2020 09.43_2.jpg">
            <a:extLst>
              <a:ext uri="{FF2B5EF4-FFF2-40B4-BE49-F238E27FC236}">
                <a16:creationId xmlns:a16="http://schemas.microsoft.com/office/drawing/2014/main" xmlns="" id="{FCD2EACA-BB80-ABB4-3DA7-951C8FBB1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8" t="5279" r="8138" b="20186"/>
          <a:stretch/>
        </p:blipFill>
        <p:spPr>
          <a:xfrm>
            <a:off x="562870" y="3491122"/>
            <a:ext cx="1082081" cy="98746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573A2E-F283-2F82-DAD5-088A93FEEE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458" t="22916" r="38873" b="19860"/>
          <a:stretch/>
        </p:blipFill>
        <p:spPr>
          <a:xfrm>
            <a:off x="566839" y="4860606"/>
            <a:ext cx="2584494" cy="3837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55FFF1-3B0E-C9F7-202A-3C3FDB5CCA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028" t="29166" r="14275" b="37500"/>
          <a:stretch/>
        </p:blipFill>
        <p:spPr>
          <a:xfrm>
            <a:off x="3580853" y="5421513"/>
            <a:ext cx="3782438" cy="2709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75A339D-F6AE-4D78-C1DB-9BDD89041A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7028" t="26042" r="14275" b="36458"/>
          <a:stretch/>
        </p:blipFill>
        <p:spPr>
          <a:xfrm>
            <a:off x="11808881" y="5421513"/>
            <a:ext cx="3696036" cy="2715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C13E060-1C15-6E59-696E-6D64A5B1460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7028" t="38542" r="14275" b="27083"/>
          <a:stretch/>
        </p:blipFill>
        <p:spPr>
          <a:xfrm>
            <a:off x="7596923" y="5424564"/>
            <a:ext cx="4022978" cy="2709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50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BFA7F15-6047-4518-119A-AA5ABF57EDEE}"/>
              </a:ext>
            </a:extLst>
          </p:cNvPr>
          <p:cNvSpPr/>
          <p:nvPr/>
        </p:nvSpPr>
        <p:spPr>
          <a:xfrm>
            <a:off x="6296030" y="457200"/>
            <a:ext cx="9980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3,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CamScanner 12-31-2020 09.43_2.jpg">
            <a:extLst>
              <a:ext uri="{FF2B5EF4-FFF2-40B4-BE49-F238E27FC236}">
                <a16:creationId xmlns:a16="http://schemas.microsoft.com/office/drawing/2014/main" xmlns="" id="{12F7A3B4-CBA9-66F2-4C59-526A176E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8" t="5279" r="8138" b="20186"/>
          <a:stretch/>
        </p:blipFill>
        <p:spPr>
          <a:xfrm>
            <a:off x="6193245" y="507758"/>
            <a:ext cx="639214" cy="606235"/>
          </a:xfrm>
          <a:prstGeom prst="ellipse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4B9469F-9A69-2C6E-901D-46A829D461CB}"/>
              </a:ext>
            </a:extLst>
          </p:cNvPr>
          <p:cNvSpPr/>
          <p:nvPr/>
        </p:nvSpPr>
        <p:spPr>
          <a:xfrm>
            <a:off x="6791199" y="3411379"/>
            <a:ext cx="7207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2175" algn="just"/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2551F6-6CC8-792E-3FB5-D21632D5DD47}"/>
              </a:ext>
            </a:extLst>
          </p:cNvPr>
          <p:cNvSpPr txBox="1"/>
          <p:nvPr/>
        </p:nvSpPr>
        <p:spPr>
          <a:xfrm>
            <a:off x="6804660" y="2955906"/>
            <a:ext cx="9334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7813"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+ Thứ tự sắp xếp 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 nhau</a:t>
            </a: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ở hai bán cầu.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D5AE359-CBDF-7AEC-CA8B-8DFA85464F5C}"/>
              </a:ext>
            </a:extLst>
          </p:cNvPr>
          <p:cNvSpPr/>
          <p:nvPr/>
        </p:nvSpPr>
        <p:spPr>
          <a:xfrm>
            <a:off x="6296030" y="1831777"/>
            <a:ext cx="9843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nhận xét về cách sắp xếp các đới khí hậu ở hai nửa bán cầu.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9A431B8-1522-4487-4A3B-09AB5B979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44" y="1905000"/>
            <a:ext cx="437788" cy="442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89EAD2-03CF-4EDC-4D3D-1C4688E1A56D}"/>
              </a:ext>
            </a:extLst>
          </p:cNvPr>
          <p:cNvSpPr txBox="1"/>
          <p:nvPr/>
        </p:nvSpPr>
        <p:spPr>
          <a:xfrm>
            <a:off x="6212537" y="3580656"/>
            <a:ext cx="93346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92175"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+ Từ trên xuống:</a:t>
            </a:r>
          </a:p>
          <a:p>
            <a:pPr marL="1246188" indent="360363" algn="just">
              <a:buFont typeface="Courier New" panose="02070309020205020404" pitchFamily="49" charset="0"/>
              <a:buChar char="o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Ở bán cầu Bắc: </a:t>
            </a:r>
          </a:p>
          <a:p>
            <a:pPr indent="1606550" algn="just"/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lạnh </a:t>
            </a: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 </a:t>
            </a: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  <a:p>
            <a:pPr marL="1246188" indent="444500" algn="just">
              <a:buFont typeface="Courier New" panose="02070309020205020404" pitchFamily="49" charset="0"/>
              <a:buChar char="o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Ở bán cầu Nam:  </a:t>
            </a:r>
          </a:p>
          <a:p>
            <a:pPr indent="1606550" algn="just"/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 </a:t>
            </a: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 </a:t>
            </a: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lạnh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28E569-89E3-08DC-D16E-61B9E1D19E7A}"/>
              </a:ext>
            </a:extLst>
          </p:cNvPr>
          <p:cNvSpPr txBox="1"/>
          <p:nvPr/>
        </p:nvSpPr>
        <p:spPr>
          <a:xfrm>
            <a:off x="6212537" y="6991529"/>
            <a:ext cx="10064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87413" algn="just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màu sắc của các đới khí hậu trong sơ đồ trên?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0861E6-CB89-AB57-2A3A-CBB37D6E12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87" y="7004179"/>
            <a:ext cx="551929" cy="557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D21F55-D282-426B-BE29-3F9F96FDF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458" t="22916" r="38873" b="19860"/>
          <a:stretch/>
        </p:blipFill>
        <p:spPr>
          <a:xfrm>
            <a:off x="-15081" y="0"/>
            <a:ext cx="615871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6887012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94519" y="203203"/>
            <a:ext cx="14630400" cy="1523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chính? </a:t>
            </a:r>
          </a:p>
          <a:p>
            <a:pPr algn="ctr"/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nào?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040" y="2054115"/>
            <a:ext cx="5131987" cy="126576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marL="742950" indent="-742950" algn="ctr">
              <a:buAutoNum type="alphaUcPeriod"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phương chính</a:t>
            </a:r>
          </a:p>
          <a:p>
            <a:pPr algn="ctr"/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53028" y="2038349"/>
            <a:ext cx="5286291" cy="130896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phương chính</a:t>
            </a:r>
          </a:p>
          <a:p>
            <a:pPr algn="ctr"/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30478" y="2038349"/>
            <a:ext cx="5128593" cy="1330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marL="742950" indent="-742950" algn="ctr">
              <a:buFontTx/>
              <a:buAutoNum type="alphaUcPeriod" startAt="2"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phương chính</a:t>
            </a:r>
          </a:p>
          <a:p>
            <a:pPr algn="ctr"/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58283" y="203203"/>
            <a:ext cx="813832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77532" y="2089814"/>
            <a:ext cx="813832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53677" y="9347200"/>
            <a:ext cx="813832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28245" y="1649717"/>
            <a:ext cx="813832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12384" y="3759200"/>
            <a:ext cx="813832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96002"/>
            <a:ext cx="16276637" cy="3047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3153598" y="3149600"/>
            <a:ext cx="2443302" cy="331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3733413" y="3149602"/>
            <a:ext cx="7324487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5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405ACC-F14F-1BA1-5F39-87D99579E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28" t="29166" r="14275" b="37500"/>
          <a:stretch/>
        </p:blipFill>
        <p:spPr>
          <a:xfrm>
            <a:off x="9759853" y="152399"/>
            <a:ext cx="6320827" cy="4127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98885D-7C49-4BD0-E63E-54E4D92D0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7028" t="26042" r="14275" b="36458"/>
          <a:stretch/>
        </p:blipFill>
        <p:spPr>
          <a:xfrm>
            <a:off x="9759853" y="4419600"/>
            <a:ext cx="6309516" cy="4635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65440A-C57F-FD92-77A2-B2014758A6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7028" t="38542" r="14275" b="27083"/>
          <a:stretch/>
        </p:blipFill>
        <p:spPr>
          <a:xfrm>
            <a:off x="2449185" y="4442074"/>
            <a:ext cx="6867638" cy="4625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E24875-1007-9430-9360-508148528729}"/>
              </a:ext>
            </a:extLst>
          </p:cNvPr>
          <p:cNvSpPr txBox="1"/>
          <p:nvPr/>
        </p:nvSpPr>
        <p:spPr>
          <a:xfrm>
            <a:off x="82792" y="0"/>
            <a:ext cx="95414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3900" algn="just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4, hình 5, hình 6, cho biết từng đới khí hậu có đặc điểm gì?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amScanner 12-31-2020 09.43_2.jpg">
            <a:extLst>
              <a:ext uri="{FF2B5EF4-FFF2-40B4-BE49-F238E27FC236}">
                <a16:creationId xmlns:a16="http://schemas.microsoft.com/office/drawing/2014/main" xmlns="" id="{8290346B-8304-207A-2D1F-C6AA8158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68" t="5279" r="8138" b="20186"/>
          <a:stretch/>
        </p:blipFill>
        <p:spPr>
          <a:xfrm>
            <a:off x="205578" y="152400"/>
            <a:ext cx="528641" cy="606235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35F652-1922-3743-90D8-7F32FA7539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664" r="5284" b="20367"/>
          <a:stretch/>
        </p:blipFill>
        <p:spPr>
          <a:xfrm>
            <a:off x="4691142" y="1795993"/>
            <a:ext cx="2307523" cy="2002737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658F25-2EFD-AF4D-1F57-DE65011C06A4}"/>
              </a:ext>
            </a:extLst>
          </p:cNvPr>
          <p:cNvSpPr/>
          <p:nvPr/>
        </p:nvSpPr>
        <p:spPr>
          <a:xfrm>
            <a:off x="3566319" y="3588603"/>
            <a:ext cx="49952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sz="4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405ACC-F14F-1BA1-5F39-87D99579E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28" t="29166" r="14275" b="36655"/>
          <a:stretch/>
        </p:blipFill>
        <p:spPr>
          <a:xfrm>
            <a:off x="2906900" y="864219"/>
            <a:ext cx="10594740" cy="7094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5B9283-0A9D-810E-59F9-D4109E6AAE11}"/>
              </a:ext>
            </a:extLst>
          </p:cNvPr>
          <p:cNvSpPr txBox="1"/>
          <p:nvPr/>
        </p:nvSpPr>
        <p:spPr>
          <a:xfrm>
            <a:off x="-118269" y="813355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3900"/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Hình 4: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58BB5B-98C9-0A09-1A9D-FB41848D5E9B}"/>
              </a:ext>
            </a:extLst>
          </p:cNvPr>
          <p:cNvSpPr txBox="1"/>
          <p:nvPr/>
        </p:nvSpPr>
        <p:spPr>
          <a:xfrm>
            <a:off x="2396171" y="8168533"/>
            <a:ext cx="2346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lạnh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64E3B6-E116-453C-C55F-EFC552F88535}"/>
              </a:ext>
            </a:extLst>
          </p:cNvPr>
          <p:cNvSpPr txBox="1"/>
          <p:nvPr/>
        </p:nvSpPr>
        <p:spPr>
          <a:xfrm>
            <a:off x="442119" y="115669"/>
            <a:ext cx="15651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từ hình 4, hình 5, hình 6 cho biết từng đới khí hậu có đặc điểm gì?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18F8C7-FDEE-94F3-5D72-2BF055F9F489}"/>
              </a:ext>
            </a:extLst>
          </p:cNvPr>
          <p:cNvSpPr txBox="1"/>
          <p:nvPr/>
        </p:nvSpPr>
        <p:spPr>
          <a:xfrm>
            <a:off x="4480719" y="8180513"/>
            <a:ext cx="1129189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 hậu giá lạnh, nhiệt độ thấp, có băng tuyết quanh năm.</a:t>
            </a:r>
            <a:endParaRPr lang="en-US" sz="3600" b="1" i="1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amScanner 12-31-2020 09.43_2.jpg">
            <a:extLst>
              <a:ext uri="{FF2B5EF4-FFF2-40B4-BE49-F238E27FC236}">
                <a16:creationId xmlns:a16="http://schemas.microsoft.com/office/drawing/2014/main" xmlns="" id="{6795791B-79D7-F8CB-D9DF-C1D52B427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8" t="5279" r="8138" b="20186"/>
          <a:stretch/>
        </p:blipFill>
        <p:spPr>
          <a:xfrm>
            <a:off x="281778" y="152400"/>
            <a:ext cx="528641" cy="6062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17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64E3B6-E116-453C-C55F-EFC552F88535}"/>
              </a:ext>
            </a:extLst>
          </p:cNvPr>
          <p:cNvSpPr txBox="1"/>
          <p:nvPr/>
        </p:nvSpPr>
        <p:spPr>
          <a:xfrm>
            <a:off x="205581" y="48161"/>
            <a:ext cx="1588849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3900" algn="just"/>
            <a:r>
              <a:rPr lang="en-US" sz="3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từ hình 4 đến hình 6, cho biết từng đới khí hậu có đặc điểm gì?</a:t>
            </a:r>
            <a:endParaRPr lang="en-US" sz="3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6EA959-64E2-6BB9-55FE-91C95B4C6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028" t="26042" r="14275" b="36458"/>
          <a:stretch/>
        </p:blipFill>
        <p:spPr>
          <a:xfrm>
            <a:off x="3241964" y="725270"/>
            <a:ext cx="9248147" cy="6794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16E2DA-1134-1B7D-6F17-32DC8316F602}"/>
              </a:ext>
            </a:extLst>
          </p:cNvPr>
          <p:cNvSpPr txBox="1"/>
          <p:nvPr/>
        </p:nvSpPr>
        <p:spPr>
          <a:xfrm>
            <a:off x="3969" y="7934666"/>
            <a:ext cx="2628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3900" algn="just"/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Hình 5: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723900" algn="just"/>
            <a:r>
              <a:rPr lang="en-US" sz="1800" i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b="1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79E57F-28C4-AA64-CADE-F7BF71B3BC26}"/>
              </a:ext>
            </a:extLst>
          </p:cNvPr>
          <p:cNvSpPr txBox="1"/>
          <p:nvPr/>
        </p:nvSpPr>
        <p:spPr>
          <a:xfrm>
            <a:off x="2632869" y="7943850"/>
            <a:ext cx="2762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10B6BC-90E2-A1C4-B729-4461CBD3789B}"/>
              </a:ext>
            </a:extLst>
          </p:cNvPr>
          <p:cNvSpPr txBox="1"/>
          <p:nvPr/>
        </p:nvSpPr>
        <p:spPr>
          <a:xfrm>
            <a:off x="5395120" y="7883664"/>
            <a:ext cx="10058399" cy="70788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723900" algn="just"/>
            <a:r>
              <a:rPr lang="en-US" sz="4000" b="1" i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 hậu 4 mùa: xuân – hạ – thu – đông</a:t>
            </a:r>
            <a:r>
              <a:rPr lang="en-US" sz="4000" b="1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64E3B6-E116-453C-C55F-EFC552F88535}"/>
              </a:ext>
            </a:extLst>
          </p:cNvPr>
          <p:cNvSpPr txBox="1"/>
          <p:nvPr/>
        </p:nvSpPr>
        <p:spPr>
          <a:xfrm>
            <a:off x="205581" y="48161"/>
            <a:ext cx="1588849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3900" algn="just"/>
            <a:r>
              <a:rPr lang="en-US" sz="3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từ hình 4 đến hình 6, cho biết từng đới khí hậu có đặc điểm gì?</a:t>
            </a:r>
            <a:endParaRPr lang="en-US" sz="3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406F86-1622-0DD0-927E-A19A4A926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7028" t="38542" r="14275" b="27083"/>
          <a:stretch/>
        </p:blipFill>
        <p:spPr>
          <a:xfrm>
            <a:off x="2701130" y="766746"/>
            <a:ext cx="10741775" cy="723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7A48A6-97FF-D498-34E6-F802E4D9218F}"/>
              </a:ext>
            </a:extLst>
          </p:cNvPr>
          <p:cNvSpPr txBox="1"/>
          <p:nvPr/>
        </p:nvSpPr>
        <p:spPr>
          <a:xfrm>
            <a:off x="3094042" y="8207514"/>
            <a:ext cx="3063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95350"/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Hình 6: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B320CA-F5CD-59B7-B1B8-EA89640F515D}"/>
              </a:ext>
            </a:extLst>
          </p:cNvPr>
          <p:cNvSpPr txBox="1"/>
          <p:nvPr/>
        </p:nvSpPr>
        <p:spPr>
          <a:xfrm>
            <a:off x="5757071" y="820751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223ED8-588B-F395-E59C-1A9CB2CE8222}"/>
              </a:ext>
            </a:extLst>
          </p:cNvPr>
          <p:cNvSpPr txBox="1"/>
          <p:nvPr/>
        </p:nvSpPr>
        <p:spPr>
          <a:xfrm>
            <a:off x="8062119" y="8153400"/>
            <a:ext cx="429501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47663" algn="just"/>
            <a:r>
              <a:rPr lang="en-US" sz="3600" b="1" i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 hậu khô nóng.</a:t>
            </a:r>
            <a:endParaRPr lang="en-US" sz="3600" b="1" i="1"/>
          </a:p>
        </p:txBody>
      </p:sp>
    </p:spTree>
    <p:extLst>
      <p:ext uri="{BB962C8B-B14F-4D97-AF65-F5344CB8AC3E}">
        <p14:creationId xmlns:p14="http://schemas.microsoft.com/office/powerpoint/2010/main" val="25836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98885D-7C49-4BD0-E63E-54E4D92D00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7028" t="26042" r="14275" b="36458"/>
          <a:stretch/>
        </p:blipFill>
        <p:spPr>
          <a:xfrm>
            <a:off x="5717125" y="1101018"/>
            <a:ext cx="4724400" cy="3470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65440A-C57F-FD92-77A2-B2014758A6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7028" t="38542" r="14275" b="27083"/>
          <a:stretch/>
        </p:blipFill>
        <p:spPr>
          <a:xfrm>
            <a:off x="10838219" y="1120810"/>
            <a:ext cx="5103457" cy="3437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5B9283-0A9D-810E-59F9-D4109E6AAE11}"/>
              </a:ext>
            </a:extLst>
          </p:cNvPr>
          <p:cNvSpPr txBox="1"/>
          <p:nvPr/>
        </p:nvSpPr>
        <p:spPr>
          <a:xfrm>
            <a:off x="1516461" y="4572000"/>
            <a:ext cx="258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3900"/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58BB5B-98C9-0A09-1A9D-FB41848D5E9B}"/>
              </a:ext>
            </a:extLst>
          </p:cNvPr>
          <p:cNvSpPr txBox="1"/>
          <p:nvPr/>
        </p:nvSpPr>
        <p:spPr>
          <a:xfrm>
            <a:off x="1356519" y="22086"/>
            <a:ext cx="295504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lạnh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AAF89C-4C44-7874-396E-19E6A87DD0F1}"/>
              </a:ext>
            </a:extLst>
          </p:cNvPr>
          <p:cNvSpPr txBox="1"/>
          <p:nvPr/>
        </p:nvSpPr>
        <p:spPr>
          <a:xfrm>
            <a:off x="6670951" y="4572000"/>
            <a:ext cx="2821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3900" algn="just"/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723900" algn="just"/>
            <a:r>
              <a:rPr lang="en-US" sz="1600" i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4BD7B2-3706-ACDE-15DE-F5C2292A47FD}"/>
              </a:ext>
            </a:extLst>
          </p:cNvPr>
          <p:cNvSpPr txBox="1"/>
          <p:nvPr/>
        </p:nvSpPr>
        <p:spPr>
          <a:xfrm>
            <a:off x="11870135" y="4625116"/>
            <a:ext cx="2821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95350"/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Hình 6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29F1412-3B54-5026-AC3A-74874BDD411C}"/>
              </a:ext>
            </a:extLst>
          </p:cNvPr>
          <p:cNvSpPr txBox="1"/>
          <p:nvPr/>
        </p:nvSpPr>
        <p:spPr>
          <a:xfrm>
            <a:off x="11640398" y="23446"/>
            <a:ext cx="357300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49105A-076C-B0E8-D90F-AE2ED8AB60D4}"/>
              </a:ext>
            </a:extLst>
          </p:cNvPr>
          <p:cNvSpPr txBox="1"/>
          <p:nvPr/>
        </p:nvSpPr>
        <p:spPr>
          <a:xfrm>
            <a:off x="6233319" y="23446"/>
            <a:ext cx="386079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18F8C7-FDEE-94F3-5D72-2BF055F9F489}"/>
              </a:ext>
            </a:extLst>
          </p:cNvPr>
          <p:cNvSpPr txBox="1"/>
          <p:nvPr/>
        </p:nvSpPr>
        <p:spPr>
          <a:xfrm>
            <a:off x="403903" y="5105400"/>
            <a:ext cx="4781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7663" algn="just"/>
            <a:r>
              <a:rPr lang="en-US" sz="32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 hậu giá lạnh, nhiệt độ thấp, có băng tuyết quanh năm.</a:t>
            </a:r>
            <a:endParaRPr lang="en-US" sz="3200" b="1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025E1C-9523-2C8C-FA79-A05E4069D781}"/>
              </a:ext>
            </a:extLst>
          </p:cNvPr>
          <p:cNvSpPr txBox="1"/>
          <p:nvPr/>
        </p:nvSpPr>
        <p:spPr>
          <a:xfrm>
            <a:off x="5626434" y="5134591"/>
            <a:ext cx="4874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7663" algn="ctr"/>
            <a:r>
              <a:rPr lang="en-US" sz="32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 hậu 4 mùa: </a:t>
            </a:r>
          </a:p>
          <a:p>
            <a:pPr algn="ctr"/>
            <a:r>
              <a:rPr lang="en-US" sz="32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 – hạ – thu – đông</a:t>
            </a:r>
            <a:endParaRPr lang="en-US" sz="3200" b="1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E3C9A6-BA33-A0B1-42BC-48837FF2C488}"/>
              </a:ext>
            </a:extLst>
          </p:cNvPr>
          <p:cNvSpPr txBox="1"/>
          <p:nvPr/>
        </p:nvSpPr>
        <p:spPr>
          <a:xfrm>
            <a:off x="10769278" y="5134761"/>
            <a:ext cx="5172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7663" algn="ctr"/>
            <a:r>
              <a:rPr lang="en-US" sz="32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 hậu khô nóng.</a:t>
            </a:r>
            <a:endParaRPr lang="en-US" sz="3200" b="1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7C4EE5D-DE71-39F2-2C56-74195A2A617E}"/>
              </a:ext>
            </a:extLst>
          </p:cNvPr>
          <p:cNvCxnSpPr>
            <a:cxnSpLocks/>
          </p:cNvCxnSpPr>
          <p:nvPr/>
        </p:nvCxnSpPr>
        <p:spPr>
          <a:xfrm>
            <a:off x="5502570" y="0"/>
            <a:ext cx="0" cy="8547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96419FA-9287-B541-FE4B-549BC3841BBD}"/>
              </a:ext>
            </a:extLst>
          </p:cNvPr>
          <p:cNvCxnSpPr>
            <a:cxnSpLocks/>
          </p:cNvCxnSpPr>
          <p:nvPr/>
        </p:nvCxnSpPr>
        <p:spPr>
          <a:xfrm>
            <a:off x="10611499" y="0"/>
            <a:ext cx="157779" cy="8547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9C9DA3-2B7F-F744-013A-A8D7771C0D96}"/>
              </a:ext>
            </a:extLst>
          </p:cNvPr>
          <p:cNvSpPr txBox="1"/>
          <p:nvPr/>
        </p:nvSpPr>
        <p:spPr>
          <a:xfrm>
            <a:off x="70338" y="6705600"/>
            <a:ext cx="16139317" cy="20357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628650"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i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 Đất có 3 đới khí hậu chính là </a:t>
            </a:r>
            <a:r>
              <a:rPr lang="en-US" sz="4000" b="1" i="1" kern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 lạnh</a:t>
            </a:r>
            <a:r>
              <a:rPr lang="en-US" sz="4000" b="1" i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ker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 ôn hòa </a:t>
            </a:r>
            <a:r>
              <a:rPr lang="en-US" sz="4000" b="1" i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4000" b="1" i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  <a:r>
              <a:rPr lang="en-US" sz="4000" b="1" i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Từng đới khí hậu có những đặc điểm riêng và tên gọi của chúng cũng bắt nguồn từ những đặc điểm đó.</a:t>
            </a:r>
            <a:r>
              <a:rPr lang="en-US" sz="4000" b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kern="1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D8E0DF-1063-ACE9-498C-02653720CE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028" t="29166" r="14275" b="36655"/>
          <a:stretch/>
        </p:blipFill>
        <p:spPr>
          <a:xfrm>
            <a:off x="239002" y="1101018"/>
            <a:ext cx="5079917" cy="3401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62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Momji 01">
            <a:extLst>
              <a:ext uri="{FF2B5EF4-FFF2-40B4-BE49-F238E27FC236}">
                <a16:creationId xmlns:a16="http://schemas.microsoft.com/office/drawing/2014/main" xmlns="" id="{F4B2C467-F279-9AA7-A46E-2B6871E98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5"/>
          <a:stretch/>
        </p:blipFill>
        <p:spPr bwMode="auto">
          <a:xfrm>
            <a:off x="5365944" y="5246193"/>
            <a:ext cx="5251782" cy="352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58BB5B-98C9-0A09-1A9D-FB41848D5E9B}"/>
              </a:ext>
            </a:extLst>
          </p:cNvPr>
          <p:cNvSpPr txBox="1"/>
          <p:nvPr/>
        </p:nvSpPr>
        <p:spPr>
          <a:xfrm>
            <a:off x="1526921" y="312123"/>
            <a:ext cx="295504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lạnh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29F1412-3B54-5026-AC3A-74874BDD411C}"/>
              </a:ext>
            </a:extLst>
          </p:cNvPr>
          <p:cNvSpPr txBox="1"/>
          <p:nvPr/>
        </p:nvSpPr>
        <p:spPr>
          <a:xfrm>
            <a:off x="11666591" y="271240"/>
            <a:ext cx="357300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49105A-076C-B0E8-D90F-AE2ED8AB60D4}"/>
              </a:ext>
            </a:extLst>
          </p:cNvPr>
          <p:cNvSpPr txBox="1"/>
          <p:nvPr/>
        </p:nvSpPr>
        <p:spPr>
          <a:xfrm>
            <a:off x="6233319" y="290037"/>
            <a:ext cx="386079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9C9DA3-2B7F-F744-013A-A8D7771C0D96}"/>
              </a:ext>
            </a:extLst>
          </p:cNvPr>
          <p:cNvSpPr txBox="1"/>
          <p:nvPr/>
        </p:nvSpPr>
        <p:spPr>
          <a:xfrm>
            <a:off x="4503738" y="13120326"/>
            <a:ext cx="11437939" cy="18414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628650"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i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 Đất có 3 đới khí hậu chính là </a:t>
            </a:r>
            <a:r>
              <a:rPr lang="en-US" sz="3600" b="1" i="1" kern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 lạnh</a:t>
            </a:r>
            <a:r>
              <a:rPr lang="en-US" sz="3600" b="1" i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ker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 ôn hòa </a:t>
            </a:r>
            <a:r>
              <a:rPr lang="en-US" sz="3600" b="1" i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600" b="1" i="1" ker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  <a:r>
              <a:rPr lang="en-US" sz="3600" b="1" i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Từng đới khí hậu có những đặc điểm riêng và tên gọi của chúng cũng bắt nguồn từ những đặc điểm đó.</a:t>
            </a:r>
            <a:r>
              <a:rPr lang="en-US" sz="3600" b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kern="1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7C4EE5D-DE71-39F2-2C56-74195A2A617E}"/>
              </a:ext>
            </a:extLst>
          </p:cNvPr>
          <p:cNvCxnSpPr/>
          <p:nvPr/>
        </p:nvCxnSpPr>
        <p:spPr>
          <a:xfrm>
            <a:off x="5268845" y="0"/>
            <a:ext cx="0" cy="914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96419FA-9287-B541-FE4B-549BC3841BBD}"/>
              </a:ext>
            </a:extLst>
          </p:cNvPr>
          <p:cNvCxnSpPr/>
          <p:nvPr/>
        </p:nvCxnSpPr>
        <p:spPr>
          <a:xfrm>
            <a:off x="10710194" y="0"/>
            <a:ext cx="0" cy="914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CDEAD3E-C64D-7541-8FE1-F5614DA44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" y="1488832"/>
            <a:ext cx="5159829" cy="36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9F75E270-D457-B08E-E78E-099EC3C3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" y="5379968"/>
            <a:ext cx="5159828" cy="33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846B6982-C7CA-1C48-F5CA-9E4E48C20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44" y="1488832"/>
            <a:ext cx="5251784" cy="35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 mạc là gì? 10 sa mạc lớn nhất thế giới và cách sinh tồn - ảnh 1">
            <a:extLst>
              <a:ext uri="{FF2B5EF4-FFF2-40B4-BE49-F238E27FC236}">
                <a16:creationId xmlns:a16="http://schemas.microsoft.com/office/drawing/2014/main" xmlns="" id="{F3F3251D-A0AA-AAEE-0DC6-98FB15BD3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6"/>
          <a:stretch/>
        </p:blipFill>
        <p:spPr bwMode="auto">
          <a:xfrm>
            <a:off x="10770149" y="1487382"/>
            <a:ext cx="5493011" cy="35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>
            <a:extLst>
              <a:ext uri="{FF2B5EF4-FFF2-40B4-BE49-F238E27FC236}">
                <a16:creationId xmlns:a16="http://schemas.microsoft.com/office/drawing/2014/main" xmlns="" id="{FD97A5AD-DA59-65E1-E38F-57FCB5E13C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85125" y="42320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2493BD73-D278-B588-86A6-B6F643B25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372" y="5335528"/>
            <a:ext cx="5467123" cy="33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2DD1F7F-21EA-0C38-87CE-4290C25E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7689" y="-3557688"/>
            <a:ext cx="9161261" cy="162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E9BAB1C-0E4E-597A-E937-A90137266C07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27919" y="3608725"/>
            <a:ext cx="140317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588" algn="just"/>
            <a:r>
              <a:rPr lang="en-US" sz="44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hành với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7325" indent="706438" algn="just">
              <a:buFont typeface="Arial" pitchFamily="34" charset="0"/>
              <a:buChar char="•"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7325" indent="706438" algn="just">
              <a:buFont typeface="Arial" pitchFamily="34" charset="0"/>
              <a:buChar char="•"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CamScanner 12-31-2020 09.43_3.jpg">
            <a:extLst>
              <a:ext uri="{FF2B5EF4-FFF2-40B4-BE49-F238E27FC236}">
                <a16:creationId xmlns:a16="http://schemas.microsoft.com/office/drawing/2014/main" xmlns="" id="{93145E25-0338-1470-4812-46A02F672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3" t="2521" r="6184" b="13445"/>
          <a:stretch/>
        </p:blipFill>
        <p:spPr>
          <a:xfrm>
            <a:off x="2053250" y="3128030"/>
            <a:ext cx="1162980" cy="1172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BCB6A0-260E-7932-60EC-5D2AD10CCD9A}"/>
              </a:ext>
            </a:extLst>
          </p:cNvPr>
          <p:cNvSpPr txBox="1"/>
          <p:nvPr/>
        </p:nvSpPr>
        <p:spPr>
          <a:xfrm>
            <a:off x="137319" y="358785"/>
            <a:ext cx="15925800" cy="215453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endParaRPr lang="en-US" sz="4400" b="1" u="sng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20114">
              <a:defRPr/>
            </a:pPr>
            <a:r>
              <a:rPr lang="en-US" sz="44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4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20114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27. 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2149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35D71FFA-0CC8-AC15-3A0E-9BA5D279F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613"/>
            <a:ext cx="1224915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257144BB-3F54-B6C1-08A3-5DE2BA5D5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0" t="4000" r="25993"/>
          <a:stretch/>
        </p:blipFill>
        <p:spPr bwMode="auto">
          <a:xfrm>
            <a:off x="10729119" y="457200"/>
            <a:ext cx="533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856155-15CB-87C2-3EA8-D6D587F3DA33}"/>
              </a:ext>
            </a:extLst>
          </p:cNvPr>
          <p:cNvSpPr txBox="1"/>
          <p:nvPr/>
        </p:nvSpPr>
        <p:spPr>
          <a:xfrm>
            <a:off x="0" y="7675600"/>
            <a:ext cx="16276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ĐỊA CẦU</a:t>
            </a:r>
          </a:p>
        </p:txBody>
      </p:sp>
    </p:spTree>
    <p:extLst>
      <p:ext uri="{BB962C8B-B14F-4D97-AF65-F5344CB8AC3E}">
        <p14:creationId xmlns:p14="http://schemas.microsoft.com/office/powerpoint/2010/main" val="51547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257144BB-3F54-B6C1-08A3-5DE2BA5D5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0" t="4000" r="25993"/>
          <a:stretch/>
        </p:blipFill>
        <p:spPr bwMode="auto">
          <a:xfrm>
            <a:off x="503237" y="228600"/>
            <a:ext cx="533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856155-15CB-87C2-3EA8-D6D587F3DA33}"/>
              </a:ext>
            </a:extLst>
          </p:cNvPr>
          <p:cNvSpPr txBox="1"/>
          <p:nvPr/>
        </p:nvSpPr>
        <p:spPr>
          <a:xfrm>
            <a:off x="-30164" y="7447000"/>
            <a:ext cx="6080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ĐỊA CẦU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AF8774-E408-A593-D026-24DD17ABE456}"/>
              </a:ext>
            </a:extLst>
          </p:cNvPr>
          <p:cNvSpPr txBox="1"/>
          <p:nvPr/>
        </p:nvSpPr>
        <p:spPr>
          <a:xfrm>
            <a:off x="6004719" y="2523812"/>
            <a:ext cx="99361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588" algn="just"/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7325" indent="706438" algn="just">
              <a:buFont typeface="Arial" pitchFamily="34" charset="0"/>
              <a:buChar char="•"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đạo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pPr marL="187325" indent="706438" algn="just">
              <a:buFont typeface="Arial" pitchFamily="34" charset="0"/>
              <a:buChar char="•"/>
            </a:pP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Chỉ các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amScanner 12-31-2020 09.43_3.jpg">
            <a:extLst>
              <a:ext uri="{FF2B5EF4-FFF2-40B4-BE49-F238E27FC236}">
                <a16:creationId xmlns:a16="http://schemas.microsoft.com/office/drawing/2014/main" xmlns="" id="{449BC05E-B5B5-063B-CAEA-C4AAFDD1E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3" t="2521" r="6184" b="13445"/>
          <a:stretch/>
        </p:blipFill>
        <p:spPr>
          <a:xfrm>
            <a:off x="6766719" y="2209800"/>
            <a:ext cx="1171625" cy="11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61CCE9-6FBE-83F1-BA38-921CA3FB1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458" t="22916" r="38873" b="19860"/>
          <a:stretch/>
        </p:blipFill>
        <p:spPr>
          <a:xfrm>
            <a:off x="90284" y="0"/>
            <a:ext cx="6158711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7B9860-7ED0-F825-BAE0-D4F1188C1069}"/>
              </a:ext>
            </a:extLst>
          </p:cNvPr>
          <p:cNvSpPr txBox="1"/>
          <p:nvPr/>
        </p:nvSpPr>
        <p:spPr>
          <a:xfrm>
            <a:off x="4749085" y="1124187"/>
            <a:ext cx="1865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66</a:t>
            </a:r>
            <a:r>
              <a:rPr lang="en-US" sz="3600" b="1" baseline="30000"/>
              <a:t>o</a:t>
            </a:r>
            <a:r>
              <a:rPr lang="en-US" sz="3600" b="1"/>
              <a:t>33’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177C32-4D06-CAAD-67C8-AA8587EE0D35}"/>
              </a:ext>
            </a:extLst>
          </p:cNvPr>
          <p:cNvSpPr txBox="1"/>
          <p:nvPr/>
        </p:nvSpPr>
        <p:spPr>
          <a:xfrm>
            <a:off x="4939680" y="6063023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66</a:t>
            </a:r>
            <a:r>
              <a:rPr lang="en-US" sz="3600" b="1" baseline="30000"/>
              <a:t>o</a:t>
            </a:r>
            <a:r>
              <a:rPr lang="en-US" sz="3600" b="1"/>
              <a:t>33’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3CB3F6-FA9D-2377-2309-1839E603DDA6}"/>
              </a:ext>
            </a:extLst>
          </p:cNvPr>
          <p:cNvSpPr txBox="1"/>
          <p:nvPr/>
        </p:nvSpPr>
        <p:spPr>
          <a:xfrm>
            <a:off x="5931317" y="2653468"/>
            <a:ext cx="161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23</a:t>
            </a:r>
            <a:r>
              <a:rPr lang="en-US" sz="3600" b="1" baseline="30000"/>
              <a:t>o</a:t>
            </a:r>
            <a:r>
              <a:rPr lang="en-US" sz="3600" b="1"/>
              <a:t>27’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EA3556-7F79-76C3-22E2-853CD4F54BC0}"/>
              </a:ext>
            </a:extLst>
          </p:cNvPr>
          <p:cNvSpPr txBox="1"/>
          <p:nvPr/>
        </p:nvSpPr>
        <p:spPr>
          <a:xfrm>
            <a:off x="5927687" y="4496690"/>
            <a:ext cx="161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23</a:t>
            </a:r>
            <a:r>
              <a:rPr lang="en-US" sz="3600" b="1" baseline="30000"/>
              <a:t>o</a:t>
            </a:r>
            <a:r>
              <a:rPr lang="en-US" sz="3600" b="1"/>
              <a:t>27’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9D9991-E914-269C-9BEE-06753FDA9E69}"/>
              </a:ext>
            </a:extLst>
          </p:cNvPr>
          <p:cNvSpPr txBox="1"/>
          <p:nvPr/>
        </p:nvSpPr>
        <p:spPr>
          <a:xfrm>
            <a:off x="6073428" y="3703107"/>
            <a:ext cx="66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0</a:t>
            </a:r>
            <a:r>
              <a:rPr lang="en-US" sz="3600" b="1" baseline="30000">
                <a:solidFill>
                  <a:srgbClr val="002060"/>
                </a:solidFill>
              </a:rPr>
              <a:t>o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676B497-A7B2-4236-C2D9-24C2419FB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14" t="12910" r="1179"/>
          <a:stretch/>
        </p:blipFill>
        <p:spPr bwMode="auto">
          <a:xfrm>
            <a:off x="10947618" y="114300"/>
            <a:ext cx="5246505" cy="670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DA7BE4-ADE0-85F6-C75C-F15C02E7182B}"/>
              </a:ext>
            </a:extLst>
          </p:cNvPr>
          <p:cNvSpPr txBox="1"/>
          <p:nvPr/>
        </p:nvSpPr>
        <p:spPr>
          <a:xfrm>
            <a:off x="6248995" y="7047483"/>
            <a:ext cx="10027643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889000" algn="just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 tuyến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 những đường tròn tưởng tưởng tiếp xúc với bề mặt Trái Đất.</a:t>
            </a:r>
          </a:p>
          <a:p>
            <a:pPr indent="889000" algn="just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 tuyến gốc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, là vĩ tuyến 0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hay còn gọi là đường Xích đạo.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xmlns="" id="{C971770A-9E80-D9A4-3DAA-A43A90AE19C1}"/>
              </a:ext>
            </a:extLst>
          </p:cNvPr>
          <p:cNvSpPr/>
          <p:nvPr/>
        </p:nvSpPr>
        <p:spPr>
          <a:xfrm rot="5400000">
            <a:off x="12630846" y="-1562"/>
            <a:ext cx="1358068" cy="4134875"/>
          </a:xfrm>
          <a:prstGeom prst="arc">
            <a:avLst>
              <a:gd name="adj1" fmla="val 16448875"/>
              <a:gd name="adj2" fmla="val 5168585"/>
            </a:avLst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6AD34E-31B0-E4C8-0C33-A5AD16125DB7}"/>
              </a:ext>
            </a:extLst>
          </p:cNvPr>
          <p:cNvSpPr txBox="1"/>
          <p:nvPr/>
        </p:nvSpPr>
        <p:spPr>
          <a:xfrm>
            <a:off x="12344163" y="2009014"/>
            <a:ext cx="270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Xích đạo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D563B7-C9C1-92FC-E8EF-E2CF2E1C4A66}"/>
              </a:ext>
            </a:extLst>
          </p:cNvPr>
          <p:cNvSpPr txBox="1"/>
          <p:nvPr/>
        </p:nvSpPr>
        <p:spPr>
          <a:xfrm>
            <a:off x="15364465" y="1855321"/>
            <a:ext cx="66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0</a:t>
            </a:r>
            <a:r>
              <a:rPr lang="en-US" sz="3600" b="1" baseline="30000">
                <a:solidFill>
                  <a:srgbClr val="FF0000"/>
                </a:solidFill>
              </a:rPr>
              <a:t>o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898032-BF50-A292-1D9C-01F26BB40C26}"/>
              </a:ext>
            </a:extLst>
          </p:cNvPr>
          <p:cNvSpPr txBox="1"/>
          <p:nvPr/>
        </p:nvSpPr>
        <p:spPr>
          <a:xfrm>
            <a:off x="7337297" y="2653468"/>
            <a:ext cx="400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Chí tuyến Bắc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3B4BCB-D063-0AF1-7C6E-0707F85D61AD}"/>
              </a:ext>
            </a:extLst>
          </p:cNvPr>
          <p:cNvSpPr txBox="1"/>
          <p:nvPr/>
        </p:nvSpPr>
        <p:spPr>
          <a:xfrm>
            <a:off x="7318544" y="4516219"/>
            <a:ext cx="400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Chí tuyến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9AF8E45-2DD7-8FC7-77B5-781097157318}"/>
              </a:ext>
            </a:extLst>
          </p:cNvPr>
          <p:cNvSpPr txBox="1"/>
          <p:nvPr/>
        </p:nvSpPr>
        <p:spPr>
          <a:xfrm>
            <a:off x="6166339" y="1091483"/>
            <a:ext cx="400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3333FF"/>
                </a:solidFill>
              </a:rPr>
              <a:t>Vòng cực Bắc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72F183-C879-E779-25BA-918E99B6ECA0}"/>
              </a:ext>
            </a:extLst>
          </p:cNvPr>
          <p:cNvSpPr txBox="1"/>
          <p:nvPr/>
        </p:nvSpPr>
        <p:spPr>
          <a:xfrm>
            <a:off x="6363795" y="6042130"/>
            <a:ext cx="400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3333FF"/>
                </a:solidFill>
              </a:rPr>
              <a:t>Vòng cực 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CA8392-2FE6-466F-3554-69AD33CBC9EE}"/>
              </a:ext>
            </a:extLst>
          </p:cNvPr>
          <p:cNvSpPr txBox="1"/>
          <p:nvPr/>
        </p:nvSpPr>
        <p:spPr>
          <a:xfrm>
            <a:off x="6686564" y="3716583"/>
            <a:ext cx="228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</a:rPr>
              <a:t>Xích đạo </a:t>
            </a:r>
          </a:p>
        </p:txBody>
      </p:sp>
    </p:spTree>
    <p:extLst>
      <p:ext uri="{BB962C8B-B14F-4D97-AF65-F5344CB8AC3E}">
        <p14:creationId xmlns:p14="http://schemas.microsoft.com/office/powerpoint/2010/main" val="1813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5" grpId="0"/>
      <p:bldP spid="8" grpId="0"/>
      <p:bldP spid="7" grpId="0" animBg="1"/>
      <p:bldP spid="2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6276638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8413" y="4470400"/>
            <a:ext cx="2674966" cy="30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46919" y="270050"/>
            <a:ext cx="14648014" cy="17111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 bàn,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nào?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9650" y="2312574"/>
            <a:ext cx="3600000" cy="1440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Nam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33707" y="2319200"/>
            <a:ext cx="3600000" cy="1440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3319" y="2319200"/>
            <a:ext cx="3600000" cy="1440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3733413" y="4978400"/>
            <a:ext cx="7324487" cy="403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357057" y="152400"/>
            <a:ext cx="813832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02734" y="1981200"/>
            <a:ext cx="813832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853677" y="9347200"/>
            <a:ext cx="813832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828245" y="1649717"/>
            <a:ext cx="813832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12384" y="3759200"/>
            <a:ext cx="81383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2DD1F7F-21EA-0C38-87CE-4290C25E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7689" y="-3557688"/>
            <a:ext cx="9161261" cy="162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E9BAB1C-0E4E-597A-E937-A90137266C07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61269" y="3608725"/>
            <a:ext cx="1371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588" algn="just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7325" indent="706438" algn="just">
              <a:buFont typeface="Arial" pitchFamily="34" charset="0"/>
              <a:buChar char="•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CamScanner 12-31-2020 09.43_3.jpg">
            <a:extLst>
              <a:ext uri="{FF2B5EF4-FFF2-40B4-BE49-F238E27FC236}">
                <a16:creationId xmlns:a16="http://schemas.microsoft.com/office/drawing/2014/main" xmlns="" id="{93145E25-0338-1470-4812-46A02F672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3" t="2521" r="6184" b="13445"/>
          <a:stretch/>
        </p:blipFill>
        <p:spPr>
          <a:xfrm>
            <a:off x="2186600" y="3128030"/>
            <a:ext cx="1162980" cy="1172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BCB6A0-260E-7932-60EC-5D2AD10CCD9A}"/>
              </a:ext>
            </a:extLst>
          </p:cNvPr>
          <p:cNvSpPr txBox="1"/>
          <p:nvPr/>
        </p:nvSpPr>
        <p:spPr>
          <a:xfrm>
            <a:off x="137319" y="358785"/>
            <a:ext cx="15925800" cy="215453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endParaRPr lang="en-US" sz="4400" b="1" u="sng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20114">
              <a:defRPr/>
            </a:pPr>
            <a:r>
              <a:rPr lang="en-US" sz="44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4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20114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27. 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1341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DA27F3F-CC70-D7A4-6402-D4A3E542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691" y="-76200"/>
            <a:ext cx="7877175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4E42FD-65A8-CBB5-3403-A68C16106AA3}"/>
              </a:ext>
            </a:extLst>
          </p:cNvPr>
          <p:cNvSpPr txBox="1"/>
          <p:nvPr/>
        </p:nvSpPr>
        <p:spPr>
          <a:xfrm>
            <a:off x="14727061" y="7278469"/>
            <a:ext cx="8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10</a:t>
            </a:r>
            <a:r>
              <a:rPr lang="en-US" sz="3600" b="1" baseline="30000"/>
              <a:t>o</a:t>
            </a:r>
            <a:endParaRPr lang="en-US" sz="36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F7E602-D77D-3BD9-2D5A-30BA8535638C}"/>
              </a:ext>
            </a:extLst>
          </p:cNvPr>
          <p:cNvSpPr txBox="1"/>
          <p:nvPr/>
        </p:nvSpPr>
        <p:spPr>
          <a:xfrm>
            <a:off x="14727061" y="6161973"/>
            <a:ext cx="8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12</a:t>
            </a:r>
            <a:r>
              <a:rPr lang="en-US" sz="3600" b="1" baseline="30000"/>
              <a:t>o</a:t>
            </a:r>
            <a:endParaRPr lang="en-US" sz="36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B97164-328C-02CF-8E63-51CEE98F09CB}"/>
              </a:ext>
            </a:extLst>
          </p:cNvPr>
          <p:cNvSpPr txBox="1"/>
          <p:nvPr/>
        </p:nvSpPr>
        <p:spPr>
          <a:xfrm>
            <a:off x="14727061" y="5029200"/>
            <a:ext cx="8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14</a:t>
            </a:r>
            <a:r>
              <a:rPr lang="en-US" sz="3600" b="1" baseline="30000"/>
              <a:t>o</a:t>
            </a:r>
            <a:endParaRPr lang="en-US" sz="36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2F326B-B80B-F95C-2912-9A6301F0E09F}"/>
              </a:ext>
            </a:extLst>
          </p:cNvPr>
          <p:cNvSpPr txBox="1"/>
          <p:nvPr/>
        </p:nvSpPr>
        <p:spPr>
          <a:xfrm>
            <a:off x="14727061" y="3886200"/>
            <a:ext cx="8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16</a:t>
            </a:r>
            <a:r>
              <a:rPr lang="en-US" sz="3600" b="1" baseline="30000"/>
              <a:t>o</a:t>
            </a:r>
            <a:endParaRPr lang="en-US" sz="36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9FD84F-8BCE-DEEF-F47F-DD35690247B5}"/>
              </a:ext>
            </a:extLst>
          </p:cNvPr>
          <p:cNvSpPr txBox="1"/>
          <p:nvPr/>
        </p:nvSpPr>
        <p:spPr>
          <a:xfrm>
            <a:off x="14727061" y="2743200"/>
            <a:ext cx="8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18</a:t>
            </a:r>
            <a:r>
              <a:rPr lang="en-US" sz="3600" b="1" baseline="30000"/>
              <a:t>o</a:t>
            </a:r>
            <a:endParaRPr lang="en-US" sz="36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7DD6E6-D382-4C12-C77E-00F12298D07A}"/>
              </a:ext>
            </a:extLst>
          </p:cNvPr>
          <p:cNvSpPr txBox="1"/>
          <p:nvPr/>
        </p:nvSpPr>
        <p:spPr>
          <a:xfrm>
            <a:off x="14727061" y="1600200"/>
            <a:ext cx="8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20</a:t>
            </a:r>
            <a:r>
              <a:rPr lang="en-US" sz="3600" b="1" baseline="30000"/>
              <a:t>o</a:t>
            </a:r>
            <a:endParaRPr lang="en-US" sz="36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0F1D74-1778-0843-4FFF-65B0EA0F5217}"/>
              </a:ext>
            </a:extLst>
          </p:cNvPr>
          <p:cNvSpPr txBox="1"/>
          <p:nvPr/>
        </p:nvSpPr>
        <p:spPr>
          <a:xfrm>
            <a:off x="14727061" y="457200"/>
            <a:ext cx="8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22</a:t>
            </a:r>
            <a:r>
              <a:rPr lang="en-US" sz="3600" b="1" baseline="30000"/>
              <a:t>o</a:t>
            </a:r>
            <a:endParaRPr lang="en-US" sz="36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04A146-199C-04EA-B57E-6165A2D9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09" y="0"/>
            <a:ext cx="6788403" cy="914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1356" y="8052137"/>
            <a:ext cx="11769563" cy="101566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đới khí hậu nào?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43A4FBB-59BC-6119-9755-55E6F4BE324B}"/>
              </a:ext>
            </a:extLst>
          </p:cNvPr>
          <p:cNvSpPr/>
          <p:nvPr/>
        </p:nvSpPr>
        <p:spPr>
          <a:xfrm>
            <a:off x="4202678" y="3386989"/>
            <a:ext cx="1268639" cy="2999254"/>
          </a:xfrm>
          <a:custGeom>
            <a:avLst/>
            <a:gdLst>
              <a:gd name="connsiteX0" fmla="*/ 0 w 609600"/>
              <a:gd name="connsiteY0" fmla="*/ 101602 h 3124200"/>
              <a:gd name="connsiteX1" fmla="*/ 101602 w 609600"/>
              <a:gd name="connsiteY1" fmla="*/ 0 h 3124200"/>
              <a:gd name="connsiteX2" fmla="*/ 507998 w 609600"/>
              <a:gd name="connsiteY2" fmla="*/ 0 h 3124200"/>
              <a:gd name="connsiteX3" fmla="*/ 609600 w 609600"/>
              <a:gd name="connsiteY3" fmla="*/ 101602 h 3124200"/>
              <a:gd name="connsiteX4" fmla="*/ 609600 w 609600"/>
              <a:gd name="connsiteY4" fmla="*/ 3022598 h 3124200"/>
              <a:gd name="connsiteX5" fmla="*/ 507998 w 609600"/>
              <a:gd name="connsiteY5" fmla="*/ 3124200 h 3124200"/>
              <a:gd name="connsiteX6" fmla="*/ 101602 w 609600"/>
              <a:gd name="connsiteY6" fmla="*/ 3124200 h 3124200"/>
              <a:gd name="connsiteX7" fmla="*/ 0 w 609600"/>
              <a:gd name="connsiteY7" fmla="*/ 3022598 h 3124200"/>
              <a:gd name="connsiteX8" fmla="*/ 0 w 609600"/>
              <a:gd name="connsiteY8" fmla="*/ 101602 h 3124200"/>
              <a:gd name="connsiteX0" fmla="*/ 0 w 808776"/>
              <a:gd name="connsiteY0" fmla="*/ 164976 h 3124200"/>
              <a:gd name="connsiteX1" fmla="*/ 300778 w 808776"/>
              <a:gd name="connsiteY1" fmla="*/ 0 h 3124200"/>
              <a:gd name="connsiteX2" fmla="*/ 707174 w 808776"/>
              <a:gd name="connsiteY2" fmla="*/ 0 h 3124200"/>
              <a:gd name="connsiteX3" fmla="*/ 808776 w 808776"/>
              <a:gd name="connsiteY3" fmla="*/ 101602 h 3124200"/>
              <a:gd name="connsiteX4" fmla="*/ 808776 w 808776"/>
              <a:gd name="connsiteY4" fmla="*/ 3022598 h 3124200"/>
              <a:gd name="connsiteX5" fmla="*/ 707174 w 808776"/>
              <a:gd name="connsiteY5" fmla="*/ 3124200 h 3124200"/>
              <a:gd name="connsiteX6" fmla="*/ 300778 w 808776"/>
              <a:gd name="connsiteY6" fmla="*/ 3124200 h 3124200"/>
              <a:gd name="connsiteX7" fmla="*/ 199176 w 808776"/>
              <a:gd name="connsiteY7" fmla="*/ 3022598 h 3124200"/>
              <a:gd name="connsiteX8" fmla="*/ 0 w 808776"/>
              <a:gd name="connsiteY8" fmla="*/ 164976 h 3124200"/>
              <a:gd name="connsiteX0" fmla="*/ 0 w 808776"/>
              <a:gd name="connsiteY0" fmla="*/ 164976 h 3124200"/>
              <a:gd name="connsiteX1" fmla="*/ 174029 w 808776"/>
              <a:gd name="connsiteY1" fmla="*/ 126748 h 3124200"/>
              <a:gd name="connsiteX2" fmla="*/ 707174 w 808776"/>
              <a:gd name="connsiteY2" fmla="*/ 0 h 3124200"/>
              <a:gd name="connsiteX3" fmla="*/ 808776 w 808776"/>
              <a:gd name="connsiteY3" fmla="*/ 101602 h 3124200"/>
              <a:gd name="connsiteX4" fmla="*/ 808776 w 808776"/>
              <a:gd name="connsiteY4" fmla="*/ 3022598 h 3124200"/>
              <a:gd name="connsiteX5" fmla="*/ 707174 w 808776"/>
              <a:gd name="connsiteY5" fmla="*/ 3124200 h 3124200"/>
              <a:gd name="connsiteX6" fmla="*/ 300778 w 808776"/>
              <a:gd name="connsiteY6" fmla="*/ 3124200 h 3124200"/>
              <a:gd name="connsiteX7" fmla="*/ 199176 w 808776"/>
              <a:gd name="connsiteY7" fmla="*/ 3022598 h 3124200"/>
              <a:gd name="connsiteX8" fmla="*/ 0 w 808776"/>
              <a:gd name="connsiteY8" fmla="*/ 164976 h 3124200"/>
              <a:gd name="connsiteX0" fmla="*/ 0 w 808776"/>
              <a:gd name="connsiteY0" fmla="*/ 164976 h 3124200"/>
              <a:gd name="connsiteX1" fmla="*/ 174029 w 808776"/>
              <a:gd name="connsiteY1" fmla="*/ 126748 h 3124200"/>
              <a:gd name="connsiteX2" fmla="*/ 707174 w 808776"/>
              <a:gd name="connsiteY2" fmla="*/ 0 h 3124200"/>
              <a:gd name="connsiteX3" fmla="*/ 808776 w 808776"/>
              <a:gd name="connsiteY3" fmla="*/ 101602 h 3124200"/>
              <a:gd name="connsiteX4" fmla="*/ 808776 w 808776"/>
              <a:gd name="connsiteY4" fmla="*/ 3022598 h 3124200"/>
              <a:gd name="connsiteX5" fmla="*/ 707174 w 808776"/>
              <a:gd name="connsiteY5" fmla="*/ 3124200 h 3124200"/>
              <a:gd name="connsiteX6" fmla="*/ 300778 w 808776"/>
              <a:gd name="connsiteY6" fmla="*/ 3124200 h 3124200"/>
              <a:gd name="connsiteX7" fmla="*/ 199176 w 808776"/>
              <a:gd name="connsiteY7" fmla="*/ 3022598 h 3124200"/>
              <a:gd name="connsiteX8" fmla="*/ 0 w 808776"/>
              <a:gd name="connsiteY8" fmla="*/ 164976 h 3124200"/>
              <a:gd name="connsiteX0" fmla="*/ 0 w 808776"/>
              <a:gd name="connsiteY0" fmla="*/ 164976 h 3124200"/>
              <a:gd name="connsiteX1" fmla="*/ 201190 w 808776"/>
              <a:gd name="connsiteY1" fmla="*/ 172015 h 3124200"/>
              <a:gd name="connsiteX2" fmla="*/ 707174 w 808776"/>
              <a:gd name="connsiteY2" fmla="*/ 0 h 3124200"/>
              <a:gd name="connsiteX3" fmla="*/ 808776 w 808776"/>
              <a:gd name="connsiteY3" fmla="*/ 101602 h 3124200"/>
              <a:gd name="connsiteX4" fmla="*/ 808776 w 808776"/>
              <a:gd name="connsiteY4" fmla="*/ 3022598 h 3124200"/>
              <a:gd name="connsiteX5" fmla="*/ 707174 w 808776"/>
              <a:gd name="connsiteY5" fmla="*/ 3124200 h 3124200"/>
              <a:gd name="connsiteX6" fmla="*/ 300778 w 808776"/>
              <a:gd name="connsiteY6" fmla="*/ 3124200 h 3124200"/>
              <a:gd name="connsiteX7" fmla="*/ 199176 w 808776"/>
              <a:gd name="connsiteY7" fmla="*/ 3022598 h 3124200"/>
              <a:gd name="connsiteX8" fmla="*/ 0 w 808776"/>
              <a:gd name="connsiteY8" fmla="*/ 164976 h 3124200"/>
              <a:gd name="connsiteX0" fmla="*/ 0 w 808776"/>
              <a:gd name="connsiteY0" fmla="*/ 78559 h 3037783"/>
              <a:gd name="connsiteX1" fmla="*/ 201190 w 808776"/>
              <a:gd name="connsiteY1" fmla="*/ 85598 h 3037783"/>
              <a:gd name="connsiteX2" fmla="*/ 580426 w 808776"/>
              <a:gd name="connsiteY2" fmla="*/ 76546 h 3037783"/>
              <a:gd name="connsiteX3" fmla="*/ 808776 w 808776"/>
              <a:gd name="connsiteY3" fmla="*/ 15185 h 3037783"/>
              <a:gd name="connsiteX4" fmla="*/ 808776 w 808776"/>
              <a:gd name="connsiteY4" fmla="*/ 2936181 h 3037783"/>
              <a:gd name="connsiteX5" fmla="*/ 707174 w 808776"/>
              <a:gd name="connsiteY5" fmla="*/ 3037783 h 3037783"/>
              <a:gd name="connsiteX6" fmla="*/ 300778 w 808776"/>
              <a:gd name="connsiteY6" fmla="*/ 3037783 h 3037783"/>
              <a:gd name="connsiteX7" fmla="*/ 199176 w 808776"/>
              <a:gd name="connsiteY7" fmla="*/ 2936181 h 3037783"/>
              <a:gd name="connsiteX8" fmla="*/ 0 w 808776"/>
              <a:gd name="connsiteY8" fmla="*/ 78559 h 3037783"/>
              <a:gd name="connsiteX0" fmla="*/ 0 w 808776"/>
              <a:gd name="connsiteY0" fmla="*/ 54588 h 3013812"/>
              <a:gd name="connsiteX1" fmla="*/ 201190 w 808776"/>
              <a:gd name="connsiteY1" fmla="*/ 61627 h 3013812"/>
              <a:gd name="connsiteX2" fmla="*/ 580426 w 808776"/>
              <a:gd name="connsiteY2" fmla="*/ 52575 h 3013812"/>
              <a:gd name="connsiteX3" fmla="*/ 682028 w 808776"/>
              <a:gd name="connsiteY3" fmla="*/ 18374 h 3013812"/>
              <a:gd name="connsiteX4" fmla="*/ 808776 w 808776"/>
              <a:gd name="connsiteY4" fmla="*/ 2912210 h 3013812"/>
              <a:gd name="connsiteX5" fmla="*/ 707174 w 808776"/>
              <a:gd name="connsiteY5" fmla="*/ 3013812 h 3013812"/>
              <a:gd name="connsiteX6" fmla="*/ 300778 w 808776"/>
              <a:gd name="connsiteY6" fmla="*/ 3013812 h 3013812"/>
              <a:gd name="connsiteX7" fmla="*/ 199176 w 808776"/>
              <a:gd name="connsiteY7" fmla="*/ 2912210 h 3013812"/>
              <a:gd name="connsiteX8" fmla="*/ 0 w 808776"/>
              <a:gd name="connsiteY8" fmla="*/ 54588 h 3013812"/>
              <a:gd name="connsiteX0" fmla="*/ 0 w 808776"/>
              <a:gd name="connsiteY0" fmla="*/ 54588 h 3013812"/>
              <a:gd name="connsiteX1" fmla="*/ 201190 w 808776"/>
              <a:gd name="connsiteY1" fmla="*/ 61627 h 3013812"/>
              <a:gd name="connsiteX2" fmla="*/ 580426 w 808776"/>
              <a:gd name="connsiteY2" fmla="*/ 52575 h 3013812"/>
              <a:gd name="connsiteX3" fmla="*/ 682028 w 808776"/>
              <a:gd name="connsiteY3" fmla="*/ 18374 h 3013812"/>
              <a:gd name="connsiteX4" fmla="*/ 757465 w 808776"/>
              <a:gd name="connsiteY4" fmla="*/ 107649 h 3013812"/>
              <a:gd name="connsiteX5" fmla="*/ 808776 w 808776"/>
              <a:gd name="connsiteY5" fmla="*/ 2912210 h 3013812"/>
              <a:gd name="connsiteX6" fmla="*/ 707174 w 808776"/>
              <a:gd name="connsiteY6" fmla="*/ 3013812 h 3013812"/>
              <a:gd name="connsiteX7" fmla="*/ 300778 w 808776"/>
              <a:gd name="connsiteY7" fmla="*/ 3013812 h 3013812"/>
              <a:gd name="connsiteX8" fmla="*/ 199176 w 808776"/>
              <a:gd name="connsiteY8" fmla="*/ 2912210 h 3013812"/>
              <a:gd name="connsiteX9" fmla="*/ 0 w 808776"/>
              <a:gd name="connsiteY9" fmla="*/ 54588 h 3013812"/>
              <a:gd name="connsiteX0" fmla="*/ 0 w 884263"/>
              <a:gd name="connsiteY0" fmla="*/ 54588 h 3013812"/>
              <a:gd name="connsiteX1" fmla="*/ 201190 w 884263"/>
              <a:gd name="connsiteY1" fmla="*/ 61627 h 3013812"/>
              <a:gd name="connsiteX2" fmla="*/ 580426 w 884263"/>
              <a:gd name="connsiteY2" fmla="*/ 52575 h 3013812"/>
              <a:gd name="connsiteX3" fmla="*/ 682028 w 884263"/>
              <a:gd name="connsiteY3" fmla="*/ 18374 h 3013812"/>
              <a:gd name="connsiteX4" fmla="*/ 757465 w 884263"/>
              <a:gd name="connsiteY4" fmla="*/ 107649 h 3013812"/>
              <a:gd name="connsiteX5" fmla="*/ 884213 w 884263"/>
              <a:gd name="connsiteY5" fmla="*/ 198183 h 3013812"/>
              <a:gd name="connsiteX6" fmla="*/ 808776 w 884263"/>
              <a:gd name="connsiteY6" fmla="*/ 2912210 h 3013812"/>
              <a:gd name="connsiteX7" fmla="*/ 707174 w 884263"/>
              <a:gd name="connsiteY7" fmla="*/ 3013812 h 3013812"/>
              <a:gd name="connsiteX8" fmla="*/ 300778 w 884263"/>
              <a:gd name="connsiteY8" fmla="*/ 3013812 h 3013812"/>
              <a:gd name="connsiteX9" fmla="*/ 199176 w 884263"/>
              <a:gd name="connsiteY9" fmla="*/ 2912210 h 3013812"/>
              <a:gd name="connsiteX10" fmla="*/ 0 w 884263"/>
              <a:gd name="connsiteY10" fmla="*/ 54588 h 3013812"/>
              <a:gd name="connsiteX0" fmla="*/ 0 w 887659"/>
              <a:gd name="connsiteY0" fmla="*/ 54588 h 3013812"/>
              <a:gd name="connsiteX1" fmla="*/ 201190 w 887659"/>
              <a:gd name="connsiteY1" fmla="*/ 61627 h 3013812"/>
              <a:gd name="connsiteX2" fmla="*/ 580426 w 887659"/>
              <a:gd name="connsiteY2" fmla="*/ 52575 h 3013812"/>
              <a:gd name="connsiteX3" fmla="*/ 682028 w 887659"/>
              <a:gd name="connsiteY3" fmla="*/ 18374 h 3013812"/>
              <a:gd name="connsiteX4" fmla="*/ 757465 w 887659"/>
              <a:gd name="connsiteY4" fmla="*/ 107649 h 3013812"/>
              <a:gd name="connsiteX5" fmla="*/ 884213 w 887659"/>
              <a:gd name="connsiteY5" fmla="*/ 198183 h 3013812"/>
              <a:gd name="connsiteX6" fmla="*/ 887357 w 887659"/>
              <a:gd name="connsiteY6" fmla="*/ 435711 h 3013812"/>
              <a:gd name="connsiteX7" fmla="*/ 808776 w 887659"/>
              <a:gd name="connsiteY7" fmla="*/ 2912210 h 3013812"/>
              <a:gd name="connsiteX8" fmla="*/ 707174 w 887659"/>
              <a:gd name="connsiteY8" fmla="*/ 3013812 h 3013812"/>
              <a:gd name="connsiteX9" fmla="*/ 300778 w 887659"/>
              <a:gd name="connsiteY9" fmla="*/ 3013812 h 3013812"/>
              <a:gd name="connsiteX10" fmla="*/ 199176 w 887659"/>
              <a:gd name="connsiteY10" fmla="*/ 2912210 h 3013812"/>
              <a:gd name="connsiteX11" fmla="*/ 0 w 887659"/>
              <a:gd name="connsiteY11" fmla="*/ 54588 h 3013812"/>
              <a:gd name="connsiteX0" fmla="*/ 0 w 993242"/>
              <a:gd name="connsiteY0" fmla="*/ 54588 h 3013812"/>
              <a:gd name="connsiteX1" fmla="*/ 201190 w 993242"/>
              <a:gd name="connsiteY1" fmla="*/ 61627 h 3013812"/>
              <a:gd name="connsiteX2" fmla="*/ 580426 w 993242"/>
              <a:gd name="connsiteY2" fmla="*/ 52575 h 3013812"/>
              <a:gd name="connsiteX3" fmla="*/ 682028 w 993242"/>
              <a:gd name="connsiteY3" fmla="*/ 18374 h 3013812"/>
              <a:gd name="connsiteX4" fmla="*/ 757465 w 993242"/>
              <a:gd name="connsiteY4" fmla="*/ 107649 h 3013812"/>
              <a:gd name="connsiteX5" fmla="*/ 884213 w 993242"/>
              <a:gd name="connsiteY5" fmla="*/ 198183 h 3013812"/>
              <a:gd name="connsiteX6" fmla="*/ 887357 w 993242"/>
              <a:gd name="connsiteY6" fmla="*/ 435711 h 3013812"/>
              <a:gd name="connsiteX7" fmla="*/ 993190 w 993242"/>
              <a:gd name="connsiteY7" fmla="*/ 448411 h 3013812"/>
              <a:gd name="connsiteX8" fmla="*/ 808776 w 993242"/>
              <a:gd name="connsiteY8" fmla="*/ 2912210 h 3013812"/>
              <a:gd name="connsiteX9" fmla="*/ 707174 w 993242"/>
              <a:gd name="connsiteY9" fmla="*/ 3013812 h 3013812"/>
              <a:gd name="connsiteX10" fmla="*/ 300778 w 993242"/>
              <a:gd name="connsiteY10" fmla="*/ 3013812 h 3013812"/>
              <a:gd name="connsiteX11" fmla="*/ 199176 w 993242"/>
              <a:gd name="connsiteY11" fmla="*/ 2912210 h 3013812"/>
              <a:gd name="connsiteX12" fmla="*/ 0 w 993242"/>
              <a:gd name="connsiteY12" fmla="*/ 54588 h 3013812"/>
              <a:gd name="connsiteX0" fmla="*/ 0 w 993249"/>
              <a:gd name="connsiteY0" fmla="*/ 54588 h 3013812"/>
              <a:gd name="connsiteX1" fmla="*/ 201190 w 993249"/>
              <a:gd name="connsiteY1" fmla="*/ 61627 h 3013812"/>
              <a:gd name="connsiteX2" fmla="*/ 580426 w 993249"/>
              <a:gd name="connsiteY2" fmla="*/ 52575 h 3013812"/>
              <a:gd name="connsiteX3" fmla="*/ 682028 w 993249"/>
              <a:gd name="connsiteY3" fmla="*/ 18374 h 3013812"/>
              <a:gd name="connsiteX4" fmla="*/ 757465 w 993249"/>
              <a:gd name="connsiteY4" fmla="*/ 107649 h 3013812"/>
              <a:gd name="connsiteX5" fmla="*/ 884213 w 993249"/>
              <a:gd name="connsiteY5" fmla="*/ 198183 h 3013812"/>
              <a:gd name="connsiteX6" fmla="*/ 900057 w 993249"/>
              <a:gd name="connsiteY6" fmla="*/ 372211 h 3013812"/>
              <a:gd name="connsiteX7" fmla="*/ 993190 w 993249"/>
              <a:gd name="connsiteY7" fmla="*/ 448411 h 3013812"/>
              <a:gd name="connsiteX8" fmla="*/ 808776 w 993249"/>
              <a:gd name="connsiteY8" fmla="*/ 2912210 h 3013812"/>
              <a:gd name="connsiteX9" fmla="*/ 707174 w 993249"/>
              <a:gd name="connsiteY9" fmla="*/ 3013812 h 3013812"/>
              <a:gd name="connsiteX10" fmla="*/ 300778 w 993249"/>
              <a:gd name="connsiteY10" fmla="*/ 3013812 h 3013812"/>
              <a:gd name="connsiteX11" fmla="*/ 199176 w 993249"/>
              <a:gd name="connsiteY11" fmla="*/ 2912210 h 3013812"/>
              <a:gd name="connsiteX12" fmla="*/ 0 w 993249"/>
              <a:gd name="connsiteY12" fmla="*/ 54588 h 3013812"/>
              <a:gd name="connsiteX0" fmla="*/ 0 w 993319"/>
              <a:gd name="connsiteY0" fmla="*/ 54588 h 3013812"/>
              <a:gd name="connsiteX1" fmla="*/ 201190 w 993319"/>
              <a:gd name="connsiteY1" fmla="*/ 61627 h 3013812"/>
              <a:gd name="connsiteX2" fmla="*/ 580426 w 993319"/>
              <a:gd name="connsiteY2" fmla="*/ 52575 h 3013812"/>
              <a:gd name="connsiteX3" fmla="*/ 682028 w 993319"/>
              <a:gd name="connsiteY3" fmla="*/ 18374 h 3013812"/>
              <a:gd name="connsiteX4" fmla="*/ 757465 w 993319"/>
              <a:gd name="connsiteY4" fmla="*/ 107649 h 3013812"/>
              <a:gd name="connsiteX5" fmla="*/ 884213 w 993319"/>
              <a:gd name="connsiteY5" fmla="*/ 198183 h 3013812"/>
              <a:gd name="connsiteX6" fmla="*/ 900057 w 993319"/>
              <a:gd name="connsiteY6" fmla="*/ 372211 h 3013812"/>
              <a:gd name="connsiteX7" fmla="*/ 993190 w 993319"/>
              <a:gd name="connsiteY7" fmla="*/ 448411 h 3013812"/>
              <a:gd name="connsiteX8" fmla="*/ 808776 w 993319"/>
              <a:gd name="connsiteY8" fmla="*/ 2912210 h 3013812"/>
              <a:gd name="connsiteX9" fmla="*/ 707174 w 993319"/>
              <a:gd name="connsiteY9" fmla="*/ 3013812 h 3013812"/>
              <a:gd name="connsiteX10" fmla="*/ 300778 w 993319"/>
              <a:gd name="connsiteY10" fmla="*/ 3013812 h 3013812"/>
              <a:gd name="connsiteX11" fmla="*/ 199176 w 993319"/>
              <a:gd name="connsiteY11" fmla="*/ 2912210 h 3013812"/>
              <a:gd name="connsiteX12" fmla="*/ 0 w 993319"/>
              <a:gd name="connsiteY12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808776 w 1077872"/>
              <a:gd name="connsiteY9" fmla="*/ 2912210 h 3013812"/>
              <a:gd name="connsiteX10" fmla="*/ 707174 w 1077872"/>
              <a:gd name="connsiteY10" fmla="*/ 3013812 h 3013812"/>
              <a:gd name="connsiteX11" fmla="*/ 300778 w 1077872"/>
              <a:gd name="connsiteY11" fmla="*/ 3013812 h 3013812"/>
              <a:gd name="connsiteX12" fmla="*/ 199176 w 1077872"/>
              <a:gd name="connsiteY12" fmla="*/ 2912210 h 3013812"/>
              <a:gd name="connsiteX13" fmla="*/ 0 w 1077872"/>
              <a:gd name="connsiteY13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08776 w 1077872"/>
              <a:gd name="connsiteY10" fmla="*/ 2912210 h 3013812"/>
              <a:gd name="connsiteX11" fmla="*/ 707174 w 1077872"/>
              <a:gd name="connsiteY11" fmla="*/ 3013812 h 3013812"/>
              <a:gd name="connsiteX12" fmla="*/ 300778 w 1077872"/>
              <a:gd name="connsiteY12" fmla="*/ 3013812 h 3013812"/>
              <a:gd name="connsiteX13" fmla="*/ 199176 w 1077872"/>
              <a:gd name="connsiteY13" fmla="*/ 2912210 h 3013812"/>
              <a:gd name="connsiteX14" fmla="*/ 0 w 1077872"/>
              <a:gd name="connsiteY14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08776 w 1077872"/>
              <a:gd name="connsiteY11" fmla="*/ 2912210 h 3013812"/>
              <a:gd name="connsiteX12" fmla="*/ 707174 w 1077872"/>
              <a:gd name="connsiteY12" fmla="*/ 3013812 h 3013812"/>
              <a:gd name="connsiteX13" fmla="*/ 300778 w 1077872"/>
              <a:gd name="connsiteY13" fmla="*/ 3013812 h 3013812"/>
              <a:gd name="connsiteX14" fmla="*/ 199176 w 1077872"/>
              <a:gd name="connsiteY14" fmla="*/ 2912210 h 3013812"/>
              <a:gd name="connsiteX15" fmla="*/ 0 w 1077872"/>
              <a:gd name="connsiteY1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808776 w 1077872"/>
              <a:gd name="connsiteY12" fmla="*/ 2912210 h 3013812"/>
              <a:gd name="connsiteX13" fmla="*/ 707174 w 1077872"/>
              <a:gd name="connsiteY13" fmla="*/ 3013812 h 3013812"/>
              <a:gd name="connsiteX14" fmla="*/ 300778 w 1077872"/>
              <a:gd name="connsiteY14" fmla="*/ 3013812 h 3013812"/>
              <a:gd name="connsiteX15" fmla="*/ 199176 w 1077872"/>
              <a:gd name="connsiteY15" fmla="*/ 2912210 h 3013812"/>
              <a:gd name="connsiteX16" fmla="*/ 0 w 1077872"/>
              <a:gd name="connsiteY16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702411 h 3013812"/>
              <a:gd name="connsiteX13" fmla="*/ 808776 w 1077872"/>
              <a:gd name="connsiteY13" fmla="*/ 2912210 h 3013812"/>
              <a:gd name="connsiteX14" fmla="*/ 707174 w 1077872"/>
              <a:gd name="connsiteY14" fmla="*/ 3013812 h 3013812"/>
              <a:gd name="connsiteX15" fmla="*/ 300778 w 1077872"/>
              <a:gd name="connsiteY15" fmla="*/ 3013812 h 3013812"/>
              <a:gd name="connsiteX16" fmla="*/ 199176 w 1077872"/>
              <a:gd name="connsiteY16" fmla="*/ 2912210 h 3013812"/>
              <a:gd name="connsiteX17" fmla="*/ 0 w 1077872"/>
              <a:gd name="connsiteY17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702411 h 3013812"/>
              <a:gd name="connsiteX13" fmla="*/ 686553 w 1077872"/>
              <a:gd name="connsiteY13" fmla="*/ 681244 h 3013812"/>
              <a:gd name="connsiteX14" fmla="*/ 808776 w 1077872"/>
              <a:gd name="connsiteY14" fmla="*/ 2912210 h 3013812"/>
              <a:gd name="connsiteX15" fmla="*/ 707174 w 1077872"/>
              <a:gd name="connsiteY15" fmla="*/ 3013812 h 3013812"/>
              <a:gd name="connsiteX16" fmla="*/ 300778 w 1077872"/>
              <a:gd name="connsiteY16" fmla="*/ 3013812 h 3013812"/>
              <a:gd name="connsiteX17" fmla="*/ 199176 w 1077872"/>
              <a:gd name="connsiteY17" fmla="*/ 2912210 h 3013812"/>
              <a:gd name="connsiteX18" fmla="*/ 0 w 1077872"/>
              <a:gd name="connsiteY18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50053 w 1077872"/>
              <a:gd name="connsiteY12" fmla="*/ 643145 h 3013812"/>
              <a:gd name="connsiteX13" fmla="*/ 686553 w 1077872"/>
              <a:gd name="connsiteY13" fmla="*/ 681244 h 3013812"/>
              <a:gd name="connsiteX14" fmla="*/ 808776 w 1077872"/>
              <a:gd name="connsiteY14" fmla="*/ 2912210 h 3013812"/>
              <a:gd name="connsiteX15" fmla="*/ 707174 w 1077872"/>
              <a:gd name="connsiteY15" fmla="*/ 3013812 h 3013812"/>
              <a:gd name="connsiteX16" fmla="*/ 300778 w 1077872"/>
              <a:gd name="connsiteY16" fmla="*/ 3013812 h 3013812"/>
              <a:gd name="connsiteX17" fmla="*/ 199176 w 1077872"/>
              <a:gd name="connsiteY17" fmla="*/ 2912210 h 3013812"/>
              <a:gd name="connsiteX18" fmla="*/ 0 w 1077872"/>
              <a:gd name="connsiteY18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808776 w 1077872"/>
              <a:gd name="connsiteY14" fmla="*/ 2912210 h 3013812"/>
              <a:gd name="connsiteX15" fmla="*/ 707174 w 1077872"/>
              <a:gd name="connsiteY15" fmla="*/ 3013812 h 3013812"/>
              <a:gd name="connsiteX16" fmla="*/ 300778 w 1077872"/>
              <a:gd name="connsiteY16" fmla="*/ 3013812 h 3013812"/>
              <a:gd name="connsiteX17" fmla="*/ 199176 w 1077872"/>
              <a:gd name="connsiteY17" fmla="*/ 2912210 h 3013812"/>
              <a:gd name="connsiteX18" fmla="*/ 0 w 1077872"/>
              <a:gd name="connsiteY18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808776 w 1077872"/>
              <a:gd name="connsiteY15" fmla="*/ 2912210 h 3013812"/>
              <a:gd name="connsiteX16" fmla="*/ 707174 w 1077872"/>
              <a:gd name="connsiteY16" fmla="*/ 3013812 h 3013812"/>
              <a:gd name="connsiteX17" fmla="*/ 300778 w 1077872"/>
              <a:gd name="connsiteY17" fmla="*/ 3013812 h 3013812"/>
              <a:gd name="connsiteX18" fmla="*/ 199176 w 1077872"/>
              <a:gd name="connsiteY18" fmla="*/ 2912210 h 3013812"/>
              <a:gd name="connsiteX19" fmla="*/ 0 w 1077872"/>
              <a:gd name="connsiteY19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808776 w 1077872"/>
              <a:gd name="connsiteY16" fmla="*/ 2912210 h 3013812"/>
              <a:gd name="connsiteX17" fmla="*/ 707174 w 1077872"/>
              <a:gd name="connsiteY17" fmla="*/ 3013812 h 3013812"/>
              <a:gd name="connsiteX18" fmla="*/ 300778 w 1077872"/>
              <a:gd name="connsiteY18" fmla="*/ 3013812 h 3013812"/>
              <a:gd name="connsiteX19" fmla="*/ 199176 w 1077872"/>
              <a:gd name="connsiteY19" fmla="*/ 2912210 h 3013812"/>
              <a:gd name="connsiteX20" fmla="*/ 0 w 1077872"/>
              <a:gd name="connsiteY20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808776 w 1077872"/>
              <a:gd name="connsiteY17" fmla="*/ 2912210 h 3013812"/>
              <a:gd name="connsiteX18" fmla="*/ 707174 w 1077872"/>
              <a:gd name="connsiteY18" fmla="*/ 3013812 h 3013812"/>
              <a:gd name="connsiteX19" fmla="*/ 300778 w 1077872"/>
              <a:gd name="connsiteY19" fmla="*/ 3013812 h 3013812"/>
              <a:gd name="connsiteX20" fmla="*/ 199176 w 1077872"/>
              <a:gd name="connsiteY20" fmla="*/ 2912210 h 3013812"/>
              <a:gd name="connsiteX21" fmla="*/ 0 w 1077872"/>
              <a:gd name="connsiteY21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808776 w 1077872"/>
              <a:gd name="connsiteY18" fmla="*/ 2912210 h 3013812"/>
              <a:gd name="connsiteX19" fmla="*/ 707174 w 1077872"/>
              <a:gd name="connsiteY19" fmla="*/ 3013812 h 3013812"/>
              <a:gd name="connsiteX20" fmla="*/ 300778 w 1077872"/>
              <a:gd name="connsiteY20" fmla="*/ 3013812 h 3013812"/>
              <a:gd name="connsiteX21" fmla="*/ 199176 w 1077872"/>
              <a:gd name="connsiteY21" fmla="*/ 2912210 h 3013812"/>
              <a:gd name="connsiteX22" fmla="*/ 0 w 1077872"/>
              <a:gd name="connsiteY22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808776 w 1077872"/>
              <a:gd name="connsiteY19" fmla="*/ 2912210 h 3013812"/>
              <a:gd name="connsiteX20" fmla="*/ 707174 w 1077872"/>
              <a:gd name="connsiteY20" fmla="*/ 3013812 h 3013812"/>
              <a:gd name="connsiteX21" fmla="*/ 300778 w 1077872"/>
              <a:gd name="connsiteY21" fmla="*/ 3013812 h 3013812"/>
              <a:gd name="connsiteX22" fmla="*/ 199176 w 1077872"/>
              <a:gd name="connsiteY22" fmla="*/ 2912210 h 3013812"/>
              <a:gd name="connsiteX23" fmla="*/ 0 w 1077872"/>
              <a:gd name="connsiteY23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808776 w 1077872"/>
              <a:gd name="connsiteY20" fmla="*/ 2912210 h 3013812"/>
              <a:gd name="connsiteX21" fmla="*/ 707174 w 1077872"/>
              <a:gd name="connsiteY21" fmla="*/ 3013812 h 3013812"/>
              <a:gd name="connsiteX22" fmla="*/ 300778 w 1077872"/>
              <a:gd name="connsiteY22" fmla="*/ 3013812 h 3013812"/>
              <a:gd name="connsiteX23" fmla="*/ 199176 w 1077872"/>
              <a:gd name="connsiteY23" fmla="*/ 2912210 h 3013812"/>
              <a:gd name="connsiteX24" fmla="*/ 0 w 1077872"/>
              <a:gd name="connsiteY24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808776 w 1077872"/>
              <a:gd name="connsiteY21" fmla="*/ 2912210 h 3013812"/>
              <a:gd name="connsiteX22" fmla="*/ 707174 w 1077872"/>
              <a:gd name="connsiteY22" fmla="*/ 3013812 h 3013812"/>
              <a:gd name="connsiteX23" fmla="*/ 300778 w 1077872"/>
              <a:gd name="connsiteY23" fmla="*/ 3013812 h 3013812"/>
              <a:gd name="connsiteX24" fmla="*/ 199176 w 1077872"/>
              <a:gd name="connsiteY24" fmla="*/ 2912210 h 3013812"/>
              <a:gd name="connsiteX25" fmla="*/ 0 w 1077872"/>
              <a:gd name="connsiteY2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808776 w 1077872"/>
              <a:gd name="connsiteY22" fmla="*/ 2912210 h 3013812"/>
              <a:gd name="connsiteX23" fmla="*/ 707174 w 1077872"/>
              <a:gd name="connsiteY23" fmla="*/ 3013812 h 3013812"/>
              <a:gd name="connsiteX24" fmla="*/ 300778 w 1077872"/>
              <a:gd name="connsiteY24" fmla="*/ 3013812 h 3013812"/>
              <a:gd name="connsiteX25" fmla="*/ 199176 w 1077872"/>
              <a:gd name="connsiteY25" fmla="*/ 2912210 h 3013812"/>
              <a:gd name="connsiteX26" fmla="*/ 0 w 1077872"/>
              <a:gd name="connsiteY26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08776 w 1077872"/>
              <a:gd name="connsiteY23" fmla="*/ 2912210 h 3013812"/>
              <a:gd name="connsiteX24" fmla="*/ 707174 w 1077872"/>
              <a:gd name="connsiteY24" fmla="*/ 3013812 h 3013812"/>
              <a:gd name="connsiteX25" fmla="*/ 300778 w 1077872"/>
              <a:gd name="connsiteY25" fmla="*/ 3013812 h 3013812"/>
              <a:gd name="connsiteX26" fmla="*/ 199176 w 1077872"/>
              <a:gd name="connsiteY26" fmla="*/ 2912210 h 3013812"/>
              <a:gd name="connsiteX27" fmla="*/ 0 w 1077872"/>
              <a:gd name="connsiteY27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00853 w 1077872"/>
              <a:gd name="connsiteY23" fmla="*/ 1540611 h 3013812"/>
              <a:gd name="connsiteX24" fmla="*/ 808776 w 1077872"/>
              <a:gd name="connsiteY24" fmla="*/ 2912210 h 3013812"/>
              <a:gd name="connsiteX25" fmla="*/ 707174 w 1077872"/>
              <a:gd name="connsiteY25" fmla="*/ 3013812 h 3013812"/>
              <a:gd name="connsiteX26" fmla="*/ 300778 w 1077872"/>
              <a:gd name="connsiteY26" fmla="*/ 3013812 h 3013812"/>
              <a:gd name="connsiteX27" fmla="*/ 199176 w 1077872"/>
              <a:gd name="connsiteY27" fmla="*/ 2912210 h 3013812"/>
              <a:gd name="connsiteX28" fmla="*/ 0 w 1077872"/>
              <a:gd name="connsiteY28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00853 w 1077872"/>
              <a:gd name="connsiteY23" fmla="*/ 1540611 h 3013812"/>
              <a:gd name="connsiteX24" fmla="*/ 868586 w 1077872"/>
              <a:gd name="connsiteY24" fmla="*/ 1591411 h 3013812"/>
              <a:gd name="connsiteX25" fmla="*/ 808776 w 1077872"/>
              <a:gd name="connsiteY25" fmla="*/ 2912210 h 3013812"/>
              <a:gd name="connsiteX26" fmla="*/ 707174 w 1077872"/>
              <a:gd name="connsiteY26" fmla="*/ 3013812 h 3013812"/>
              <a:gd name="connsiteX27" fmla="*/ 300778 w 1077872"/>
              <a:gd name="connsiteY27" fmla="*/ 3013812 h 3013812"/>
              <a:gd name="connsiteX28" fmla="*/ 199176 w 1077872"/>
              <a:gd name="connsiteY28" fmla="*/ 2912210 h 3013812"/>
              <a:gd name="connsiteX29" fmla="*/ 0 w 1077872"/>
              <a:gd name="connsiteY29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08776 w 1077872"/>
              <a:gd name="connsiteY25" fmla="*/ 2912210 h 3013812"/>
              <a:gd name="connsiteX26" fmla="*/ 707174 w 1077872"/>
              <a:gd name="connsiteY26" fmla="*/ 3013812 h 3013812"/>
              <a:gd name="connsiteX27" fmla="*/ 300778 w 1077872"/>
              <a:gd name="connsiteY27" fmla="*/ 3013812 h 3013812"/>
              <a:gd name="connsiteX28" fmla="*/ 199176 w 1077872"/>
              <a:gd name="connsiteY28" fmla="*/ 2912210 h 3013812"/>
              <a:gd name="connsiteX29" fmla="*/ 0 w 1077872"/>
              <a:gd name="connsiteY29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64353 w 1077872"/>
              <a:gd name="connsiteY25" fmla="*/ 1769211 h 3013812"/>
              <a:gd name="connsiteX26" fmla="*/ 808776 w 1077872"/>
              <a:gd name="connsiteY26" fmla="*/ 2912210 h 3013812"/>
              <a:gd name="connsiteX27" fmla="*/ 707174 w 1077872"/>
              <a:gd name="connsiteY27" fmla="*/ 3013812 h 3013812"/>
              <a:gd name="connsiteX28" fmla="*/ 300778 w 1077872"/>
              <a:gd name="connsiteY28" fmla="*/ 3013812 h 3013812"/>
              <a:gd name="connsiteX29" fmla="*/ 199176 w 1077872"/>
              <a:gd name="connsiteY29" fmla="*/ 2912210 h 3013812"/>
              <a:gd name="connsiteX30" fmla="*/ 0 w 1077872"/>
              <a:gd name="connsiteY30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64353 w 1077872"/>
              <a:gd name="connsiteY25" fmla="*/ 1769211 h 3013812"/>
              <a:gd name="connsiteX26" fmla="*/ 910920 w 1077872"/>
              <a:gd name="connsiteY26" fmla="*/ 1836944 h 3013812"/>
              <a:gd name="connsiteX27" fmla="*/ 808776 w 1077872"/>
              <a:gd name="connsiteY27" fmla="*/ 2912210 h 3013812"/>
              <a:gd name="connsiteX28" fmla="*/ 707174 w 1077872"/>
              <a:gd name="connsiteY28" fmla="*/ 3013812 h 3013812"/>
              <a:gd name="connsiteX29" fmla="*/ 300778 w 1077872"/>
              <a:gd name="connsiteY29" fmla="*/ 3013812 h 3013812"/>
              <a:gd name="connsiteX30" fmla="*/ 199176 w 1077872"/>
              <a:gd name="connsiteY30" fmla="*/ 2912210 h 3013812"/>
              <a:gd name="connsiteX31" fmla="*/ 0 w 1077872"/>
              <a:gd name="connsiteY31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64353 w 1077872"/>
              <a:gd name="connsiteY25" fmla="*/ 1743811 h 3013812"/>
              <a:gd name="connsiteX26" fmla="*/ 910920 w 1077872"/>
              <a:gd name="connsiteY26" fmla="*/ 1836944 h 3013812"/>
              <a:gd name="connsiteX27" fmla="*/ 808776 w 1077872"/>
              <a:gd name="connsiteY27" fmla="*/ 2912210 h 3013812"/>
              <a:gd name="connsiteX28" fmla="*/ 707174 w 1077872"/>
              <a:gd name="connsiteY28" fmla="*/ 3013812 h 3013812"/>
              <a:gd name="connsiteX29" fmla="*/ 300778 w 1077872"/>
              <a:gd name="connsiteY29" fmla="*/ 3013812 h 3013812"/>
              <a:gd name="connsiteX30" fmla="*/ 199176 w 1077872"/>
              <a:gd name="connsiteY30" fmla="*/ 2912210 h 3013812"/>
              <a:gd name="connsiteX31" fmla="*/ 0 w 1077872"/>
              <a:gd name="connsiteY31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808776 w 1077872"/>
              <a:gd name="connsiteY27" fmla="*/ 2912210 h 3013812"/>
              <a:gd name="connsiteX28" fmla="*/ 707174 w 1077872"/>
              <a:gd name="connsiteY28" fmla="*/ 3013812 h 3013812"/>
              <a:gd name="connsiteX29" fmla="*/ 300778 w 1077872"/>
              <a:gd name="connsiteY29" fmla="*/ 3013812 h 3013812"/>
              <a:gd name="connsiteX30" fmla="*/ 199176 w 1077872"/>
              <a:gd name="connsiteY30" fmla="*/ 2912210 h 3013812"/>
              <a:gd name="connsiteX31" fmla="*/ 0 w 1077872"/>
              <a:gd name="connsiteY31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808776 w 1077872"/>
              <a:gd name="connsiteY27" fmla="*/ 2912210 h 3013812"/>
              <a:gd name="connsiteX28" fmla="*/ 707174 w 1077872"/>
              <a:gd name="connsiteY28" fmla="*/ 3013812 h 3013812"/>
              <a:gd name="connsiteX29" fmla="*/ 300778 w 1077872"/>
              <a:gd name="connsiteY29" fmla="*/ 3013812 h 3013812"/>
              <a:gd name="connsiteX30" fmla="*/ 199176 w 1077872"/>
              <a:gd name="connsiteY30" fmla="*/ 2912210 h 3013812"/>
              <a:gd name="connsiteX31" fmla="*/ 0 w 1077872"/>
              <a:gd name="connsiteY31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08776 w 1077872"/>
              <a:gd name="connsiteY28" fmla="*/ 2912210 h 3013812"/>
              <a:gd name="connsiteX29" fmla="*/ 707174 w 1077872"/>
              <a:gd name="connsiteY29" fmla="*/ 3013812 h 3013812"/>
              <a:gd name="connsiteX30" fmla="*/ 300778 w 1077872"/>
              <a:gd name="connsiteY30" fmla="*/ 3013812 h 3013812"/>
              <a:gd name="connsiteX31" fmla="*/ 199176 w 1077872"/>
              <a:gd name="connsiteY31" fmla="*/ 2912210 h 3013812"/>
              <a:gd name="connsiteX32" fmla="*/ 0 w 1077872"/>
              <a:gd name="connsiteY32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68586 w 1077872"/>
              <a:gd name="connsiteY28" fmla="*/ 2298378 h 3013812"/>
              <a:gd name="connsiteX29" fmla="*/ 808776 w 1077872"/>
              <a:gd name="connsiteY29" fmla="*/ 2912210 h 3013812"/>
              <a:gd name="connsiteX30" fmla="*/ 707174 w 1077872"/>
              <a:gd name="connsiteY30" fmla="*/ 3013812 h 3013812"/>
              <a:gd name="connsiteX31" fmla="*/ 300778 w 1077872"/>
              <a:gd name="connsiteY31" fmla="*/ 3013812 h 3013812"/>
              <a:gd name="connsiteX32" fmla="*/ 199176 w 1077872"/>
              <a:gd name="connsiteY32" fmla="*/ 2912210 h 3013812"/>
              <a:gd name="connsiteX33" fmla="*/ 0 w 1077872"/>
              <a:gd name="connsiteY33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68586 w 1077872"/>
              <a:gd name="connsiteY28" fmla="*/ 2298378 h 3013812"/>
              <a:gd name="connsiteX29" fmla="*/ 808776 w 1077872"/>
              <a:gd name="connsiteY29" fmla="*/ 2912210 h 3013812"/>
              <a:gd name="connsiteX30" fmla="*/ 707174 w 1077872"/>
              <a:gd name="connsiteY30" fmla="*/ 3013812 h 3013812"/>
              <a:gd name="connsiteX31" fmla="*/ 300778 w 1077872"/>
              <a:gd name="connsiteY31" fmla="*/ 3013812 h 3013812"/>
              <a:gd name="connsiteX32" fmla="*/ 199176 w 1077872"/>
              <a:gd name="connsiteY32" fmla="*/ 2912210 h 3013812"/>
              <a:gd name="connsiteX33" fmla="*/ 0 w 1077872"/>
              <a:gd name="connsiteY33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08776 w 1077872"/>
              <a:gd name="connsiteY29" fmla="*/ 2912210 h 3013812"/>
              <a:gd name="connsiteX30" fmla="*/ 707174 w 1077872"/>
              <a:gd name="connsiteY30" fmla="*/ 3013812 h 3013812"/>
              <a:gd name="connsiteX31" fmla="*/ 300778 w 1077872"/>
              <a:gd name="connsiteY31" fmla="*/ 3013812 h 3013812"/>
              <a:gd name="connsiteX32" fmla="*/ 199176 w 1077872"/>
              <a:gd name="connsiteY32" fmla="*/ 2912210 h 3013812"/>
              <a:gd name="connsiteX33" fmla="*/ 0 w 1077872"/>
              <a:gd name="connsiteY33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808776 w 1077872"/>
              <a:gd name="connsiteY30" fmla="*/ 2912210 h 3013812"/>
              <a:gd name="connsiteX31" fmla="*/ 707174 w 1077872"/>
              <a:gd name="connsiteY31" fmla="*/ 3013812 h 3013812"/>
              <a:gd name="connsiteX32" fmla="*/ 300778 w 1077872"/>
              <a:gd name="connsiteY32" fmla="*/ 3013812 h 3013812"/>
              <a:gd name="connsiteX33" fmla="*/ 199176 w 1077872"/>
              <a:gd name="connsiteY33" fmla="*/ 2912210 h 3013812"/>
              <a:gd name="connsiteX34" fmla="*/ 0 w 1077872"/>
              <a:gd name="connsiteY34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808776 w 1077872"/>
              <a:gd name="connsiteY30" fmla="*/ 2912210 h 3013812"/>
              <a:gd name="connsiteX31" fmla="*/ 707174 w 1077872"/>
              <a:gd name="connsiteY31" fmla="*/ 3013812 h 3013812"/>
              <a:gd name="connsiteX32" fmla="*/ 300778 w 1077872"/>
              <a:gd name="connsiteY32" fmla="*/ 3013812 h 3013812"/>
              <a:gd name="connsiteX33" fmla="*/ 199176 w 1077872"/>
              <a:gd name="connsiteY33" fmla="*/ 2912210 h 3013812"/>
              <a:gd name="connsiteX34" fmla="*/ 0 w 1077872"/>
              <a:gd name="connsiteY34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728886 w 1077872"/>
              <a:gd name="connsiteY30" fmla="*/ 2637044 h 3013812"/>
              <a:gd name="connsiteX31" fmla="*/ 808776 w 1077872"/>
              <a:gd name="connsiteY31" fmla="*/ 2912210 h 3013812"/>
              <a:gd name="connsiteX32" fmla="*/ 707174 w 1077872"/>
              <a:gd name="connsiteY32" fmla="*/ 3013812 h 3013812"/>
              <a:gd name="connsiteX33" fmla="*/ 300778 w 1077872"/>
              <a:gd name="connsiteY33" fmla="*/ 3013812 h 3013812"/>
              <a:gd name="connsiteX34" fmla="*/ 199176 w 1077872"/>
              <a:gd name="connsiteY34" fmla="*/ 2912210 h 3013812"/>
              <a:gd name="connsiteX35" fmla="*/ 0 w 1077872"/>
              <a:gd name="connsiteY3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724653 w 1077872"/>
              <a:gd name="connsiteY30" fmla="*/ 2649744 h 3013812"/>
              <a:gd name="connsiteX31" fmla="*/ 808776 w 1077872"/>
              <a:gd name="connsiteY31" fmla="*/ 2912210 h 3013812"/>
              <a:gd name="connsiteX32" fmla="*/ 707174 w 1077872"/>
              <a:gd name="connsiteY32" fmla="*/ 3013812 h 3013812"/>
              <a:gd name="connsiteX33" fmla="*/ 300778 w 1077872"/>
              <a:gd name="connsiteY33" fmla="*/ 3013812 h 3013812"/>
              <a:gd name="connsiteX34" fmla="*/ 199176 w 1077872"/>
              <a:gd name="connsiteY34" fmla="*/ 2912210 h 3013812"/>
              <a:gd name="connsiteX35" fmla="*/ 0 w 1077872"/>
              <a:gd name="connsiteY3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724653 w 1077872"/>
              <a:gd name="connsiteY30" fmla="*/ 2649744 h 3013812"/>
              <a:gd name="connsiteX31" fmla="*/ 808776 w 1077872"/>
              <a:gd name="connsiteY31" fmla="*/ 2912210 h 3013812"/>
              <a:gd name="connsiteX32" fmla="*/ 707174 w 1077872"/>
              <a:gd name="connsiteY32" fmla="*/ 3013812 h 3013812"/>
              <a:gd name="connsiteX33" fmla="*/ 300778 w 1077872"/>
              <a:gd name="connsiteY33" fmla="*/ 3013812 h 3013812"/>
              <a:gd name="connsiteX34" fmla="*/ 199176 w 1077872"/>
              <a:gd name="connsiteY34" fmla="*/ 2912210 h 3013812"/>
              <a:gd name="connsiteX35" fmla="*/ 0 w 1077872"/>
              <a:gd name="connsiteY3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724653 w 1077872"/>
              <a:gd name="connsiteY30" fmla="*/ 2649744 h 3013812"/>
              <a:gd name="connsiteX31" fmla="*/ 478576 w 1077872"/>
              <a:gd name="connsiteY31" fmla="*/ 2725943 h 3013812"/>
              <a:gd name="connsiteX32" fmla="*/ 707174 w 1077872"/>
              <a:gd name="connsiteY32" fmla="*/ 3013812 h 3013812"/>
              <a:gd name="connsiteX33" fmla="*/ 300778 w 1077872"/>
              <a:gd name="connsiteY33" fmla="*/ 3013812 h 3013812"/>
              <a:gd name="connsiteX34" fmla="*/ 199176 w 1077872"/>
              <a:gd name="connsiteY34" fmla="*/ 2912210 h 3013812"/>
              <a:gd name="connsiteX35" fmla="*/ 0 w 1077872"/>
              <a:gd name="connsiteY3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686553 w 1077872"/>
              <a:gd name="connsiteY30" fmla="*/ 2620111 h 3013812"/>
              <a:gd name="connsiteX31" fmla="*/ 478576 w 1077872"/>
              <a:gd name="connsiteY31" fmla="*/ 2725943 h 3013812"/>
              <a:gd name="connsiteX32" fmla="*/ 707174 w 1077872"/>
              <a:gd name="connsiteY32" fmla="*/ 3013812 h 3013812"/>
              <a:gd name="connsiteX33" fmla="*/ 300778 w 1077872"/>
              <a:gd name="connsiteY33" fmla="*/ 3013812 h 3013812"/>
              <a:gd name="connsiteX34" fmla="*/ 199176 w 1077872"/>
              <a:gd name="connsiteY34" fmla="*/ 2912210 h 3013812"/>
              <a:gd name="connsiteX35" fmla="*/ 0 w 1077872"/>
              <a:gd name="connsiteY3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686553 w 1077872"/>
              <a:gd name="connsiteY30" fmla="*/ 2620111 h 3013812"/>
              <a:gd name="connsiteX31" fmla="*/ 478576 w 1077872"/>
              <a:gd name="connsiteY31" fmla="*/ 2725943 h 3013812"/>
              <a:gd name="connsiteX32" fmla="*/ 707174 w 1077872"/>
              <a:gd name="connsiteY32" fmla="*/ 3013812 h 3013812"/>
              <a:gd name="connsiteX33" fmla="*/ 300778 w 1077872"/>
              <a:gd name="connsiteY33" fmla="*/ 3013812 h 3013812"/>
              <a:gd name="connsiteX34" fmla="*/ 199176 w 1077872"/>
              <a:gd name="connsiteY34" fmla="*/ 2912210 h 3013812"/>
              <a:gd name="connsiteX35" fmla="*/ 0 w 1077872"/>
              <a:gd name="connsiteY3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686553 w 1077872"/>
              <a:gd name="connsiteY30" fmla="*/ 2620111 h 3013812"/>
              <a:gd name="connsiteX31" fmla="*/ 495510 w 1077872"/>
              <a:gd name="connsiteY31" fmla="*/ 2713243 h 3013812"/>
              <a:gd name="connsiteX32" fmla="*/ 707174 w 1077872"/>
              <a:gd name="connsiteY32" fmla="*/ 3013812 h 3013812"/>
              <a:gd name="connsiteX33" fmla="*/ 300778 w 1077872"/>
              <a:gd name="connsiteY33" fmla="*/ 3013812 h 3013812"/>
              <a:gd name="connsiteX34" fmla="*/ 199176 w 1077872"/>
              <a:gd name="connsiteY34" fmla="*/ 2912210 h 3013812"/>
              <a:gd name="connsiteX35" fmla="*/ 0 w 1077872"/>
              <a:gd name="connsiteY3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686553 w 1077872"/>
              <a:gd name="connsiteY30" fmla="*/ 2620111 h 3013812"/>
              <a:gd name="connsiteX31" fmla="*/ 495510 w 1077872"/>
              <a:gd name="connsiteY31" fmla="*/ 2713243 h 3013812"/>
              <a:gd name="connsiteX32" fmla="*/ 707174 w 1077872"/>
              <a:gd name="connsiteY32" fmla="*/ 3013812 h 3013812"/>
              <a:gd name="connsiteX33" fmla="*/ 300778 w 1077872"/>
              <a:gd name="connsiteY33" fmla="*/ 3013812 h 3013812"/>
              <a:gd name="connsiteX34" fmla="*/ 199176 w 1077872"/>
              <a:gd name="connsiteY34" fmla="*/ 2912210 h 3013812"/>
              <a:gd name="connsiteX35" fmla="*/ 0 w 1077872"/>
              <a:gd name="connsiteY35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686553 w 1077872"/>
              <a:gd name="connsiteY30" fmla="*/ 2620111 h 3013812"/>
              <a:gd name="connsiteX31" fmla="*/ 495510 w 1077872"/>
              <a:gd name="connsiteY31" fmla="*/ 2713243 h 3013812"/>
              <a:gd name="connsiteX32" fmla="*/ 407153 w 1077872"/>
              <a:gd name="connsiteY32" fmla="*/ 2704778 h 3013812"/>
              <a:gd name="connsiteX33" fmla="*/ 707174 w 1077872"/>
              <a:gd name="connsiteY33" fmla="*/ 3013812 h 3013812"/>
              <a:gd name="connsiteX34" fmla="*/ 300778 w 1077872"/>
              <a:gd name="connsiteY34" fmla="*/ 3013812 h 3013812"/>
              <a:gd name="connsiteX35" fmla="*/ 199176 w 1077872"/>
              <a:gd name="connsiteY35" fmla="*/ 2912210 h 3013812"/>
              <a:gd name="connsiteX36" fmla="*/ 0 w 1077872"/>
              <a:gd name="connsiteY36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686553 w 1077872"/>
              <a:gd name="connsiteY30" fmla="*/ 2620111 h 3013812"/>
              <a:gd name="connsiteX31" fmla="*/ 495510 w 1077872"/>
              <a:gd name="connsiteY31" fmla="*/ 2713243 h 3013812"/>
              <a:gd name="connsiteX32" fmla="*/ 407153 w 1077872"/>
              <a:gd name="connsiteY32" fmla="*/ 2704778 h 3013812"/>
              <a:gd name="connsiteX33" fmla="*/ 707174 w 1077872"/>
              <a:gd name="connsiteY33" fmla="*/ 3013812 h 3013812"/>
              <a:gd name="connsiteX34" fmla="*/ 300778 w 1077872"/>
              <a:gd name="connsiteY34" fmla="*/ 3013812 h 3013812"/>
              <a:gd name="connsiteX35" fmla="*/ 199176 w 1077872"/>
              <a:gd name="connsiteY35" fmla="*/ 2912210 h 3013812"/>
              <a:gd name="connsiteX36" fmla="*/ 0 w 1077872"/>
              <a:gd name="connsiteY36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686553 w 1077872"/>
              <a:gd name="connsiteY30" fmla="*/ 2620111 h 3013812"/>
              <a:gd name="connsiteX31" fmla="*/ 495510 w 1077872"/>
              <a:gd name="connsiteY31" fmla="*/ 2713243 h 3013812"/>
              <a:gd name="connsiteX32" fmla="*/ 407153 w 1077872"/>
              <a:gd name="connsiteY32" fmla="*/ 2704778 h 3013812"/>
              <a:gd name="connsiteX33" fmla="*/ 284386 w 1077872"/>
              <a:gd name="connsiteY33" fmla="*/ 2780978 h 3013812"/>
              <a:gd name="connsiteX34" fmla="*/ 707174 w 1077872"/>
              <a:gd name="connsiteY34" fmla="*/ 3013812 h 3013812"/>
              <a:gd name="connsiteX35" fmla="*/ 300778 w 1077872"/>
              <a:gd name="connsiteY35" fmla="*/ 3013812 h 3013812"/>
              <a:gd name="connsiteX36" fmla="*/ 199176 w 1077872"/>
              <a:gd name="connsiteY36" fmla="*/ 2912210 h 3013812"/>
              <a:gd name="connsiteX37" fmla="*/ 0 w 1077872"/>
              <a:gd name="connsiteY37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686553 w 1077872"/>
              <a:gd name="connsiteY30" fmla="*/ 2620111 h 3013812"/>
              <a:gd name="connsiteX31" fmla="*/ 495510 w 1077872"/>
              <a:gd name="connsiteY31" fmla="*/ 2713243 h 3013812"/>
              <a:gd name="connsiteX32" fmla="*/ 407153 w 1077872"/>
              <a:gd name="connsiteY32" fmla="*/ 2704778 h 3013812"/>
              <a:gd name="connsiteX33" fmla="*/ 284386 w 1077872"/>
              <a:gd name="connsiteY33" fmla="*/ 2780978 h 3013812"/>
              <a:gd name="connsiteX34" fmla="*/ 301320 w 1077872"/>
              <a:gd name="connsiteY34" fmla="*/ 2857178 h 3013812"/>
              <a:gd name="connsiteX35" fmla="*/ 707174 w 1077872"/>
              <a:gd name="connsiteY35" fmla="*/ 3013812 h 3013812"/>
              <a:gd name="connsiteX36" fmla="*/ 300778 w 1077872"/>
              <a:gd name="connsiteY36" fmla="*/ 3013812 h 3013812"/>
              <a:gd name="connsiteX37" fmla="*/ 199176 w 1077872"/>
              <a:gd name="connsiteY37" fmla="*/ 2912210 h 3013812"/>
              <a:gd name="connsiteX38" fmla="*/ 0 w 1077872"/>
              <a:gd name="connsiteY38" fmla="*/ 54588 h 3013812"/>
              <a:gd name="connsiteX0" fmla="*/ 0 w 1077872"/>
              <a:gd name="connsiteY0" fmla="*/ 54588 h 3013812"/>
              <a:gd name="connsiteX1" fmla="*/ 201190 w 1077872"/>
              <a:gd name="connsiteY1" fmla="*/ 61627 h 3013812"/>
              <a:gd name="connsiteX2" fmla="*/ 580426 w 1077872"/>
              <a:gd name="connsiteY2" fmla="*/ 52575 h 3013812"/>
              <a:gd name="connsiteX3" fmla="*/ 682028 w 1077872"/>
              <a:gd name="connsiteY3" fmla="*/ 18374 h 3013812"/>
              <a:gd name="connsiteX4" fmla="*/ 757465 w 1077872"/>
              <a:gd name="connsiteY4" fmla="*/ 107649 h 3013812"/>
              <a:gd name="connsiteX5" fmla="*/ 884213 w 1077872"/>
              <a:gd name="connsiteY5" fmla="*/ 198183 h 3013812"/>
              <a:gd name="connsiteX6" fmla="*/ 900057 w 1077872"/>
              <a:gd name="connsiteY6" fmla="*/ 372211 h 3013812"/>
              <a:gd name="connsiteX7" fmla="*/ 993190 w 1077872"/>
              <a:gd name="connsiteY7" fmla="*/ 448411 h 3013812"/>
              <a:gd name="connsiteX8" fmla="*/ 1077856 w 1077872"/>
              <a:gd name="connsiteY8" fmla="*/ 482278 h 3013812"/>
              <a:gd name="connsiteX9" fmla="*/ 970186 w 1077872"/>
              <a:gd name="connsiteY9" fmla="*/ 503444 h 3013812"/>
              <a:gd name="connsiteX10" fmla="*/ 893986 w 1077872"/>
              <a:gd name="connsiteY10" fmla="*/ 533078 h 3013812"/>
              <a:gd name="connsiteX11" fmla="*/ 847420 w 1077872"/>
              <a:gd name="connsiteY11" fmla="*/ 596578 h 3013812"/>
              <a:gd name="connsiteX12" fmla="*/ 762753 w 1077872"/>
              <a:gd name="connsiteY12" fmla="*/ 664311 h 3013812"/>
              <a:gd name="connsiteX13" fmla="*/ 686553 w 1077872"/>
              <a:gd name="connsiteY13" fmla="*/ 681244 h 3013812"/>
              <a:gd name="connsiteX14" fmla="*/ 614586 w 1077872"/>
              <a:gd name="connsiteY14" fmla="*/ 740511 h 3013812"/>
              <a:gd name="connsiteX15" fmla="*/ 542620 w 1077872"/>
              <a:gd name="connsiteY15" fmla="*/ 833644 h 3013812"/>
              <a:gd name="connsiteX16" fmla="*/ 517220 w 1077872"/>
              <a:gd name="connsiteY16" fmla="*/ 922544 h 3013812"/>
              <a:gd name="connsiteX17" fmla="*/ 521453 w 1077872"/>
              <a:gd name="connsiteY17" fmla="*/ 1007211 h 3013812"/>
              <a:gd name="connsiteX18" fmla="*/ 538386 w 1077872"/>
              <a:gd name="connsiteY18" fmla="*/ 1100344 h 3013812"/>
              <a:gd name="connsiteX19" fmla="*/ 559553 w 1077872"/>
              <a:gd name="connsiteY19" fmla="*/ 1172311 h 3013812"/>
              <a:gd name="connsiteX20" fmla="*/ 589186 w 1077872"/>
              <a:gd name="connsiteY20" fmla="*/ 1248511 h 3013812"/>
              <a:gd name="connsiteX21" fmla="*/ 669620 w 1077872"/>
              <a:gd name="connsiteY21" fmla="*/ 1362811 h 3013812"/>
              <a:gd name="connsiteX22" fmla="*/ 737353 w 1077872"/>
              <a:gd name="connsiteY22" fmla="*/ 1417844 h 3013812"/>
              <a:gd name="connsiteX23" fmla="*/ 813553 w 1077872"/>
              <a:gd name="connsiteY23" fmla="*/ 1523677 h 3013812"/>
              <a:gd name="connsiteX24" fmla="*/ 868586 w 1077872"/>
              <a:gd name="connsiteY24" fmla="*/ 1591411 h 3013812"/>
              <a:gd name="connsiteX25" fmla="*/ 877053 w 1077872"/>
              <a:gd name="connsiteY25" fmla="*/ 1739578 h 3013812"/>
              <a:gd name="connsiteX26" fmla="*/ 910920 w 1077872"/>
              <a:gd name="connsiteY26" fmla="*/ 1836944 h 3013812"/>
              <a:gd name="connsiteX27" fmla="*/ 910920 w 1077872"/>
              <a:gd name="connsiteY27" fmla="*/ 1942778 h 3013812"/>
              <a:gd name="connsiteX28" fmla="*/ 898219 w 1077872"/>
              <a:gd name="connsiteY28" fmla="*/ 2302611 h 3013812"/>
              <a:gd name="connsiteX29" fmla="*/ 855886 w 1077872"/>
              <a:gd name="connsiteY29" fmla="*/ 2412678 h 3013812"/>
              <a:gd name="connsiteX30" fmla="*/ 686553 w 1077872"/>
              <a:gd name="connsiteY30" fmla="*/ 2620111 h 3013812"/>
              <a:gd name="connsiteX31" fmla="*/ 495510 w 1077872"/>
              <a:gd name="connsiteY31" fmla="*/ 2713243 h 3013812"/>
              <a:gd name="connsiteX32" fmla="*/ 407153 w 1077872"/>
              <a:gd name="connsiteY32" fmla="*/ 2704778 h 3013812"/>
              <a:gd name="connsiteX33" fmla="*/ 284386 w 1077872"/>
              <a:gd name="connsiteY33" fmla="*/ 2780978 h 3013812"/>
              <a:gd name="connsiteX34" fmla="*/ 301320 w 1077872"/>
              <a:gd name="connsiteY34" fmla="*/ 2857178 h 3013812"/>
              <a:gd name="connsiteX35" fmla="*/ 707174 w 1077872"/>
              <a:gd name="connsiteY35" fmla="*/ 3013812 h 3013812"/>
              <a:gd name="connsiteX36" fmla="*/ 300778 w 1077872"/>
              <a:gd name="connsiteY36" fmla="*/ 3013812 h 3013812"/>
              <a:gd name="connsiteX37" fmla="*/ 199176 w 1077872"/>
              <a:gd name="connsiteY37" fmla="*/ 2912210 h 3013812"/>
              <a:gd name="connsiteX38" fmla="*/ 0 w 1077872"/>
              <a:gd name="connsiteY38" fmla="*/ 54588 h 3013812"/>
              <a:gd name="connsiteX0" fmla="*/ 201493 w 1279365"/>
              <a:gd name="connsiteY0" fmla="*/ 54588 h 3057323"/>
              <a:gd name="connsiteX1" fmla="*/ 402683 w 1279365"/>
              <a:gd name="connsiteY1" fmla="*/ 61627 h 3057323"/>
              <a:gd name="connsiteX2" fmla="*/ 781919 w 1279365"/>
              <a:gd name="connsiteY2" fmla="*/ 52575 h 3057323"/>
              <a:gd name="connsiteX3" fmla="*/ 883521 w 1279365"/>
              <a:gd name="connsiteY3" fmla="*/ 18374 h 3057323"/>
              <a:gd name="connsiteX4" fmla="*/ 958958 w 1279365"/>
              <a:gd name="connsiteY4" fmla="*/ 107649 h 3057323"/>
              <a:gd name="connsiteX5" fmla="*/ 1085706 w 1279365"/>
              <a:gd name="connsiteY5" fmla="*/ 198183 h 3057323"/>
              <a:gd name="connsiteX6" fmla="*/ 1101550 w 1279365"/>
              <a:gd name="connsiteY6" fmla="*/ 372211 h 3057323"/>
              <a:gd name="connsiteX7" fmla="*/ 1194683 w 1279365"/>
              <a:gd name="connsiteY7" fmla="*/ 448411 h 3057323"/>
              <a:gd name="connsiteX8" fmla="*/ 1279349 w 1279365"/>
              <a:gd name="connsiteY8" fmla="*/ 482278 h 3057323"/>
              <a:gd name="connsiteX9" fmla="*/ 1171679 w 1279365"/>
              <a:gd name="connsiteY9" fmla="*/ 503444 h 3057323"/>
              <a:gd name="connsiteX10" fmla="*/ 1095479 w 1279365"/>
              <a:gd name="connsiteY10" fmla="*/ 533078 h 3057323"/>
              <a:gd name="connsiteX11" fmla="*/ 1048913 w 1279365"/>
              <a:gd name="connsiteY11" fmla="*/ 596578 h 3057323"/>
              <a:gd name="connsiteX12" fmla="*/ 964246 w 1279365"/>
              <a:gd name="connsiteY12" fmla="*/ 664311 h 3057323"/>
              <a:gd name="connsiteX13" fmla="*/ 888046 w 1279365"/>
              <a:gd name="connsiteY13" fmla="*/ 681244 h 3057323"/>
              <a:gd name="connsiteX14" fmla="*/ 816079 w 1279365"/>
              <a:gd name="connsiteY14" fmla="*/ 740511 h 3057323"/>
              <a:gd name="connsiteX15" fmla="*/ 744113 w 1279365"/>
              <a:gd name="connsiteY15" fmla="*/ 833644 h 3057323"/>
              <a:gd name="connsiteX16" fmla="*/ 718713 w 1279365"/>
              <a:gd name="connsiteY16" fmla="*/ 922544 h 3057323"/>
              <a:gd name="connsiteX17" fmla="*/ 722946 w 1279365"/>
              <a:gd name="connsiteY17" fmla="*/ 1007211 h 3057323"/>
              <a:gd name="connsiteX18" fmla="*/ 739879 w 1279365"/>
              <a:gd name="connsiteY18" fmla="*/ 1100344 h 3057323"/>
              <a:gd name="connsiteX19" fmla="*/ 761046 w 1279365"/>
              <a:gd name="connsiteY19" fmla="*/ 1172311 h 3057323"/>
              <a:gd name="connsiteX20" fmla="*/ 790679 w 1279365"/>
              <a:gd name="connsiteY20" fmla="*/ 1248511 h 3057323"/>
              <a:gd name="connsiteX21" fmla="*/ 871113 w 1279365"/>
              <a:gd name="connsiteY21" fmla="*/ 1362811 h 3057323"/>
              <a:gd name="connsiteX22" fmla="*/ 938846 w 1279365"/>
              <a:gd name="connsiteY22" fmla="*/ 1417844 h 3057323"/>
              <a:gd name="connsiteX23" fmla="*/ 1015046 w 1279365"/>
              <a:gd name="connsiteY23" fmla="*/ 1523677 h 3057323"/>
              <a:gd name="connsiteX24" fmla="*/ 1070079 w 1279365"/>
              <a:gd name="connsiteY24" fmla="*/ 1591411 h 3057323"/>
              <a:gd name="connsiteX25" fmla="*/ 1078546 w 1279365"/>
              <a:gd name="connsiteY25" fmla="*/ 1739578 h 3057323"/>
              <a:gd name="connsiteX26" fmla="*/ 1112413 w 1279365"/>
              <a:gd name="connsiteY26" fmla="*/ 1836944 h 3057323"/>
              <a:gd name="connsiteX27" fmla="*/ 1112413 w 1279365"/>
              <a:gd name="connsiteY27" fmla="*/ 1942778 h 3057323"/>
              <a:gd name="connsiteX28" fmla="*/ 1099712 w 1279365"/>
              <a:gd name="connsiteY28" fmla="*/ 2302611 h 3057323"/>
              <a:gd name="connsiteX29" fmla="*/ 1057379 w 1279365"/>
              <a:gd name="connsiteY29" fmla="*/ 2412678 h 3057323"/>
              <a:gd name="connsiteX30" fmla="*/ 888046 w 1279365"/>
              <a:gd name="connsiteY30" fmla="*/ 2620111 h 3057323"/>
              <a:gd name="connsiteX31" fmla="*/ 697003 w 1279365"/>
              <a:gd name="connsiteY31" fmla="*/ 2713243 h 3057323"/>
              <a:gd name="connsiteX32" fmla="*/ 608646 w 1279365"/>
              <a:gd name="connsiteY32" fmla="*/ 2704778 h 3057323"/>
              <a:gd name="connsiteX33" fmla="*/ 485879 w 1279365"/>
              <a:gd name="connsiteY33" fmla="*/ 2780978 h 3057323"/>
              <a:gd name="connsiteX34" fmla="*/ 502813 w 1279365"/>
              <a:gd name="connsiteY34" fmla="*/ 2857178 h 3057323"/>
              <a:gd name="connsiteX35" fmla="*/ 908667 w 1279365"/>
              <a:gd name="connsiteY35" fmla="*/ 3013812 h 3057323"/>
              <a:gd name="connsiteX36" fmla="*/ 502271 w 1279365"/>
              <a:gd name="connsiteY36" fmla="*/ 3013812 h 3057323"/>
              <a:gd name="connsiteX37" fmla="*/ 400669 w 1279365"/>
              <a:gd name="connsiteY37" fmla="*/ 2912210 h 3057323"/>
              <a:gd name="connsiteX38" fmla="*/ 3279 w 1279365"/>
              <a:gd name="connsiteY38" fmla="*/ 2836011 h 3057323"/>
              <a:gd name="connsiteX39" fmla="*/ 201493 w 1279365"/>
              <a:gd name="connsiteY39" fmla="*/ 54588 h 3057323"/>
              <a:gd name="connsiteX0" fmla="*/ 201493 w 1279365"/>
              <a:gd name="connsiteY0" fmla="*/ 54588 h 3057323"/>
              <a:gd name="connsiteX1" fmla="*/ 402683 w 1279365"/>
              <a:gd name="connsiteY1" fmla="*/ 61627 h 3057323"/>
              <a:gd name="connsiteX2" fmla="*/ 781919 w 1279365"/>
              <a:gd name="connsiteY2" fmla="*/ 52575 h 3057323"/>
              <a:gd name="connsiteX3" fmla="*/ 883521 w 1279365"/>
              <a:gd name="connsiteY3" fmla="*/ 18374 h 3057323"/>
              <a:gd name="connsiteX4" fmla="*/ 958958 w 1279365"/>
              <a:gd name="connsiteY4" fmla="*/ 107649 h 3057323"/>
              <a:gd name="connsiteX5" fmla="*/ 1085706 w 1279365"/>
              <a:gd name="connsiteY5" fmla="*/ 198183 h 3057323"/>
              <a:gd name="connsiteX6" fmla="*/ 1101550 w 1279365"/>
              <a:gd name="connsiteY6" fmla="*/ 372211 h 3057323"/>
              <a:gd name="connsiteX7" fmla="*/ 1194683 w 1279365"/>
              <a:gd name="connsiteY7" fmla="*/ 448411 h 3057323"/>
              <a:gd name="connsiteX8" fmla="*/ 1279349 w 1279365"/>
              <a:gd name="connsiteY8" fmla="*/ 482278 h 3057323"/>
              <a:gd name="connsiteX9" fmla="*/ 1171679 w 1279365"/>
              <a:gd name="connsiteY9" fmla="*/ 503444 h 3057323"/>
              <a:gd name="connsiteX10" fmla="*/ 1095479 w 1279365"/>
              <a:gd name="connsiteY10" fmla="*/ 533078 h 3057323"/>
              <a:gd name="connsiteX11" fmla="*/ 1048913 w 1279365"/>
              <a:gd name="connsiteY11" fmla="*/ 596578 h 3057323"/>
              <a:gd name="connsiteX12" fmla="*/ 964246 w 1279365"/>
              <a:gd name="connsiteY12" fmla="*/ 664311 h 3057323"/>
              <a:gd name="connsiteX13" fmla="*/ 888046 w 1279365"/>
              <a:gd name="connsiteY13" fmla="*/ 681244 h 3057323"/>
              <a:gd name="connsiteX14" fmla="*/ 816079 w 1279365"/>
              <a:gd name="connsiteY14" fmla="*/ 740511 h 3057323"/>
              <a:gd name="connsiteX15" fmla="*/ 744113 w 1279365"/>
              <a:gd name="connsiteY15" fmla="*/ 833644 h 3057323"/>
              <a:gd name="connsiteX16" fmla="*/ 718713 w 1279365"/>
              <a:gd name="connsiteY16" fmla="*/ 922544 h 3057323"/>
              <a:gd name="connsiteX17" fmla="*/ 722946 w 1279365"/>
              <a:gd name="connsiteY17" fmla="*/ 1007211 h 3057323"/>
              <a:gd name="connsiteX18" fmla="*/ 739879 w 1279365"/>
              <a:gd name="connsiteY18" fmla="*/ 1100344 h 3057323"/>
              <a:gd name="connsiteX19" fmla="*/ 761046 w 1279365"/>
              <a:gd name="connsiteY19" fmla="*/ 1172311 h 3057323"/>
              <a:gd name="connsiteX20" fmla="*/ 790679 w 1279365"/>
              <a:gd name="connsiteY20" fmla="*/ 1248511 h 3057323"/>
              <a:gd name="connsiteX21" fmla="*/ 871113 w 1279365"/>
              <a:gd name="connsiteY21" fmla="*/ 1362811 h 3057323"/>
              <a:gd name="connsiteX22" fmla="*/ 938846 w 1279365"/>
              <a:gd name="connsiteY22" fmla="*/ 1417844 h 3057323"/>
              <a:gd name="connsiteX23" fmla="*/ 1015046 w 1279365"/>
              <a:gd name="connsiteY23" fmla="*/ 1523677 h 3057323"/>
              <a:gd name="connsiteX24" fmla="*/ 1070079 w 1279365"/>
              <a:gd name="connsiteY24" fmla="*/ 1591411 h 3057323"/>
              <a:gd name="connsiteX25" fmla="*/ 1078546 w 1279365"/>
              <a:gd name="connsiteY25" fmla="*/ 1739578 h 3057323"/>
              <a:gd name="connsiteX26" fmla="*/ 1112413 w 1279365"/>
              <a:gd name="connsiteY26" fmla="*/ 1836944 h 3057323"/>
              <a:gd name="connsiteX27" fmla="*/ 1112413 w 1279365"/>
              <a:gd name="connsiteY27" fmla="*/ 1942778 h 3057323"/>
              <a:gd name="connsiteX28" fmla="*/ 1099712 w 1279365"/>
              <a:gd name="connsiteY28" fmla="*/ 2302611 h 3057323"/>
              <a:gd name="connsiteX29" fmla="*/ 1057379 w 1279365"/>
              <a:gd name="connsiteY29" fmla="*/ 2412678 h 3057323"/>
              <a:gd name="connsiteX30" fmla="*/ 888046 w 1279365"/>
              <a:gd name="connsiteY30" fmla="*/ 2620111 h 3057323"/>
              <a:gd name="connsiteX31" fmla="*/ 697003 w 1279365"/>
              <a:gd name="connsiteY31" fmla="*/ 2713243 h 3057323"/>
              <a:gd name="connsiteX32" fmla="*/ 608646 w 1279365"/>
              <a:gd name="connsiteY32" fmla="*/ 2704778 h 3057323"/>
              <a:gd name="connsiteX33" fmla="*/ 485879 w 1279365"/>
              <a:gd name="connsiteY33" fmla="*/ 2780978 h 3057323"/>
              <a:gd name="connsiteX34" fmla="*/ 502813 w 1279365"/>
              <a:gd name="connsiteY34" fmla="*/ 2857178 h 3057323"/>
              <a:gd name="connsiteX35" fmla="*/ 447780 w 1279365"/>
              <a:gd name="connsiteY35" fmla="*/ 2836011 h 3057323"/>
              <a:gd name="connsiteX36" fmla="*/ 908667 w 1279365"/>
              <a:gd name="connsiteY36" fmla="*/ 3013812 h 3057323"/>
              <a:gd name="connsiteX37" fmla="*/ 502271 w 1279365"/>
              <a:gd name="connsiteY37" fmla="*/ 3013812 h 3057323"/>
              <a:gd name="connsiteX38" fmla="*/ 400669 w 1279365"/>
              <a:gd name="connsiteY38" fmla="*/ 2912210 h 3057323"/>
              <a:gd name="connsiteX39" fmla="*/ 3279 w 1279365"/>
              <a:gd name="connsiteY39" fmla="*/ 2836011 h 3057323"/>
              <a:gd name="connsiteX40" fmla="*/ 201493 w 1279365"/>
              <a:gd name="connsiteY40" fmla="*/ 54588 h 3057323"/>
              <a:gd name="connsiteX0" fmla="*/ 201493 w 1279365"/>
              <a:gd name="connsiteY0" fmla="*/ 54588 h 3057323"/>
              <a:gd name="connsiteX1" fmla="*/ 402683 w 1279365"/>
              <a:gd name="connsiteY1" fmla="*/ 61627 h 3057323"/>
              <a:gd name="connsiteX2" fmla="*/ 781919 w 1279365"/>
              <a:gd name="connsiteY2" fmla="*/ 52575 h 3057323"/>
              <a:gd name="connsiteX3" fmla="*/ 883521 w 1279365"/>
              <a:gd name="connsiteY3" fmla="*/ 18374 h 3057323"/>
              <a:gd name="connsiteX4" fmla="*/ 958958 w 1279365"/>
              <a:gd name="connsiteY4" fmla="*/ 107649 h 3057323"/>
              <a:gd name="connsiteX5" fmla="*/ 1085706 w 1279365"/>
              <a:gd name="connsiteY5" fmla="*/ 198183 h 3057323"/>
              <a:gd name="connsiteX6" fmla="*/ 1101550 w 1279365"/>
              <a:gd name="connsiteY6" fmla="*/ 372211 h 3057323"/>
              <a:gd name="connsiteX7" fmla="*/ 1194683 w 1279365"/>
              <a:gd name="connsiteY7" fmla="*/ 448411 h 3057323"/>
              <a:gd name="connsiteX8" fmla="*/ 1279349 w 1279365"/>
              <a:gd name="connsiteY8" fmla="*/ 482278 h 3057323"/>
              <a:gd name="connsiteX9" fmla="*/ 1171679 w 1279365"/>
              <a:gd name="connsiteY9" fmla="*/ 503444 h 3057323"/>
              <a:gd name="connsiteX10" fmla="*/ 1095479 w 1279365"/>
              <a:gd name="connsiteY10" fmla="*/ 533078 h 3057323"/>
              <a:gd name="connsiteX11" fmla="*/ 1048913 w 1279365"/>
              <a:gd name="connsiteY11" fmla="*/ 596578 h 3057323"/>
              <a:gd name="connsiteX12" fmla="*/ 964246 w 1279365"/>
              <a:gd name="connsiteY12" fmla="*/ 664311 h 3057323"/>
              <a:gd name="connsiteX13" fmla="*/ 888046 w 1279365"/>
              <a:gd name="connsiteY13" fmla="*/ 681244 h 3057323"/>
              <a:gd name="connsiteX14" fmla="*/ 816079 w 1279365"/>
              <a:gd name="connsiteY14" fmla="*/ 740511 h 3057323"/>
              <a:gd name="connsiteX15" fmla="*/ 744113 w 1279365"/>
              <a:gd name="connsiteY15" fmla="*/ 833644 h 3057323"/>
              <a:gd name="connsiteX16" fmla="*/ 718713 w 1279365"/>
              <a:gd name="connsiteY16" fmla="*/ 922544 h 3057323"/>
              <a:gd name="connsiteX17" fmla="*/ 722946 w 1279365"/>
              <a:gd name="connsiteY17" fmla="*/ 1007211 h 3057323"/>
              <a:gd name="connsiteX18" fmla="*/ 739879 w 1279365"/>
              <a:gd name="connsiteY18" fmla="*/ 1100344 h 3057323"/>
              <a:gd name="connsiteX19" fmla="*/ 761046 w 1279365"/>
              <a:gd name="connsiteY19" fmla="*/ 1172311 h 3057323"/>
              <a:gd name="connsiteX20" fmla="*/ 790679 w 1279365"/>
              <a:gd name="connsiteY20" fmla="*/ 1248511 h 3057323"/>
              <a:gd name="connsiteX21" fmla="*/ 871113 w 1279365"/>
              <a:gd name="connsiteY21" fmla="*/ 1362811 h 3057323"/>
              <a:gd name="connsiteX22" fmla="*/ 938846 w 1279365"/>
              <a:gd name="connsiteY22" fmla="*/ 1417844 h 3057323"/>
              <a:gd name="connsiteX23" fmla="*/ 1015046 w 1279365"/>
              <a:gd name="connsiteY23" fmla="*/ 1523677 h 3057323"/>
              <a:gd name="connsiteX24" fmla="*/ 1070079 w 1279365"/>
              <a:gd name="connsiteY24" fmla="*/ 1591411 h 3057323"/>
              <a:gd name="connsiteX25" fmla="*/ 1078546 w 1279365"/>
              <a:gd name="connsiteY25" fmla="*/ 1739578 h 3057323"/>
              <a:gd name="connsiteX26" fmla="*/ 1112413 w 1279365"/>
              <a:gd name="connsiteY26" fmla="*/ 1836944 h 3057323"/>
              <a:gd name="connsiteX27" fmla="*/ 1112413 w 1279365"/>
              <a:gd name="connsiteY27" fmla="*/ 1942778 h 3057323"/>
              <a:gd name="connsiteX28" fmla="*/ 1099712 w 1279365"/>
              <a:gd name="connsiteY28" fmla="*/ 2302611 h 3057323"/>
              <a:gd name="connsiteX29" fmla="*/ 1057379 w 1279365"/>
              <a:gd name="connsiteY29" fmla="*/ 2412678 h 3057323"/>
              <a:gd name="connsiteX30" fmla="*/ 888046 w 1279365"/>
              <a:gd name="connsiteY30" fmla="*/ 2620111 h 3057323"/>
              <a:gd name="connsiteX31" fmla="*/ 697003 w 1279365"/>
              <a:gd name="connsiteY31" fmla="*/ 2713243 h 3057323"/>
              <a:gd name="connsiteX32" fmla="*/ 608646 w 1279365"/>
              <a:gd name="connsiteY32" fmla="*/ 2704778 h 3057323"/>
              <a:gd name="connsiteX33" fmla="*/ 485879 w 1279365"/>
              <a:gd name="connsiteY33" fmla="*/ 2780978 h 3057323"/>
              <a:gd name="connsiteX34" fmla="*/ 502813 w 1279365"/>
              <a:gd name="connsiteY34" fmla="*/ 2857178 h 3057323"/>
              <a:gd name="connsiteX35" fmla="*/ 447780 w 1279365"/>
              <a:gd name="connsiteY35" fmla="*/ 2836011 h 3057323"/>
              <a:gd name="connsiteX36" fmla="*/ 400667 w 1279365"/>
              <a:gd name="connsiteY36" fmla="*/ 2857178 h 3057323"/>
              <a:gd name="connsiteX37" fmla="*/ 502271 w 1279365"/>
              <a:gd name="connsiteY37" fmla="*/ 3013812 h 3057323"/>
              <a:gd name="connsiteX38" fmla="*/ 400669 w 1279365"/>
              <a:gd name="connsiteY38" fmla="*/ 2912210 h 3057323"/>
              <a:gd name="connsiteX39" fmla="*/ 3279 w 1279365"/>
              <a:gd name="connsiteY39" fmla="*/ 2836011 h 3057323"/>
              <a:gd name="connsiteX40" fmla="*/ 201493 w 1279365"/>
              <a:gd name="connsiteY40" fmla="*/ 54588 h 3057323"/>
              <a:gd name="connsiteX0" fmla="*/ 201493 w 1279365"/>
              <a:gd name="connsiteY0" fmla="*/ 54588 h 3057323"/>
              <a:gd name="connsiteX1" fmla="*/ 402683 w 1279365"/>
              <a:gd name="connsiteY1" fmla="*/ 61627 h 3057323"/>
              <a:gd name="connsiteX2" fmla="*/ 781919 w 1279365"/>
              <a:gd name="connsiteY2" fmla="*/ 52575 h 3057323"/>
              <a:gd name="connsiteX3" fmla="*/ 883521 w 1279365"/>
              <a:gd name="connsiteY3" fmla="*/ 18374 h 3057323"/>
              <a:gd name="connsiteX4" fmla="*/ 958958 w 1279365"/>
              <a:gd name="connsiteY4" fmla="*/ 107649 h 3057323"/>
              <a:gd name="connsiteX5" fmla="*/ 1085706 w 1279365"/>
              <a:gd name="connsiteY5" fmla="*/ 198183 h 3057323"/>
              <a:gd name="connsiteX6" fmla="*/ 1101550 w 1279365"/>
              <a:gd name="connsiteY6" fmla="*/ 372211 h 3057323"/>
              <a:gd name="connsiteX7" fmla="*/ 1194683 w 1279365"/>
              <a:gd name="connsiteY7" fmla="*/ 448411 h 3057323"/>
              <a:gd name="connsiteX8" fmla="*/ 1279349 w 1279365"/>
              <a:gd name="connsiteY8" fmla="*/ 482278 h 3057323"/>
              <a:gd name="connsiteX9" fmla="*/ 1171679 w 1279365"/>
              <a:gd name="connsiteY9" fmla="*/ 503444 h 3057323"/>
              <a:gd name="connsiteX10" fmla="*/ 1095479 w 1279365"/>
              <a:gd name="connsiteY10" fmla="*/ 533078 h 3057323"/>
              <a:gd name="connsiteX11" fmla="*/ 1048913 w 1279365"/>
              <a:gd name="connsiteY11" fmla="*/ 596578 h 3057323"/>
              <a:gd name="connsiteX12" fmla="*/ 964246 w 1279365"/>
              <a:gd name="connsiteY12" fmla="*/ 664311 h 3057323"/>
              <a:gd name="connsiteX13" fmla="*/ 888046 w 1279365"/>
              <a:gd name="connsiteY13" fmla="*/ 681244 h 3057323"/>
              <a:gd name="connsiteX14" fmla="*/ 816079 w 1279365"/>
              <a:gd name="connsiteY14" fmla="*/ 740511 h 3057323"/>
              <a:gd name="connsiteX15" fmla="*/ 744113 w 1279365"/>
              <a:gd name="connsiteY15" fmla="*/ 833644 h 3057323"/>
              <a:gd name="connsiteX16" fmla="*/ 718713 w 1279365"/>
              <a:gd name="connsiteY16" fmla="*/ 922544 h 3057323"/>
              <a:gd name="connsiteX17" fmla="*/ 722946 w 1279365"/>
              <a:gd name="connsiteY17" fmla="*/ 1007211 h 3057323"/>
              <a:gd name="connsiteX18" fmla="*/ 739879 w 1279365"/>
              <a:gd name="connsiteY18" fmla="*/ 1100344 h 3057323"/>
              <a:gd name="connsiteX19" fmla="*/ 761046 w 1279365"/>
              <a:gd name="connsiteY19" fmla="*/ 1172311 h 3057323"/>
              <a:gd name="connsiteX20" fmla="*/ 790679 w 1279365"/>
              <a:gd name="connsiteY20" fmla="*/ 1248511 h 3057323"/>
              <a:gd name="connsiteX21" fmla="*/ 871113 w 1279365"/>
              <a:gd name="connsiteY21" fmla="*/ 1362811 h 3057323"/>
              <a:gd name="connsiteX22" fmla="*/ 938846 w 1279365"/>
              <a:gd name="connsiteY22" fmla="*/ 1417844 h 3057323"/>
              <a:gd name="connsiteX23" fmla="*/ 1015046 w 1279365"/>
              <a:gd name="connsiteY23" fmla="*/ 1523677 h 3057323"/>
              <a:gd name="connsiteX24" fmla="*/ 1070079 w 1279365"/>
              <a:gd name="connsiteY24" fmla="*/ 1591411 h 3057323"/>
              <a:gd name="connsiteX25" fmla="*/ 1078546 w 1279365"/>
              <a:gd name="connsiteY25" fmla="*/ 1739578 h 3057323"/>
              <a:gd name="connsiteX26" fmla="*/ 1112413 w 1279365"/>
              <a:gd name="connsiteY26" fmla="*/ 1836944 h 3057323"/>
              <a:gd name="connsiteX27" fmla="*/ 1112413 w 1279365"/>
              <a:gd name="connsiteY27" fmla="*/ 1942778 h 3057323"/>
              <a:gd name="connsiteX28" fmla="*/ 1099712 w 1279365"/>
              <a:gd name="connsiteY28" fmla="*/ 2302611 h 3057323"/>
              <a:gd name="connsiteX29" fmla="*/ 1057379 w 1279365"/>
              <a:gd name="connsiteY29" fmla="*/ 2412678 h 3057323"/>
              <a:gd name="connsiteX30" fmla="*/ 888046 w 1279365"/>
              <a:gd name="connsiteY30" fmla="*/ 2620111 h 3057323"/>
              <a:gd name="connsiteX31" fmla="*/ 697003 w 1279365"/>
              <a:gd name="connsiteY31" fmla="*/ 2713243 h 3057323"/>
              <a:gd name="connsiteX32" fmla="*/ 608646 w 1279365"/>
              <a:gd name="connsiteY32" fmla="*/ 2704778 h 3057323"/>
              <a:gd name="connsiteX33" fmla="*/ 485879 w 1279365"/>
              <a:gd name="connsiteY33" fmla="*/ 2780978 h 3057323"/>
              <a:gd name="connsiteX34" fmla="*/ 502813 w 1279365"/>
              <a:gd name="connsiteY34" fmla="*/ 2857178 h 3057323"/>
              <a:gd name="connsiteX35" fmla="*/ 447780 w 1279365"/>
              <a:gd name="connsiteY35" fmla="*/ 2836011 h 3057323"/>
              <a:gd name="connsiteX36" fmla="*/ 400667 w 1279365"/>
              <a:gd name="connsiteY36" fmla="*/ 2857178 h 3057323"/>
              <a:gd name="connsiteX37" fmla="*/ 362571 w 1279365"/>
              <a:gd name="connsiteY37" fmla="*/ 2916446 h 3057323"/>
              <a:gd name="connsiteX38" fmla="*/ 400669 w 1279365"/>
              <a:gd name="connsiteY38" fmla="*/ 2912210 h 3057323"/>
              <a:gd name="connsiteX39" fmla="*/ 3279 w 1279365"/>
              <a:gd name="connsiteY39" fmla="*/ 2836011 h 3057323"/>
              <a:gd name="connsiteX40" fmla="*/ 201493 w 1279365"/>
              <a:gd name="connsiteY40" fmla="*/ 54588 h 3057323"/>
              <a:gd name="connsiteX0" fmla="*/ 201493 w 1279365"/>
              <a:gd name="connsiteY0" fmla="*/ 54588 h 3080111"/>
              <a:gd name="connsiteX1" fmla="*/ 402683 w 1279365"/>
              <a:gd name="connsiteY1" fmla="*/ 61627 h 3080111"/>
              <a:gd name="connsiteX2" fmla="*/ 781919 w 1279365"/>
              <a:gd name="connsiteY2" fmla="*/ 52575 h 3080111"/>
              <a:gd name="connsiteX3" fmla="*/ 883521 w 1279365"/>
              <a:gd name="connsiteY3" fmla="*/ 18374 h 3080111"/>
              <a:gd name="connsiteX4" fmla="*/ 958958 w 1279365"/>
              <a:gd name="connsiteY4" fmla="*/ 107649 h 3080111"/>
              <a:gd name="connsiteX5" fmla="*/ 1085706 w 1279365"/>
              <a:gd name="connsiteY5" fmla="*/ 198183 h 3080111"/>
              <a:gd name="connsiteX6" fmla="*/ 1101550 w 1279365"/>
              <a:gd name="connsiteY6" fmla="*/ 372211 h 3080111"/>
              <a:gd name="connsiteX7" fmla="*/ 1194683 w 1279365"/>
              <a:gd name="connsiteY7" fmla="*/ 448411 h 3080111"/>
              <a:gd name="connsiteX8" fmla="*/ 1279349 w 1279365"/>
              <a:gd name="connsiteY8" fmla="*/ 482278 h 3080111"/>
              <a:gd name="connsiteX9" fmla="*/ 1171679 w 1279365"/>
              <a:gd name="connsiteY9" fmla="*/ 503444 h 3080111"/>
              <a:gd name="connsiteX10" fmla="*/ 1095479 w 1279365"/>
              <a:gd name="connsiteY10" fmla="*/ 533078 h 3080111"/>
              <a:gd name="connsiteX11" fmla="*/ 1048913 w 1279365"/>
              <a:gd name="connsiteY11" fmla="*/ 596578 h 3080111"/>
              <a:gd name="connsiteX12" fmla="*/ 964246 w 1279365"/>
              <a:gd name="connsiteY12" fmla="*/ 664311 h 3080111"/>
              <a:gd name="connsiteX13" fmla="*/ 888046 w 1279365"/>
              <a:gd name="connsiteY13" fmla="*/ 681244 h 3080111"/>
              <a:gd name="connsiteX14" fmla="*/ 816079 w 1279365"/>
              <a:gd name="connsiteY14" fmla="*/ 740511 h 3080111"/>
              <a:gd name="connsiteX15" fmla="*/ 744113 w 1279365"/>
              <a:gd name="connsiteY15" fmla="*/ 833644 h 3080111"/>
              <a:gd name="connsiteX16" fmla="*/ 718713 w 1279365"/>
              <a:gd name="connsiteY16" fmla="*/ 922544 h 3080111"/>
              <a:gd name="connsiteX17" fmla="*/ 722946 w 1279365"/>
              <a:gd name="connsiteY17" fmla="*/ 1007211 h 3080111"/>
              <a:gd name="connsiteX18" fmla="*/ 739879 w 1279365"/>
              <a:gd name="connsiteY18" fmla="*/ 1100344 h 3080111"/>
              <a:gd name="connsiteX19" fmla="*/ 761046 w 1279365"/>
              <a:gd name="connsiteY19" fmla="*/ 1172311 h 3080111"/>
              <a:gd name="connsiteX20" fmla="*/ 790679 w 1279365"/>
              <a:gd name="connsiteY20" fmla="*/ 1248511 h 3080111"/>
              <a:gd name="connsiteX21" fmla="*/ 871113 w 1279365"/>
              <a:gd name="connsiteY21" fmla="*/ 1362811 h 3080111"/>
              <a:gd name="connsiteX22" fmla="*/ 938846 w 1279365"/>
              <a:gd name="connsiteY22" fmla="*/ 1417844 h 3080111"/>
              <a:gd name="connsiteX23" fmla="*/ 1015046 w 1279365"/>
              <a:gd name="connsiteY23" fmla="*/ 1523677 h 3080111"/>
              <a:gd name="connsiteX24" fmla="*/ 1070079 w 1279365"/>
              <a:gd name="connsiteY24" fmla="*/ 1591411 h 3080111"/>
              <a:gd name="connsiteX25" fmla="*/ 1078546 w 1279365"/>
              <a:gd name="connsiteY25" fmla="*/ 1739578 h 3080111"/>
              <a:gd name="connsiteX26" fmla="*/ 1112413 w 1279365"/>
              <a:gd name="connsiteY26" fmla="*/ 1836944 h 3080111"/>
              <a:gd name="connsiteX27" fmla="*/ 1112413 w 1279365"/>
              <a:gd name="connsiteY27" fmla="*/ 1942778 h 3080111"/>
              <a:gd name="connsiteX28" fmla="*/ 1099712 w 1279365"/>
              <a:gd name="connsiteY28" fmla="*/ 2302611 h 3080111"/>
              <a:gd name="connsiteX29" fmla="*/ 1057379 w 1279365"/>
              <a:gd name="connsiteY29" fmla="*/ 2412678 h 3080111"/>
              <a:gd name="connsiteX30" fmla="*/ 888046 w 1279365"/>
              <a:gd name="connsiteY30" fmla="*/ 2620111 h 3080111"/>
              <a:gd name="connsiteX31" fmla="*/ 697003 w 1279365"/>
              <a:gd name="connsiteY31" fmla="*/ 2713243 h 3080111"/>
              <a:gd name="connsiteX32" fmla="*/ 608646 w 1279365"/>
              <a:gd name="connsiteY32" fmla="*/ 2704778 h 3080111"/>
              <a:gd name="connsiteX33" fmla="*/ 485879 w 1279365"/>
              <a:gd name="connsiteY33" fmla="*/ 2780978 h 3080111"/>
              <a:gd name="connsiteX34" fmla="*/ 502813 w 1279365"/>
              <a:gd name="connsiteY34" fmla="*/ 2857178 h 3080111"/>
              <a:gd name="connsiteX35" fmla="*/ 447780 w 1279365"/>
              <a:gd name="connsiteY35" fmla="*/ 2836011 h 3080111"/>
              <a:gd name="connsiteX36" fmla="*/ 400667 w 1279365"/>
              <a:gd name="connsiteY36" fmla="*/ 2857178 h 3080111"/>
              <a:gd name="connsiteX37" fmla="*/ 362571 w 1279365"/>
              <a:gd name="connsiteY37" fmla="*/ 2916446 h 3080111"/>
              <a:gd name="connsiteX38" fmla="*/ 400669 w 1279365"/>
              <a:gd name="connsiteY38" fmla="*/ 2912210 h 3080111"/>
              <a:gd name="connsiteX39" fmla="*/ 181080 w 1279365"/>
              <a:gd name="connsiteY39" fmla="*/ 2929144 h 3080111"/>
              <a:gd name="connsiteX40" fmla="*/ 3279 w 1279365"/>
              <a:gd name="connsiteY40" fmla="*/ 2836011 h 3080111"/>
              <a:gd name="connsiteX41" fmla="*/ 201493 w 1279365"/>
              <a:gd name="connsiteY41" fmla="*/ 54588 h 3080111"/>
              <a:gd name="connsiteX0" fmla="*/ 210862 w 1288734"/>
              <a:gd name="connsiteY0" fmla="*/ 54588 h 3099868"/>
              <a:gd name="connsiteX1" fmla="*/ 412052 w 1288734"/>
              <a:gd name="connsiteY1" fmla="*/ 61627 h 3099868"/>
              <a:gd name="connsiteX2" fmla="*/ 791288 w 1288734"/>
              <a:gd name="connsiteY2" fmla="*/ 52575 h 3099868"/>
              <a:gd name="connsiteX3" fmla="*/ 892890 w 1288734"/>
              <a:gd name="connsiteY3" fmla="*/ 18374 h 3099868"/>
              <a:gd name="connsiteX4" fmla="*/ 968327 w 1288734"/>
              <a:gd name="connsiteY4" fmla="*/ 107649 h 3099868"/>
              <a:gd name="connsiteX5" fmla="*/ 1095075 w 1288734"/>
              <a:gd name="connsiteY5" fmla="*/ 198183 h 3099868"/>
              <a:gd name="connsiteX6" fmla="*/ 1110919 w 1288734"/>
              <a:gd name="connsiteY6" fmla="*/ 372211 h 3099868"/>
              <a:gd name="connsiteX7" fmla="*/ 1204052 w 1288734"/>
              <a:gd name="connsiteY7" fmla="*/ 448411 h 3099868"/>
              <a:gd name="connsiteX8" fmla="*/ 1288718 w 1288734"/>
              <a:gd name="connsiteY8" fmla="*/ 482278 h 3099868"/>
              <a:gd name="connsiteX9" fmla="*/ 1181048 w 1288734"/>
              <a:gd name="connsiteY9" fmla="*/ 503444 h 3099868"/>
              <a:gd name="connsiteX10" fmla="*/ 1104848 w 1288734"/>
              <a:gd name="connsiteY10" fmla="*/ 533078 h 3099868"/>
              <a:gd name="connsiteX11" fmla="*/ 1058282 w 1288734"/>
              <a:gd name="connsiteY11" fmla="*/ 596578 h 3099868"/>
              <a:gd name="connsiteX12" fmla="*/ 973615 w 1288734"/>
              <a:gd name="connsiteY12" fmla="*/ 664311 h 3099868"/>
              <a:gd name="connsiteX13" fmla="*/ 897415 w 1288734"/>
              <a:gd name="connsiteY13" fmla="*/ 681244 h 3099868"/>
              <a:gd name="connsiteX14" fmla="*/ 825448 w 1288734"/>
              <a:gd name="connsiteY14" fmla="*/ 740511 h 3099868"/>
              <a:gd name="connsiteX15" fmla="*/ 753482 w 1288734"/>
              <a:gd name="connsiteY15" fmla="*/ 833644 h 3099868"/>
              <a:gd name="connsiteX16" fmla="*/ 728082 w 1288734"/>
              <a:gd name="connsiteY16" fmla="*/ 922544 h 3099868"/>
              <a:gd name="connsiteX17" fmla="*/ 732315 w 1288734"/>
              <a:gd name="connsiteY17" fmla="*/ 1007211 h 3099868"/>
              <a:gd name="connsiteX18" fmla="*/ 749248 w 1288734"/>
              <a:gd name="connsiteY18" fmla="*/ 1100344 h 3099868"/>
              <a:gd name="connsiteX19" fmla="*/ 770415 w 1288734"/>
              <a:gd name="connsiteY19" fmla="*/ 1172311 h 3099868"/>
              <a:gd name="connsiteX20" fmla="*/ 800048 w 1288734"/>
              <a:gd name="connsiteY20" fmla="*/ 1248511 h 3099868"/>
              <a:gd name="connsiteX21" fmla="*/ 880482 w 1288734"/>
              <a:gd name="connsiteY21" fmla="*/ 1362811 h 3099868"/>
              <a:gd name="connsiteX22" fmla="*/ 948215 w 1288734"/>
              <a:gd name="connsiteY22" fmla="*/ 1417844 h 3099868"/>
              <a:gd name="connsiteX23" fmla="*/ 1024415 w 1288734"/>
              <a:gd name="connsiteY23" fmla="*/ 1523677 h 3099868"/>
              <a:gd name="connsiteX24" fmla="*/ 1079448 w 1288734"/>
              <a:gd name="connsiteY24" fmla="*/ 1591411 h 3099868"/>
              <a:gd name="connsiteX25" fmla="*/ 1087915 w 1288734"/>
              <a:gd name="connsiteY25" fmla="*/ 1739578 h 3099868"/>
              <a:gd name="connsiteX26" fmla="*/ 1121782 w 1288734"/>
              <a:gd name="connsiteY26" fmla="*/ 1836944 h 3099868"/>
              <a:gd name="connsiteX27" fmla="*/ 1121782 w 1288734"/>
              <a:gd name="connsiteY27" fmla="*/ 1942778 h 3099868"/>
              <a:gd name="connsiteX28" fmla="*/ 1109081 w 1288734"/>
              <a:gd name="connsiteY28" fmla="*/ 2302611 h 3099868"/>
              <a:gd name="connsiteX29" fmla="*/ 1066748 w 1288734"/>
              <a:gd name="connsiteY29" fmla="*/ 2412678 h 3099868"/>
              <a:gd name="connsiteX30" fmla="*/ 897415 w 1288734"/>
              <a:gd name="connsiteY30" fmla="*/ 2620111 h 3099868"/>
              <a:gd name="connsiteX31" fmla="*/ 706372 w 1288734"/>
              <a:gd name="connsiteY31" fmla="*/ 2713243 h 3099868"/>
              <a:gd name="connsiteX32" fmla="*/ 618015 w 1288734"/>
              <a:gd name="connsiteY32" fmla="*/ 2704778 h 3099868"/>
              <a:gd name="connsiteX33" fmla="*/ 495248 w 1288734"/>
              <a:gd name="connsiteY33" fmla="*/ 2780978 h 3099868"/>
              <a:gd name="connsiteX34" fmla="*/ 512182 w 1288734"/>
              <a:gd name="connsiteY34" fmla="*/ 2857178 h 3099868"/>
              <a:gd name="connsiteX35" fmla="*/ 457149 w 1288734"/>
              <a:gd name="connsiteY35" fmla="*/ 2836011 h 3099868"/>
              <a:gd name="connsiteX36" fmla="*/ 410036 w 1288734"/>
              <a:gd name="connsiteY36" fmla="*/ 2857178 h 3099868"/>
              <a:gd name="connsiteX37" fmla="*/ 371940 w 1288734"/>
              <a:gd name="connsiteY37" fmla="*/ 2916446 h 3099868"/>
              <a:gd name="connsiteX38" fmla="*/ 410038 w 1288734"/>
              <a:gd name="connsiteY38" fmla="*/ 2912210 h 3099868"/>
              <a:gd name="connsiteX39" fmla="*/ 190449 w 1288734"/>
              <a:gd name="connsiteY39" fmla="*/ 2929144 h 3099868"/>
              <a:gd name="connsiteX40" fmla="*/ 33816 w 1288734"/>
              <a:gd name="connsiteY40" fmla="*/ 2979944 h 3099868"/>
              <a:gd name="connsiteX41" fmla="*/ 12648 w 1288734"/>
              <a:gd name="connsiteY41" fmla="*/ 2836011 h 3099868"/>
              <a:gd name="connsiteX42" fmla="*/ 210862 w 1288734"/>
              <a:gd name="connsiteY42" fmla="*/ 54588 h 3099868"/>
              <a:gd name="connsiteX0" fmla="*/ 185640 w 1263512"/>
              <a:gd name="connsiteY0" fmla="*/ 54588 h 3099868"/>
              <a:gd name="connsiteX1" fmla="*/ 386830 w 1263512"/>
              <a:gd name="connsiteY1" fmla="*/ 61627 h 3099868"/>
              <a:gd name="connsiteX2" fmla="*/ 766066 w 1263512"/>
              <a:gd name="connsiteY2" fmla="*/ 52575 h 3099868"/>
              <a:gd name="connsiteX3" fmla="*/ 867668 w 1263512"/>
              <a:gd name="connsiteY3" fmla="*/ 18374 h 3099868"/>
              <a:gd name="connsiteX4" fmla="*/ 943105 w 1263512"/>
              <a:gd name="connsiteY4" fmla="*/ 107649 h 3099868"/>
              <a:gd name="connsiteX5" fmla="*/ 1069853 w 1263512"/>
              <a:gd name="connsiteY5" fmla="*/ 198183 h 3099868"/>
              <a:gd name="connsiteX6" fmla="*/ 1085697 w 1263512"/>
              <a:gd name="connsiteY6" fmla="*/ 372211 h 3099868"/>
              <a:gd name="connsiteX7" fmla="*/ 1178830 w 1263512"/>
              <a:gd name="connsiteY7" fmla="*/ 448411 h 3099868"/>
              <a:gd name="connsiteX8" fmla="*/ 1263496 w 1263512"/>
              <a:gd name="connsiteY8" fmla="*/ 482278 h 3099868"/>
              <a:gd name="connsiteX9" fmla="*/ 1155826 w 1263512"/>
              <a:gd name="connsiteY9" fmla="*/ 503444 h 3099868"/>
              <a:gd name="connsiteX10" fmla="*/ 1079626 w 1263512"/>
              <a:gd name="connsiteY10" fmla="*/ 533078 h 3099868"/>
              <a:gd name="connsiteX11" fmla="*/ 1033060 w 1263512"/>
              <a:gd name="connsiteY11" fmla="*/ 596578 h 3099868"/>
              <a:gd name="connsiteX12" fmla="*/ 948393 w 1263512"/>
              <a:gd name="connsiteY12" fmla="*/ 664311 h 3099868"/>
              <a:gd name="connsiteX13" fmla="*/ 872193 w 1263512"/>
              <a:gd name="connsiteY13" fmla="*/ 681244 h 3099868"/>
              <a:gd name="connsiteX14" fmla="*/ 800226 w 1263512"/>
              <a:gd name="connsiteY14" fmla="*/ 740511 h 3099868"/>
              <a:gd name="connsiteX15" fmla="*/ 728260 w 1263512"/>
              <a:gd name="connsiteY15" fmla="*/ 833644 h 3099868"/>
              <a:gd name="connsiteX16" fmla="*/ 702860 w 1263512"/>
              <a:gd name="connsiteY16" fmla="*/ 922544 h 3099868"/>
              <a:gd name="connsiteX17" fmla="*/ 707093 w 1263512"/>
              <a:gd name="connsiteY17" fmla="*/ 1007211 h 3099868"/>
              <a:gd name="connsiteX18" fmla="*/ 724026 w 1263512"/>
              <a:gd name="connsiteY18" fmla="*/ 1100344 h 3099868"/>
              <a:gd name="connsiteX19" fmla="*/ 745193 w 1263512"/>
              <a:gd name="connsiteY19" fmla="*/ 1172311 h 3099868"/>
              <a:gd name="connsiteX20" fmla="*/ 774826 w 1263512"/>
              <a:gd name="connsiteY20" fmla="*/ 1248511 h 3099868"/>
              <a:gd name="connsiteX21" fmla="*/ 855260 w 1263512"/>
              <a:gd name="connsiteY21" fmla="*/ 1362811 h 3099868"/>
              <a:gd name="connsiteX22" fmla="*/ 922993 w 1263512"/>
              <a:gd name="connsiteY22" fmla="*/ 1417844 h 3099868"/>
              <a:gd name="connsiteX23" fmla="*/ 999193 w 1263512"/>
              <a:gd name="connsiteY23" fmla="*/ 1523677 h 3099868"/>
              <a:gd name="connsiteX24" fmla="*/ 1054226 w 1263512"/>
              <a:gd name="connsiteY24" fmla="*/ 1591411 h 3099868"/>
              <a:gd name="connsiteX25" fmla="*/ 1062693 w 1263512"/>
              <a:gd name="connsiteY25" fmla="*/ 1739578 h 3099868"/>
              <a:gd name="connsiteX26" fmla="*/ 1096560 w 1263512"/>
              <a:gd name="connsiteY26" fmla="*/ 1836944 h 3099868"/>
              <a:gd name="connsiteX27" fmla="*/ 1096560 w 1263512"/>
              <a:gd name="connsiteY27" fmla="*/ 1942778 h 3099868"/>
              <a:gd name="connsiteX28" fmla="*/ 1083859 w 1263512"/>
              <a:gd name="connsiteY28" fmla="*/ 2302611 h 3099868"/>
              <a:gd name="connsiteX29" fmla="*/ 1041526 w 1263512"/>
              <a:gd name="connsiteY29" fmla="*/ 2412678 h 3099868"/>
              <a:gd name="connsiteX30" fmla="*/ 872193 w 1263512"/>
              <a:gd name="connsiteY30" fmla="*/ 2620111 h 3099868"/>
              <a:gd name="connsiteX31" fmla="*/ 681150 w 1263512"/>
              <a:gd name="connsiteY31" fmla="*/ 2713243 h 3099868"/>
              <a:gd name="connsiteX32" fmla="*/ 592793 w 1263512"/>
              <a:gd name="connsiteY32" fmla="*/ 2704778 h 3099868"/>
              <a:gd name="connsiteX33" fmla="*/ 470026 w 1263512"/>
              <a:gd name="connsiteY33" fmla="*/ 2780978 h 3099868"/>
              <a:gd name="connsiteX34" fmla="*/ 486960 w 1263512"/>
              <a:gd name="connsiteY34" fmla="*/ 2857178 h 3099868"/>
              <a:gd name="connsiteX35" fmla="*/ 431927 w 1263512"/>
              <a:gd name="connsiteY35" fmla="*/ 2836011 h 3099868"/>
              <a:gd name="connsiteX36" fmla="*/ 384814 w 1263512"/>
              <a:gd name="connsiteY36" fmla="*/ 2857178 h 3099868"/>
              <a:gd name="connsiteX37" fmla="*/ 346718 w 1263512"/>
              <a:gd name="connsiteY37" fmla="*/ 2916446 h 3099868"/>
              <a:gd name="connsiteX38" fmla="*/ 384816 w 1263512"/>
              <a:gd name="connsiteY38" fmla="*/ 2912210 h 3099868"/>
              <a:gd name="connsiteX39" fmla="*/ 165227 w 1263512"/>
              <a:gd name="connsiteY39" fmla="*/ 2929144 h 3099868"/>
              <a:gd name="connsiteX40" fmla="*/ 8594 w 1263512"/>
              <a:gd name="connsiteY40" fmla="*/ 2979944 h 3099868"/>
              <a:gd name="connsiteX41" fmla="*/ 59393 w 1263512"/>
              <a:gd name="connsiteY41" fmla="*/ 2836011 h 3099868"/>
              <a:gd name="connsiteX42" fmla="*/ 185640 w 1263512"/>
              <a:gd name="connsiteY42" fmla="*/ 54588 h 3099868"/>
              <a:gd name="connsiteX0" fmla="*/ 190767 w 1268639"/>
              <a:gd name="connsiteY0" fmla="*/ 54588 h 3097392"/>
              <a:gd name="connsiteX1" fmla="*/ 391957 w 1268639"/>
              <a:gd name="connsiteY1" fmla="*/ 61627 h 3097392"/>
              <a:gd name="connsiteX2" fmla="*/ 771193 w 1268639"/>
              <a:gd name="connsiteY2" fmla="*/ 52575 h 3097392"/>
              <a:gd name="connsiteX3" fmla="*/ 872795 w 1268639"/>
              <a:gd name="connsiteY3" fmla="*/ 18374 h 3097392"/>
              <a:gd name="connsiteX4" fmla="*/ 948232 w 1268639"/>
              <a:gd name="connsiteY4" fmla="*/ 107649 h 3097392"/>
              <a:gd name="connsiteX5" fmla="*/ 1074980 w 1268639"/>
              <a:gd name="connsiteY5" fmla="*/ 198183 h 3097392"/>
              <a:gd name="connsiteX6" fmla="*/ 1090824 w 1268639"/>
              <a:gd name="connsiteY6" fmla="*/ 372211 h 3097392"/>
              <a:gd name="connsiteX7" fmla="*/ 1183957 w 1268639"/>
              <a:gd name="connsiteY7" fmla="*/ 448411 h 3097392"/>
              <a:gd name="connsiteX8" fmla="*/ 1268623 w 1268639"/>
              <a:gd name="connsiteY8" fmla="*/ 482278 h 3097392"/>
              <a:gd name="connsiteX9" fmla="*/ 1160953 w 1268639"/>
              <a:gd name="connsiteY9" fmla="*/ 503444 h 3097392"/>
              <a:gd name="connsiteX10" fmla="*/ 1084753 w 1268639"/>
              <a:gd name="connsiteY10" fmla="*/ 533078 h 3097392"/>
              <a:gd name="connsiteX11" fmla="*/ 1038187 w 1268639"/>
              <a:gd name="connsiteY11" fmla="*/ 596578 h 3097392"/>
              <a:gd name="connsiteX12" fmla="*/ 953520 w 1268639"/>
              <a:gd name="connsiteY12" fmla="*/ 664311 h 3097392"/>
              <a:gd name="connsiteX13" fmla="*/ 877320 w 1268639"/>
              <a:gd name="connsiteY13" fmla="*/ 681244 h 3097392"/>
              <a:gd name="connsiteX14" fmla="*/ 805353 w 1268639"/>
              <a:gd name="connsiteY14" fmla="*/ 740511 h 3097392"/>
              <a:gd name="connsiteX15" fmla="*/ 733387 w 1268639"/>
              <a:gd name="connsiteY15" fmla="*/ 833644 h 3097392"/>
              <a:gd name="connsiteX16" fmla="*/ 707987 w 1268639"/>
              <a:gd name="connsiteY16" fmla="*/ 922544 h 3097392"/>
              <a:gd name="connsiteX17" fmla="*/ 712220 w 1268639"/>
              <a:gd name="connsiteY17" fmla="*/ 1007211 h 3097392"/>
              <a:gd name="connsiteX18" fmla="*/ 729153 w 1268639"/>
              <a:gd name="connsiteY18" fmla="*/ 1100344 h 3097392"/>
              <a:gd name="connsiteX19" fmla="*/ 750320 w 1268639"/>
              <a:gd name="connsiteY19" fmla="*/ 1172311 h 3097392"/>
              <a:gd name="connsiteX20" fmla="*/ 779953 w 1268639"/>
              <a:gd name="connsiteY20" fmla="*/ 1248511 h 3097392"/>
              <a:gd name="connsiteX21" fmla="*/ 860387 w 1268639"/>
              <a:gd name="connsiteY21" fmla="*/ 1362811 h 3097392"/>
              <a:gd name="connsiteX22" fmla="*/ 928120 w 1268639"/>
              <a:gd name="connsiteY22" fmla="*/ 1417844 h 3097392"/>
              <a:gd name="connsiteX23" fmla="*/ 1004320 w 1268639"/>
              <a:gd name="connsiteY23" fmla="*/ 1523677 h 3097392"/>
              <a:gd name="connsiteX24" fmla="*/ 1059353 w 1268639"/>
              <a:gd name="connsiteY24" fmla="*/ 1591411 h 3097392"/>
              <a:gd name="connsiteX25" fmla="*/ 1067820 w 1268639"/>
              <a:gd name="connsiteY25" fmla="*/ 1739578 h 3097392"/>
              <a:gd name="connsiteX26" fmla="*/ 1101687 w 1268639"/>
              <a:gd name="connsiteY26" fmla="*/ 1836944 h 3097392"/>
              <a:gd name="connsiteX27" fmla="*/ 1101687 w 1268639"/>
              <a:gd name="connsiteY27" fmla="*/ 1942778 h 3097392"/>
              <a:gd name="connsiteX28" fmla="*/ 1088986 w 1268639"/>
              <a:gd name="connsiteY28" fmla="*/ 2302611 h 3097392"/>
              <a:gd name="connsiteX29" fmla="*/ 1046653 w 1268639"/>
              <a:gd name="connsiteY29" fmla="*/ 2412678 h 3097392"/>
              <a:gd name="connsiteX30" fmla="*/ 877320 w 1268639"/>
              <a:gd name="connsiteY30" fmla="*/ 2620111 h 3097392"/>
              <a:gd name="connsiteX31" fmla="*/ 686277 w 1268639"/>
              <a:gd name="connsiteY31" fmla="*/ 2713243 h 3097392"/>
              <a:gd name="connsiteX32" fmla="*/ 597920 w 1268639"/>
              <a:gd name="connsiteY32" fmla="*/ 2704778 h 3097392"/>
              <a:gd name="connsiteX33" fmla="*/ 475153 w 1268639"/>
              <a:gd name="connsiteY33" fmla="*/ 2780978 h 3097392"/>
              <a:gd name="connsiteX34" fmla="*/ 492087 w 1268639"/>
              <a:gd name="connsiteY34" fmla="*/ 2857178 h 3097392"/>
              <a:gd name="connsiteX35" fmla="*/ 437054 w 1268639"/>
              <a:gd name="connsiteY35" fmla="*/ 2836011 h 3097392"/>
              <a:gd name="connsiteX36" fmla="*/ 389941 w 1268639"/>
              <a:gd name="connsiteY36" fmla="*/ 2857178 h 3097392"/>
              <a:gd name="connsiteX37" fmla="*/ 351845 w 1268639"/>
              <a:gd name="connsiteY37" fmla="*/ 2916446 h 3097392"/>
              <a:gd name="connsiteX38" fmla="*/ 389943 w 1268639"/>
              <a:gd name="connsiteY38" fmla="*/ 2912210 h 3097392"/>
              <a:gd name="connsiteX39" fmla="*/ 170354 w 1268639"/>
              <a:gd name="connsiteY39" fmla="*/ 2929144 h 3097392"/>
              <a:gd name="connsiteX40" fmla="*/ 13721 w 1268639"/>
              <a:gd name="connsiteY40" fmla="*/ 2979944 h 3097392"/>
              <a:gd name="connsiteX41" fmla="*/ 13721 w 1268639"/>
              <a:gd name="connsiteY41" fmla="*/ 2984177 h 3097392"/>
              <a:gd name="connsiteX42" fmla="*/ 64520 w 1268639"/>
              <a:gd name="connsiteY42" fmla="*/ 2836011 h 3097392"/>
              <a:gd name="connsiteX43" fmla="*/ 190767 w 1268639"/>
              <a:gd name="connsiteY43" fmla="*/ 54588 h 3097392"/>
              <a:gd name="connsiteX0" fmla="*/ 190767 w 1268639"/>
              <a:gd name="connsiteY0" fmla="*/ 54588 h 3097186"/>
              <a:gd name="connsiteX1" fmla="*/ 391957 w 1268639"/>
              <a:gd name="connsiteY1" fmla="*/ 61627 h 3097186"/>
              <a:gd name="connsiteX2" fmla="*/ 771193 w 1268639"/>
              <a:gd name="connsiteY2" fmla="*/ 52575 h 3097186"/>
              <a:gd name="connsiteX3" fmla="*/ 872795 w 1268639"/>
              <a:gd name="connsiteY3" fmla="*/ 18374 h 3097186"/>
              <a:gd name="connsiteX4" fmla="*/ 948232 w 1268639"/>
              <a:gd name="connsiteY4" fmla="*/ 107649 h 3097186"/>
              <a:gd name="connsiteX5" fmla="*/ 1074980 w 1268639"/>
              <a:gd name="connsiteY5" fmla="*/ 198183 h 3097186"/>
              <a:gd name="connsiteX6" fmla="*/ 1090824 w 1268639"/>
              <a:gd name="connsiteY6" fmla="*/ 372211 h 3097186"/>
              <a:gd name="connsiteX7" fmla="*/ 1183957 w 1268639"/>
              <a:gd name="connsiteY7" fmla="*/ 448411 h 3097186"/>
              <a:gd name="connsiteX8" fmla="*/ 1268623 w 1268639"/>
              <a:gd name="connsiteY8" fmla="*/ 482278 h 3097186"/>
              <a:gd name="connsiteX9" fmla="*/ 1160953 w 1268639"/>
              <a:gd name="connsiteY9" fmla="*/ 503444 h 3097186"/>
              <a:gd name="connsiteX10" fmla="*/ 1084753 w 1268639"/>
              <a:gd name="connsiteY10" fmla="*/ 533078 h 3097186"/>
              <a:gd name="connsiteX11" fmla="*/ 1038187 w 1268639"/>
              <a:gd name="connsiteY11" fmla="*/ 596578 h 3097186"/>
              <a:gd name="connsiteX12" fmla="*/ 953520 w 1268639"/>
              <a:gd name="connsiteY12" fmla="*/ 664311 h 3097186"/>
              <a:gd name="connsiteX13" fmla="*/ 877320 w 1268639"/>
              <a:gd name="connsiteY13" fmla="*/ 681244 h 3097186"/>
              <a:gd name="connsiteX14" fmla="*/ 805353 w 1268639"/>
              <a:gd name="connsiteY14" fmla="*/ 740511 h 3097186"/>
              <a:gd name="connsiteX15" fmla="*/ 733387 w 1268639"/>
              <a:gd name="connsiteY15" fmla="*/ 833644 h 3097186"/>
              <a:gd name="connsiteX16" fmla="*/ 707987 w 1268639"/>
              <a:gd name="connsiteY16" fmla="*/ 922544 h 3097186"/>
              <a:gd name="connsiteX17" fmla="*/ 712220 w 1268639"/>
              <a:gd name="connsiteY17" fmla="*/ 1007211 h 3097186"/>
              <a:gd name="connsiteX18" fmla="*/ 729153 w 1268639"/>
              <a:gd name="connsiteY18" fmla="*/ 1100344 h 3097186"/>
              <a:gd name="connsiteX19" fmla="*/ 750320 w 1268639"/>
              <a:gd name="connsiteY19" fmla="*/ 1172311 h 3097186"/>
              <a:gd name="connsiteX20" fmla="*/ 779953 w 1268639"/>
              <a:gd name="connsiteY20" fmla="*/ 1248511 h 3097186"/>
              <a:gd name="connsiteX21" fmla="*/ 860387 w 1268639"/>
              <a:gd name="connsiteY21" fmla="*/ 1362811 h 3097186"/>
              <a:gd name="connsiteX22" fmla="*/ 928120 w 1268639"/>
              <a:gd name="connsiteY22" fmla="*/ 1417844 h 3097186"/>
              <a:gd name="connsiteX23" fmla="*/ 1004320 w 1268639"/>
              <a:gd name="connsiteY23" fmla="*/ 1523677 h 3097186"/>
              <a:gd name="connsiteX24" fmla="*/ 1059353 w 1268639"/>
              <a:gd name="connsiteY24" fmla="*/ 1591411 h 3097186"/>
              <a:gd name="connsiteX25" fmla="*/ 1067820 w 1268639"/>
              <a:gd name="connsiteY25" fmla="*/ 1739578 h 3097186"/>
              <a:gd name="connsiteX26" fmla="*/ 1101687 w 1268639"/>
              <a:gd name="connsiteY26" fmla="*/ 1836944 h 3097186"/>
              <a:gd name="connsiteX27" fmla="*/ 1101687 w 1268639"/>
              <a:gd name="connsiteY27" fmla="*/ 1942778 h 3097186"/>
              <a:gd name="connsiteX28" fmla="*/ 1088986 w 1268639"/>
              <a:gd name="connsiteY28" fmla="*/ 2302611 h 3097186"/>
              <a:gd name="connsiteX29" fmla="*/ 1046653 w 1268639"/>
              <a:gd name="connsiteY29" fmla="*/ 2412678 h 3097186"/>
              <a:gd name="connsiteX30" fmla="*/ 877320 w 1268639"/>
              <a:gd name="connsiteY30" fmla="*/ 2620111 h 3097186"/>
              <a:gd name="connsiteX31" fmla="*/ 686277 w 1268639"/>
              <a:gd name="connsiteY31" fmla="*/ 2713243 h 3097186"/>
              <a:gd name="connsiteX32" fmla="*/ 597920 w 1268639"/>
              <a:gd name="connsiteY32" fmla="*/ 2704778 h 3097186"/>
              <a:gd name="connsiteX33" fmla="*/ 475153 w 1268639"/>
              <a:gd name="connsiteY33" fmla="*/ 2780978 h 3097186"/>
              <a:gd name="connsiteX34" fmla="*/ 492087 w 1268639"/>
              <a:gd name="connsiteY34" fmla="*/ 2857178 h 3097186"/>
              <a:gd name="connsiteX35" fmla="*/ 437054 w 1268639"/>
              <a:gd name="connsiteY35" fmla="*/ 2836011 h 3097186"/>
              <a:gd name="connsiteX36" fmla="*/ 389941 w 1268639"/>
              <a:gd name="connsiteY36" fmla="*/ 2857178 h 3097186"/>
              <a:gd name="connsiteX37" fmla="*/ 351845 w 1268639"/>
              <a:gd name="connsiteY37" fmla="*/ 2916446 h 3097186"/>
              <a:gd name="connsiteX38" fmla="*/ 389943 w 1268639"/>
              <a:gd name="connsiteY38" fmla="*/ 2912210 h 3097186"/>
              <a:gd name="connsiteX39" fmla="*/ 170354 w 1268639"/>
              <a:gd name="connsiteY39" fmla="*/ 2929144 h 3097186"/>
              <a:gd name="connsiteX40" fmla="*/ 13721 w 1268639"/>
              <a:gd name="connsiteY40" fmla="*/ 2979944 h 3097186"/>
              <a:gd name="connsiteX41" fmla="*/ 13721 w 1268639"/>
              <a:gd name="connsiteY41" fmla="*/ 2984177 h 3097186"/>
              <a:gd name="connsiteX42" fmla="*/ 13722 w 1268639"/>
              <a:gd name="connsiteY42" fmla="*/ 2984177 h 3097186"/>
              <a:gd name="connsiteX43" fmla="*/ 64520 w 1268639"/>
              <a:gd name="connsiteY43" fmla="*/ 2836011 h 3097186"/>
              <a:gd name="connsiteX44" fmla="*/ 190767 w 1268639"/>
              <a:gd name="connsiteY44" fmla="*/ 54588 h 3097186"/>
              <a:gd name="connsiteX0" fmla="*/ 190767 w 1268639"/>
              <a:gd name="connsiteY0" fmla="*/ 54588 h 3089001"/>
              <a:gd name="connsiteX1" fmla="*/ 391957 w 1268639"/>
              <a:gd name="connsiteY1" fmla="*/ 61627 h 3089001"/>
              <a:gd name="connsiteX2" fmla="*/ 771193 w 1268639"/>
              <a:gd name="connsiteY2" fmla="*/ 52575 h 3089001"/>
              <a:gd name="connsiteX3" fmla="*/ 872795 w 1268639"/>
              <a:gd name="connsiteY3" fmla="*/ 18374 h 3089001"/>
              <a:gd name="connsiteX4" fmla="*/ 948232 w 1268639"/>
              <a:gd name="connsiteY4" fmla="*/ 107649 h 3089001"/>
              <a:gd name="connsiteX5" fmla="*/ 1074980 w 1268639"/>
              <a:gd name="connsiteY5" fmla="*/ 198183 h 3089001"/>
              <a:gd name="connsiteX6" fmla="*/ 1090824 w 1268639"/>
              <a:gd name="connsiteY6" fmla="*/ 372211 h 3089001"/>
              <a:gd name="connsiteX7" fmla="*/ 1183957 w 1268639"/>
              <a:gd name="connsiteY7" fmla="*/ 448411 h 3089001"/>
              <a:gd name="connsiteX8" fmla="*/ 1268623 w 1268639"/>
              <a:gd name="connsiteY8" fmla="*/ 482278 h 3089001"/>
              <a:gd name="connsiteX9" fmla="*/ 1160953 w 1268639"/>
              <a:gd name="connsiteY9" fmla="*/ 503444 h 3089001"/>
              <a:gd name="connsiteX10" fmla="*/ 1084753 w 1268639"/>
              <a:gd name="connsiteY10" fmla="*/ 533078 h 3089001"/>
              <a:gd name="connsiteX11" fmla="*/ 1038187 w 1268639"/>
              <a:gd name="connsiteY11" fmla="*/ 596578 h 3089001"/>
              <a:gd name="connsiteX12" fmla="*/ 953520 w 1268639"/>
              <a:gd name="connsiteY12" fmla="*/ 664311 h 3089001"/>
              <a:gd name="connsiteX13" fmla="*/ 877320 w 1268639"/>
              <a:gd name="connsiteY13" fmla="*/ 681244 h 3089001"/>
              <a:gd name="connsiteX14" fmla="*/ 805353 w 1268639"/>
              <a:gd name="connsiteY14" fmla="*/ 740511 h 3089001"/>
              <a:gd name="connsiteX15" fmla="*/ 733387 w 1268639"/>
              <a:gd name="connsiteY15" fmla="*/ 833644 h 3089001"/>
              <a:gd name="connsiteX16" fmla="*/ 707987 w 1268639"/>
              <a:gd name="connsiteY16" fmla="*/ 922544 h 3089001"/>
              <a:gd name="connsiteX17" fmla="*/ 712220 w 1268639"/>
              <a:gd name="connsiteY17" fmla="*/ 1007211 h 3089001"/>
              <a:gd name="connsiteX18" fmla="*/ 729153 w 1268639"/>
              <a:gd name="connsiteY18" fmla="*/ 1100344 h 3089001"/>
              <a:gd name="connsiteX19" fmla="*/ 750320 w 1268639"/>
              <a:gd name="connsiteY19" fmla="*/ 1172311 h 3089001"/>
              <a:gd name="connsiteX20" fmla="*/ 779953 w 1268639"/>
              <a:gd name="connsiteY20" fmla="*/ 1248511 h 3089001"/>
              <a:gd name="connsiteX21" fmla="*/ 860387 w 1268639"/>
              <a:gd name="connsiteY21" fmla="*/ 1362811 h 3089001"/>
              <a:gd name="connsiteX22" fmla="*/ 928120 w 1268639"/>
              <a:gd name="connsiteY22" fmla="*/ 1417844 h 3089001"/>
              <a:gd name="connsiteX23" fmla="*/ 1004320 w 1268639"/>
              <a:gd name="connsiteY23" fmla="*/ 1523677 h 3089001"/>
              <a:gd name="connsiteX24" fmla="*/ 1059353 w 1268639"/>
              <a:gd name="connsiteY24" fmla="*/ 1591411 h 3089001"/>
              <a:gd name="connsiteX25" fmla="*/ 1067820 w 1268639"/>
              <a:gd name="connsiteY25" fmla="*/ 1739578 h 3089001"/>
              <a:gd name="connsiteX26" fmla="*/ 1101687 w 1268639"/>
              <a:gd name="connsiteY26" fmla="*/ 1836944 h 3089001"/>
              <a:gd name="connsiteX27" fmla="*/ 1101687 w 1268639"/>
              <a:gd name="connsiteY27" fmla="*/ 1942778 h 3089001"/>
              <a:gd name="connsiteX28" fmla="*/ 1088986 w 1268639"/>
              <a:gd name="connsiteY28" fmla="*/ 2302611 h 3089001"/>
              <a:gd name="connsiteX29" fmla="*/ 1046653 w 1268639"/>
              <a:gd name="connsiteY29" fmla="*/ 2412678 h 3089001"/>
              <a:gd name="connsiteX30" fmla="*/ 877320 w 1268639"/>
              <a:gd name="connsiteY30" fmla="*/ 2620111 h 3089001"/>
              <a:gd name="connsiteX31" fmla="*/ 686277 w 1268639"/>
              <a:gd name="connsiteY31" fmla="*/ 2713243 h 3089001"/>
              <a:gd name="connsiteX32" fmla="*/ 597920 w 1268639"/>
              <a:gd name="connsiteY32" fmla="*/ 2704778 h 3089001"/>
              <a:gd name="connsiteX33" fmla="*/ 475153 w 1268639"/>
              <a:gd name="connsiteY33" fmla="*/ 2780978 h 3089001"/>
              <a:gd name="connsiteX34" fmla="*/ 492087 w 1268639"/>
              <a:gd name="connsiteY34" fmla="*/ 2857178 h 3089001"/>
              <a:gd name="connsiteX35" fmla="*/ 437054 w 1268639"/>
              <a:gd name="connsiteY35" fmla="*/ 2836011 h 3089001"/>
              <a:gd name="connsiteX36" fmla="*/ 389941 w 1268639"/>
              <a:gd name="connsiteY36" fmla="*/ 2857178 h 3089001"/>
              <a:gd name="connsiteX37" fmla="*/ 351845 w 1268639"/>
              <a:gd name="connsiteY37" fmla="*/ 2916446 h 3089001"/>
              <a:gd name="connsiteX38" fmla="*/ 389943 w 1268639"/>
              <a:gd name="connsiteY38" fmla="*/ 2912210 h 3089001"/>
              <a:gd name="connsiteX39" fmla="*/ 170354 w 1268639"/>
              <a:gd name="connsiteY39" fmla="*/ 2929144 h 3089001"/>
              <a:gd name="connsiteX40" fmla="*/ 13721 w 1268639"/>
              <a:gd name="connsiteY40" fmla="*/ 2979944 h 3089001"/>
              <a:gd name="connsiteX41" fmla="*/ 13721 w 1268639"/>
              <a:gd name="connsiteY41" fmla="*/ 2984177 h 3089001"/>
              <a:gd name="connsiteX42" fmla="*/ 13722 w 1268639"/>
              <a:gd name="connsiteY42" fmla="*/ 2984177 h 3089001"/>
              <a:gd name="connsiteX43" fmla="*/ 26422 w 1268639"/>
              <a:gd name="connsiteY43" fmla="*/ 2958777 h 3089001"/>
              <a:gd name="connsiteX44" fmla="*/ 64520 w 1268639"/>
              <a:gd name="connsiteY44" fmla="*/ 2836011 h 3089001"/>
              <a:gd name="connsiteX45" fmla="*/ 190767 w 1268639"/>
              <a:gd name="connsiteY45" fmla="*/ 54588 h 3089001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90767 w 1268639"/>
              <a:gd name="connsiteY46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90767 w 1268639"/>
              <a:gd name="connsiteY47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190767 w 1268639"/>
              <a:gd name="connsiteY48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90767 w 1268639"/>
              <a:gd name="connsiteY49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190767 w 1268639"/>
              <a:gd name="connsiteY50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84916 w 1268639"/>
              <a:gd name="connsiteY50" fmla="*/ 2437036 h 2999254"/>
              <a:gd name="connsiteX51" fmla="*/ 190767 w 1268639"/>
              <a:gd name="connsiteY51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190767 w 1268639"/>
              <a:gd name="connsiteY52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383390 w 1268639"/>
              <a:gd name="connsiteY52" fmla="*/ 2444069 h 2999254"/>
              <a:gd name="connsiteX53" fmla="*/ 190767 w 1268639"/>
              <a:gd name="connsiteY53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190767 w 1268639"/>
              <a:gd name="connsiteY54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502965 w 1268639"/>
              <a:gd name="connsiteY54" fmla="*/ 2373731 h 2999254"/>
              <a:gd name="connsiteX55" fmla="*/ 190767 w 1268639"/>
              <a:gd name="connsiteY55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190767 w 1268639"/>
              <a:gd name="connsiteY56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190767 w 1268639"/>
              <a:gd name="connsiteY57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190767 w 1268639"/>
              <a:gd name="connsiteY58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190767 w 1268639"/>
              <a:gd name="connsiteY58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772170 w 1268639"/>
              <a:gd name="connsiteY58" fmla="*/ 1479154 h 2999254"/>
              <a:gd name="connsiteX59" fmla="*/ 190767 w 1268639"/>
              <a:gd name="connsiteY59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737000 w 1268639"/>
              <a:gd name="connsiteY58" fmla="*/ 2124989 h 2999254"/>
              <a:gd name="connsiteX59" fmla="*/ 772170 w 1268639"/>
              <a:gd name="connsiteY59" fmla="*/ 1479154 h 2999254"/>
              <a:gd name="connsiteX60" fmla="*/ 190767 w 1268639"/>
              <a:gd name="connsiteY60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737000 w 1268639"/>
              <a:gd name="connsiteY58" fmla="*/ 2124989 h 2999254"/>
              <a:gd name="connsiteX59" fmla="*/ 772170 w 1268639"/>
              <a:gd name="connsiteY59" fmla="*/ 1479154 h 2999254"/>
              <a:gd name="connsiteX60" fmla="*/ 407688 w 1268639"/>
              <a:gd name="connsiteY60" fmla="*/ 599923 h 2999254"/>
              <a:gd name="connsiteX61" fmla="*/ 190767 w 1268639"/>
              <a:gd name="connsiteY61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737000 w 1268639"/>
              <a:gd name="connsiteY58" fmla="*/ 2124989 h 2999254"/>
              <a:gd name="connsiteX59" fmla="*/ 772170 w 1268639"/>
              <a:gd name="connsiteY59" fmla="*/ 1479154 h 2999254"/>
              <a:gd name="connsiteX60" fmla="*/ 474830 w 1268639"/>
              <a:gd name="connsiteY60" fmla="*/ 647881 h 2999254"/>
              <a:gd name="connsiteX61" fmla="*/ 407688 w 1268639"/>
              <a:gd name="connsiteY61" fmla="*/ 599923 h 2999254"/>
              <a:gd name="connsiteX62" fmla="*/ 190767 w 1268639"/>
              <a:gd name="connsiteY62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737000 w 1268639"/>
              <a:gd name="connsiteY58" fmla="*/ 2124989 h 2999254"/>
              <a:gd name="connsiteX59" fmla="*/ 772170 w 1268639"/>
              <a:gd name="connsiteY59" fmla="*/ 1479154 h 2999254"/>
              <a:gd name="connsiteX60" fmla="*/ 465238 w 1268639"/>
              <a:gd name="connsiteY60" fmla="*/ 759783 h 2999254"/>
              <a:gd name="connsiteX61" fmla="*/ 474830 w 1268639"/>
              <a:gd name="connsiteY61" fmla="*/ 647881 h 2999254"/>
              <a:gd name="connsiteX62" fmla="*/ 407688 w 1268639"/>
              <a:gd name="connsiteY62" fmla="*/ 599923 h 2999254"/>
              <a:gd name="connsiteX63" fmla="*/ 190767 w 1268639"/>
              <a:gd name="connsiteY63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737000 w 1268639"/>
              <a:gd name="connsiteY58" fmla="*/ 2124989 h 2999254"/>
              <a:gd name="connsiteX59" fmla="*/ 772170 w 1268639"/>
              <a:gd name="connsiteY59" fmla="*/ 1479154 h 2999254"/>
              <a:gd name="connsiteX60" fmla="*/ 465238 w 1268639"/>
              <a:gd name="connsiteY60" fmla="*/ 759783 h 2999254"/>
              <a:gd name="connsiteX61" fmla="*/ 474830 w 1268639"/>
              <a:gd name="connsiteY61" fmla="*/ 647881 h 2999254"/>
              <a:gd name="connsiteX62" fmla="*/ 458843 w 1268639"/>
              <a:gd name="connsiteY62" fmla="*/ 619107 h 2999254"/>
              <a:gd name="connsiteX63" fmla="*/ 190767 w 1268639"/>
              <a:gd name="connsiteY63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737000 w 1268639"/>
              <a:gd name="connsiteY58" fmla="*/ 2124989 h 2999254"/>
              <a:gd name="connsiteX59" fmla="*/ 772170 w 1268639"/>
              <a:gd name="connsiteY59" fmla="*/ 1479154 h 2999254"/>
              <a:gd name="connsiteX60" fmla="*/ 465238 w 1268639"/>
              <a:gd name="connsiteY60" fmla="*/ 759783 h 2999254"/>
              <a:gd name="connsiteX61" fmla="*/ 474830 w 1268639"/>
              <a:gd name="connsiteY61" fmla="*/ 647881 h 2999254"/>
              <a:gd name="connsiteX62" fmla="*/ 458843 w 1268639"/>
              <a:gd name="connsiteY62" fmla="*/ 619107 h 2999254"/>
              <a:gd name="connsiteX63" fmla="*/ 564351 w 1268639"/>
              <a:gd name="connsiteY63" fmla="*/ 542373 h 2999254"/>
              <a:gd name="connsiteX64" fmla="*/ 190767 w 1268639"/>
              <a:gd name="connsiteY64" fmla="*/ 54588 h 2999254"/>
              <a:gd name="connsiteX0" fmla="*/ 190767 w 1268639"/>
              <a:gd name="connsiteY0" fmla="*/ 54588 h 2999254"/>
              <a:gd name="connsiteX1" fmla="*/ 391957 w 1268639"/>
              <a:gd name="connsiteY1" fmla="*/ 61627 h 2999254"/>
              <a:gd name="connsiteX2" fmla="*/ 771193 w 1268639"/>
              <a:gd name="connsiteY2" fmla="*/ 52575 h 2999254"/>
              <a:gd name="connsiteX3" fmla="*/ 872795 w 1268639"/>
              <a:gd name="connsiteY3" fmla="*/ 18374 h 2999254"/>
              <a:gd name="connsiteX4" fmla="*/ 948232 w 1268639"/>
              <a:gd name="connsiteY4" fmla="*/ 107649 h 2999254"/>
              <a:gd name="connsiteX5" fmla="*/ 1074980 w 1268639"/>
              <a:gd name="connsiteY5" fmla="*/ 198183 h 2999254"/>
              <a:gd name="connsiteX6" fmla="*/ 1090824 w 1268639"/>
              <a:gd name="connsiteY6" fmla="*/ 372211 h 2999254"/>
              <a:gd name="connsiteX7" fmla="*/ 1183957 w 1268639"/>
              <a:gd name="connsiteY7" fmla="*/ 448411 h 2999254"/>
              <a:gd name="connsiteX8" fmla="*/ 1268623 w 1268639"/>
              <a:gd name="connsiteY8" fmla="*/ 482278 h 2999254"/>
              <a:gd name="connsiteX9" fmla="*/ 1160953 w 1268639"/>
              <a:gd name="connsiteY9" fmla="*/ 503444 h 2999254"/>
              <a:gd name="connsiteX10" fmla="*/ 1084753 w 1268639"/>
              <a:gd name="connsiteY10" fmla="*/ 533078 h 2999254"/>
              <a:gd name="connsiteX11" fmla="*/ 1038187 w 1268639"/>
              <a:gd name="connsiteY11" fmla="*/ 596578 h 2999254"/>
              <a:gd name="connsiteX12" fmla="*/ 953520 w 1268639"/>
              <a:gd name="connsiteY12" fmla="*/ 664311 h 2999254"/>
              <a:gd name="connsiteX13" fmla="*/ 877320 w 1268639"/>
              <a:gd name="connsiteY13" fmla="*/ 681244 h 2999254"/>
              <a:gd name="connsiteX14" fmla="*/ 805353 w 1268639"/>
              <a:gd name="connsiteY14" fmla="*/ 740511 h 2999254"/>
              <a:gd name="connsiteX15" fmla="*/ 733387 w 1268639"/>
              <a:gd name="connsiteY15" fmla="*/ 833644 h 2999254"/>
              <a:gd name="connsiteX16" fmla="*/ 707987 w 1268639"/>
              <a:gd name="connsiteY16" fmla="*/ 922544 h 2999254"/>
              <a:gd name="connsiteX17" fmla="*/ 712220 w 1268639"/>
              <a:gd name="connsiteY17" fmla="*/ 1007211 h 2999254"/>
              <a:gd name="connsiteX18" fmla="*/ 729153 w 1268639"/>
              <a:gd name="connsiteY18" fmla="*/ 1100344 h 2999254"/>
              <a:gd name="connsiteX19" fmla="*/ 750320 w 1268639"/>
              <a:gd name="connsiteY19" fmla="*/ 1172311 h 2999254"/>
              <a:gd name="connsiteX20" fmla="*/ 779953 w 1268639"/>
              <a:gd name="connsiteY20" fmla="*/ 1248511 h 2999254"/>
              <a:gd name="connsiteX21" fmla="*/ 860387 w 1268639"/>
              <a:gd name="connsiteY21" fmla="*/ 1362811 h 2999254"/>
              <a:gd name="connsiteX22" fmla="*/ 928120 w 1268639"/>
              <a:gd name="connsiteY22" fmla="*/ 1417844 h 2999254"/>
              <a:gd name="connsiteX23" fmla="*/ 1004320 w 1268639"/>
              <a:gd name="connsiteY23" fmla="*/ 1523677 h 2999254"/>
              <a:gd name="connsiteX24" fmla="*/ 1059353 w 1268639"/>
              <a:gd name="connsiteY24" fmla="*/ 1591411 h 2999254"/>
              <a:gd name="connsiteX25" fmla="*/ 1067820 w 1268639"/>
              <a:gd name="connsiteY25" fmla="*/ 1739578 h 2999254"/>
              <a:gd name="connsiteX26" fmla="*/ 1101687 w 1268639"/>
              <a:gd name="connsiteY26" fmla="*/ 1836944 h 2999254"/>
              <a:gd name="connsiteX27" fmla="*/ 1101687 w 1268639"/>
              <a:gd name="connsiteY27" fmla="*/ 1942778 h 2999254"/>
              <a:gd name="connsiteX28" fmla="*/ 1088986 w 1268639"/>
              <a:gd name="connsiteY28" fmla="*/ 2302611 h 2999254"/>
              <a:gd name="connsiteX29" fmla="*/ 1046653 w 1268639"/>
              <a:gd name="connsiteY29" fmla="*/ 2412678 h 2999254"/>
              <a:gd name="connsiteX30" fmla="*/ 877320 w 1268639"/>
              <a:gd name="connsiteY30" fmla="*/ 2620111 h 2999254"/>
              <a:gd name="connsiteX31" fmla="*/ 686277 w 1268639"/>
              <a:gd name="connsiteY31" fmla="*/ 2713243 h 2999254"/>
              <a:gd name="connsiteX32" fmla="*/ 597920 w 1268639"/>
              <a:gd name="connsiteY32" fmla="*/ 2704778 h 2999254"/>
              <a:gd name="connsiteX33" fmla="*/ 475153 w 1268639"/>
              <a:gd name="connsiteY33" fmla="*/ 2780978 h 2999254"/>
              <a:gd name="connsiteX34" fmla="*/ 492087 w 1268639"/>
              <a:gd name="connsiteY34" fmla="*/ 2857178 h 2999254"/>
              <a:gd name="connsiteX35" fmla="*/ 437054 w 1268639"/>
              <a:gd name="connsiteY35" fmla="*/ 2836011 h 2999254"/>
              <a:gd name="connsiteX36" fmla="*/ 389941 w 1268639"/>
              <a:gd name="connsiteY36" fmla="*/ 2857178 h 2999254"/>
              <a:gd name="connsiteX37" fmla="*/ 351845 w 1268639"/>
              <a:gd name="connsiteY37" fmla="*/ 2916446 h 2999254"/>
              <a:gd name="connsiteX38" fmla="*/ 389943 w 1268639"/>
              <a:gd name="connsiteY38" fmla="*/ 2912210 h 2999254"/>
              <a:gd name="connsiteX39" fmla="*/ 170354 w 1268639"/>
              <a:gd name="connsiteY39" fmla="*/ 2929144 h 2999254"/>
              <a:gd name="connsiteX40" fmla="*/ 13721 w 1268639"/>
              <a:gd name="connsiteY40" fmla="*/ 2979944 h 2999254"/>
              <a:gd name="connsiteX41" fmla="*/ 13721 w 1268639"/>
              <a:gd name="connsiteY41" fmla="*/ 2984177 h 2999254"/>
              <a:gd name="connsiteX42" fmla="*/ 13722 w 1268639"/>
              <a:gd name="connsiteY42" fmla="*/ 2984177 h 2999254"/>
              <a:gd name="connsiteX43" fmla="*/ 26422 w 1268639"/>
              <a:gd name="connsiteY43" fmla="*/ 2958777 h 2999254"/>
              <a:gd name="connsiteX44" fmla="*/ 64520 w 1268639"/>
              <a:gd name="connsiteY44" fmla="*/ 2836011 h 2999254"/>
              <a:gd name="connsiteX45" fmla="*/ 98389 w 1268639"/>
              <a:gd name="connsiteY45" fmla="*/ 2751344 h 2999254"/>
              <a:gd name="connsiteX46" fmla="*/ 183055 w 1268639"/>
              <a:gd name="connsiteY46" fmla="*/ 2721711 h 2999254"/>
              <a:gd name="connsiteX47" fmla="*/ 111089 w 1268639"/>
              <a:gd name="connsiteY47" fmla="*/ 2649744 h 2999254"/>
              <a:gd name="connsiteX48" fmla="*/ 47589 w 1268639"/>
              <a:gd name="connsiteY48" fmla="*/ 2615878 h 2999254"/>
              <a:gd name="connsiteX49" fmla="*/ 165340 w 1268639"/>
              <a:gd name="connsiteY49" fmla="*/ 2514408 h 2999254"/>
              <a:gd name="connsiteX50" fmla="*/ 235679 w 1268639"/>
              <a:gd name="connsiteY50" fmla="*/ 2486273 h 2999254"/>
              <a:gd name="connsiteX51" fmla="*/ 284916 w 1268639"/>
              <a:gd name="connsiteY51" fmla="*/ 2437036 h 2999254"/>
              <a:gd name="connsiteX52" fmla="*/ 439660 w 1268639"/>
              <a:gd name="connsiteY52" fmla="*/ 2472205 h 2999254"/>
              <a:gd name="connsiteX53" fmla="*/ 383390 w 1268639"/>
              <a:gd name="connsiteY53" fmla="*/ 2444069 h 2999254"/>
              <a:gd name="connsiteX54" fmla="*/ 490816 w 1268639"/>
              <a:gd name="connsiteY54" fmla="*/ 2431920 h 2999254"/>
              <a:gd name="connsiteX55" fmla="*/ 502965 w 1268639"/>
              <a:gd name="connsiteY55" fmla="*/ 2373731 h 2999254"/>
              <a:gd name="connsiteX56" fmla="*/ 583535 w 1268639"/>
              <a:gd name="connsiteY56" fmla="*/ 2323215 h 2999254"/>
              <a:gd name="connsiteX57" fmla="*/ 666662 w 1268639"/>
              <a:gd name="connsiteY57" fmla="*/ 2249680 h 2999254"/>
              <a:gd name="connsiteX58" fmla="*/ 737000 w 1268639"/>
              <a:gd name="connsiteY58" fmla="*/ 2124989 h 2999254"/>
              <a:gd name="connsiteX59" fmla="*/ 772170 w 1268639"/>
              <a:gd name="connsiteY59" fmla="*/ 1479154 h 2999254"/>
              <a:gd name="connsiteX60" fmla="*/ 465238 w 1268639"/>
              <a:gd name="connsiteY60" fmla="*/ 759783 h 2999254"/>
              <a:gd name="connsiteX61" fmla="*/ 474830 w 1268639"/>
              <a:gd name="connsiteY61" fmla="*/ 647881 h 2999254"/>
              <a:gd name="connsiteX62" fmla="*/ 458843 w 1268639"/>
              <a:gd name="connsiteY62" fmla="*/ 619107 h 2999254"/>
              <a:gd name="connsiteX63" fmla="*/ 564351 w 1268639"/>
              <a:gd name="connsiteY63" fmla="*/ 542373 h 2999254"/>
              <a:gd name="connsiteX64" fmla="*/ 311772 w 1268639"/>
              <a:gd name="connsiteY64" fmla="*/ 366527 h 2999254"/>
              <a:gd name="connsiteX65" fmla="*/ 190767 w 1268639"/>
              <a:gd name="connsiteY65" fmla="*/ 54588 h 29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68639" h="2999254">
                <a:moveTo>
                  <a:pt x="190767" y="54588"/>
                </a:moveTo>
                <a:cubicBezTo>
                  <a:pt x="190767" y="-1525"/>
                  <a:pt x="335844" y="61627"/>
                  <a:pt x="391957" y="61627"/>
                </a:cubicBezTo>
                <a:cubicBezTo>
                  <a:pt x="533458" y="64645"/>
                  <a:pt x="593478" y="94824"/>
                  <a:pt x="771193" y="52575"/>
                </a:cubicBezTo>
                <a:cubicBezTo>
                  <a:pt x="827306" y="52575"/>
                  <a:pt x="872795" y="-37739"/>
                  <a:pt x="872795" y="18374"/>
                </a:cubicBezTo>
                <a:cubicBezTo>
                  <a:pt x="870780" y="54168"/>
                  <a:pt x="950247" y="71855"/>
                  <a:pt x="948232" y="107649"/>
                </a:cubicBezTo>
                <a:cubicBezTo>
                  <a:pt x="945214" y="155934"/>
                  <a:pt x="1077998" y="149898"/>
                  <a:pt x="1074980" y="198183"/>
                </a:cubicBezTo>
                <a:cubicBezTo>
                  <a:pt x="1073206" y="256192"/>
                  <a:pt x="1092598" y="314202"/>
                  <a:pt x="1090824" y="372211"/>
                </a:cubicBezTo>
                <a:cubicBezTo>
                  <a:pt x="1143035" y="410311"/>
                  <a:pt x="1186779" y="414544"/>
                  <a:pt x="1183957" y="448411"/>
                </a:cubicBezTo>
                <a:cubicBezTo>
                  <a:pt x="1182546" y="473811"/>
                  <a:pt x="1270034" y="456878"/>
                  <a:pt x="1268623" y="482278"/>
                </a:cubicBezTo>
                <a:cubicBezTo>
                  <a:pt x="1266600" y="499211"/>
                  <a:pt x="1162976" y="486511"/>
                  <a:pt x="1160953" y="503444"/>
                </a:cubicBezTo>
                <a:cubicBezTo>
                  <a:pt x="1159542" y="544366"/>
                  <a:pt x="1086164" y="492156"/>
                  <a:pt x="1084753" y="533078"/>
                </a:cubicBezTo>
                <a:cubicBezTo>
                  <a:pt x="1083342" y="548600"/>
                  <a:pt x="1039598" y="581056"/>
                  <a:pt x="1038187" y="596578"/>
                </a:cubicBezTo>
                <a:cubicBezTo>
                  <a:pt x="1038187" y="655845"/>
                  <a:pt x="953520" y="605044"/>
                  <a:pt x="953520" y="664311"/>
                </a:cubicBezTo>
                <a:cubicBezTo>
                  <a:pt x="952109" y="691122"/>
                  <a:pt x="878731" y="654433"/>
                  <a:pt x="877320" y="681244"/>
                </a:cubicBezTo>
                <a:cubicBezTo>
                  <a:pt x="880142" y="702411"/>
                  <a:pt x="802531" y="719344"/>
                  <a:pt x="805353" y="740511"/>
                </a:cubicBezTo>
                <a:cubicBezTo>
                  <a:pt x="806764" y="772967"/>
                  <a:pt x="731976" y="801188"/>
                  <a:pt x="733387" y="833644"/>
                </a:cubicBezTo>
                <a:cubicBezTo>
                  <a:pt x="736209" y="853400"/>
                  <a:pt x="705165" y="902788"/>
                  <a:pt x="707987" y="922544"/>
                </a:cubicBezTo>
                <a:cubicBezTo>
                  <a:pt x="712220" y="940889"/>
                  <a:pt x="707987" y="988866"/>
                  <a:pt x="712220" y="1007211"/>
                </a:cubicBezTo>
                <a:cubicBezTo>
                  <a:pt x="719276" y="1045311"/>
                  <a:pt x="722097" y="1062244"/>
                  <a:pt x="729153" y="1100344"/>
                </a:cubicBezTo>
                <a:cubicBezTo>
                  <a:pt x="729153" y="1124333"/>
                  <a:pt x="750320" y="1148322"/>
                  <a:pt x="750320" y="1172311"/>
                </a:cubicBezTo>
                <a:cubicBezTo>
                  <a:pt x="754553" y="1199122"/>
                  <a:pt x="775720" y="1221700"/>
                  <a:pt x="779953" y="1248511"/>
                </a:cubicBezTo>
                <a:cubicBezTo>
                  <a:pt x="785598" y="1300722"/>
                  <a:pt x="854742" y="1310600"/>
                  <a:pt x="860387" y="1362811"/>
                </a:cubicBezTo>
                <a:cubicBezTo>
                  <a:pt x="858976" y="1381155"/>
                  <a:pt x="929531" y="1399500"/>
                  <a:pt x="928120" y="1417844"/>
                </a:cubicBezTo>
                <a:cubicBezTo>
                  <a:pt x="928120" y="1478522"/>
                  <a:pt x="1004320" y="1462999"/>
                  <a:pt x="1004320" y="1523677"/>
                </a:cubicBezTo>
                <a:cubicBezTo>
                  <a:pt x="1005731" y="1540610"/>
                  <a:pt x="1057942" y="1574478"/>
                  <a:pt x="1059353" y="1591411"/>
                </a:cubicBezTo>
                <a:cubicBezTo>
                  <a:pt x="1056531" y="1657733"/>
                  <a:pt x="1045242" y="1702889"/>
                  <a:pt x="1067820" y="1739578"/>
                </a:cubicBezTo>
                <a:cubicBezTo>
                  <a:pt x="1063587" y="1755100"/>
                  <a:pt x="1105920" y="1821422"/>
                  <a:pt x="1101687" y="1836944"/>
                </a:cubicBezTo>
                <a:cubicBezTo>
                  <a:pt x="1098865" y="1862344"/>
                  <a:pt x="1104509" y="1917378"/>
                  <a:pt x="1101687" y="1942778"/>
                </a:cubicBezTo>
                <a:cubicBezTo>
                  <a:pt x="1090398" y="2065545"/>
                  <a:pt x="1125675" y="2188310"/>
                  <a:pt x="1088986" y="2302611"/>
                </a:cubicBezTo>
                <a:cubicBezTo>
                  <a:pt x="1084753" y="2339300"/>
                  <a:pt x="1050886" y="2375989"/>
                  <a:pt x="1046653" y="2412678"/>
                </a:cubicBezTo>
                <a:cubicBezTo>
                  <a:pt x="1031131" y="2466300"/>
                  <a:pt x="885172" y="2536856"/>
                  <a:pt x="877320" y="2620111"/>
                </a:cubicBezTo>
                <a:cubicBezTo>
                  <a:pt x="687435" y="2614466"/>
                  <a:pt x="702596" y="2648332"/>
                  <a:pt x="686277" y="2713243"/>
                </a:cubicBezTo>
                <a:cubicBezTo>
                  <a:pt x="662288" y="2746404"/>
                  <a:pt x="562643" y="2654683"/>
                  <a:pt x="597920" y="2704778"/>
                </a:cubicBezTo>
                <a:cubicBezTo>
                  <a:pt x="598010" y="2724534"/>
                  <a:pt x="425150" y="2729472"/>
                  <a:pt x="475153" y="2780978"/>
                </a:cubicBezTo>
                <a:cubicBezTo>
                  <a:pt x="485736" y="2811317"/>
                  <a:pt x="421622" y="2818372"/>
                  <a:pt x="492087" y="2857178"/>
                </a:cubicBezTo>
                <a:cubicBezTo>
                  <a:pt x="550648" y="2890339"/>
                  <a:pt x="369412" y="2809905"/>
                  <a:pt x="437054" y="2836011"/>
                </a:cubicBezTo>
                <a:cubicBezTo>
                  <a:pt x="504696" y="2862117"/>
                  <a:pt x="445770" y="2851533"/>
                  <a:pt x="389941" y="2857178"/>
                </a:cubicBezTo>
                <a:lnTo>
                  <a:pt x="351845" y="2916446"/>
                </a:lnTo>
                <a:cubicBezTo>
                  <a:pt x="295732" y="2916446"/>
                  <a:pt x="389943" y="2968323"/>
                  <a:pt x="389943" y="2912210"/>
                </a:cubicBezTo>
                <a:cubicBezTo>
                  <a:pt x="367456" y="2931260"/>
                  <a:pt x="236586" y="2941844"/>
                  <a:pt x="170354" y="2929144"/>
                </a:cubicBezTo>
                <a:cubicBezTo>
                  <a:pt x="111178" y="2956661"/>
                  <a:pt x="43355" y="2995466"/>
                  <a:pt x="13721" y="2979944"/>
                </a:cubicBezTo>
                <a:cubicBezTo>
                  <a:pt x="-12385" y="3001111"/>
                  <a:pt x="5255" y="3008166"/>
                  <a:pt x="13721" y="2984177"/>
                </a:cubicBezTo>
                <a:cubicBezTo>
                  <a:pt x="17249" y="2996877"/>
                  <a:pt x="5256" y="3008871"/>
                  <a:pt x="13722" y="2984177"/>
                </a:cubicBezTo>
                <a:cubicBezTo>
                  <a:pt x="17250" y="2997583"/>
                  <a:pt x="17956" y="2983471"/>
                  <a:pt x="26422" y="2958777"/>
                </a:cubicBezTo>
                <a:cubicBezTo>
                  <a:pt x="34888" y="2934083"/>
                  <a:pt x="58170" y="2879755"/>
                  <a:pt x="64520" y="2836011"/>
                </a:cubicBezTo>
                <a:cubicBezTo>
                  <a:pt x="70870" y="2792267"/>
                  <a:pt x="92744" y="2775333"/>
                  <a:pt x="98389" y="2751344"/>
                </a:cubicBezTo>
                <a:cubicBezTo>
                  <a:pt x="104034" y="2727355"/>
                  <a:pt x="168944" y="2750639"/>
                  <a:pt x="183055" y="2721711"/>
                </a:cubicBezTo>
                <a:cubicBezTo>
                  <a:pt x="197166" y="2692783"/>
                  <a:pt x="121672" y="2679377"/>
                  <a:pt x="111089" y="2649744"/>
                </a:cubicBezTo>
                <a:cubicBezTo>
                  <a:pt x="100506" y="2620111"/>
                  <a:pt x="56132" y="2631400"/>
                  <a:pt x="47589" y="2615878"/>
                </a:cubicBezTo>
                <a:cubicBezTo>
                  <a:pt x="39046" y="2600356"/>
                  <a:pt x="129303" y="2514907"/>
                  <a:pt x="165340" y="2514408"/>
                </a:cubicBezTo>
                <a:cubicBezTo>
                  <a:pt x="201378" y="2513909"/>
                  <a:pt x="215750" y="2499168"/>
                  <a:pt x="235679" y="2486273"/>
                </a:cubicBezTo>
                <a:cubicBezTo>
                  <a:pt x="255608" y="2473378"/>
                  <a:pt x="261470" y="2417107"/>
                  <a:pt x="284916" y="2437036"/>
                </a:cubicBezTo>
                <a:cubicBezTo>
                  <a:pt x="308362" y="2456965"/>
                  <a:pt x="423248" y="2471033"/>
                  <a:pt x="439660" y="2472205"/>
                </a:cubicBezTo>
                <a:cubicBezTo>
                  <a:pt x="456072" y="2473377"/>
                  <a:pt x="373798" y="2432666"/>
                  <a:pt x="383390" y="2444069"/>
                </a:cubicBezTo>
                <a:cubicBezTo>
                  <a:pt x="392982" y="2455472"/>
                  <a:pt x="470887" y="2443643"/>
                  <a:pt x="490816" y="2431920"/>
                </a:cubicBezTo>
                <a:cubicBezTo>
                  <a:pt x="510745" y="2420197"/>
                  <a:pt x="501899" y="2389717"/>
                  <a:pt x="502965" y="2373731"/>
                </a:cubicBezTo>
                <a:cubicBezTo>
                  <a:pt x="504031" y="2357745"/>
                  <a:pt x="570640" y="2340160"/>
                  <a:pt x="583535" y="2323215"/>
                </a:cubicBezTo>
                <a:cubicBezTo>
                  <a:pt x="596430" y="2306270"/>
                  <a:pt x="649078" y="2283783"/>
                  <a:pt x="666662" y="2249680"/>
                </a:cubicBezTo>
                <a:cubicBezTo>
                  <a:pt x="684246" y="2215577"/>
                  <a:pt x="719415" y="2253410"/>
                  <a:pt x="737000" y="2124989"/>
                </a:cubicBezTo>
                <a:cubicBezTo>
                  <a:pt x="754585" y="1996568"/>
                  <a:pt x="807339" y="1705623"/>
                  <a:pt x="772170" y="1479154"/>
                </a:cubicBezTo>
                <a:cubicBezTo>
                  <a:pt x="737001" y="1252685"/>
                  <a:pt x="514795" y="898329"/>
                  <a:pt x="465238" y="759783"/>
                </a:cubicBezTo>
                <a:cubicBezTo>
                  <a:pt x="415681" y="621238"/>
                  <a:pt x="494546" y="675590"/>
                  <a:pt x="474830" y="647881"/>
                </a:cubicBezTo>
                <a:cubicBezTo>
                  <a:pt x="455114" y="620172"/>
                  <a:pt x="465770" y="630830"/>
                  <a:pt x="458843" y="619107"/>
                </a:cubicBezTo>
                <a:cubicBezTo>
                  <a:pt x="451916" y="607384"/>
                  <a:pt x="578738" y="595127"/>
                  <a:pt x="564351" y="542373"/>
                </a:cubicBezTo>
                <a:cubicBezTo>
                  <a:pt x="549964" y="489619"/>
                  <a:pt x="374036" y="447824"/>
                  <a:pt x="311772" y="366527"/>
                </a:cubicBezTo>
                <a:cubicBezTo>
                  <a:pt x="249508" y="285230"/>
                  <a:pt x="187527" y="94747"/>
                  <a:pt x="190767" y="5458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A4B987A-F292-B3B9-8CA5-8A3589F395A6}"/>
              </a:ext>
            </a:extLst>
          </p:cNvPr>
          <p:cNvSpPr/>
          <p:nvPr/>
        </p:nvSpPr>
        <p:spPr>
          <a:xfrm rot="20859466">
            <a:off x="5498015" y="4708114"/>
            <a:ext cx="1066800" cy="526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D76F0C5-BC03-6662-3040-793DF32B8C5C}"/>
              </a:ext>
            </a:extLst>
          </p:cNvPr>
          <p:cNvSpPr/>
          <p:nvPr/>
        </p:nvSpPr>
        <p:spPr>
          <a:xfrm rot="19583678">
            <a:off x="5418118" y="6067780"/>
            <a:ext cx="1349837" cy="5304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97CFBB-50A9-ADEB-E476-D416C3C58722}"/>
              </a:ext>
            </a:extLst>
          </p:cNvPr>
          <p:cNvSpPr/>
          <p:nvPr/>
        </p:nvSpPr>
        <p:spPr>
          <a:xfrm>
            <a:off x="3117089" y="8046124"/>
            <a:ext cx="8873963" cy="101566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đới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4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4" grpId="0" animBg="1"/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5A02580-6C1B-A4E7-FF37-CC87F103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96" y="-1"/>
            <a:ext cx="16335433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f7/30/4f/f7304fdac974d6e0a143c652bf87f9a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" t="14001" b="17155"/>
          <a:stretch/>
        </p:blipFill>
        <p:spPr bwMode="auto">
          <a:xfrm>
            <a:off x="4785519" y="2971800"/>
            <a:ext cx="71628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149113AF-C860-C5C6-3D3C-F09949E2F109}"/>
              </a:ext>
            </a:extLst>
          </p:cNvPr>
          <p:cNvSpPr/>
          <p:nvPr/>
        </p:nvSpPr>
        <p:spPr>
          <a:xfrm>
            <a:off x="9738519" y="457200"/>
            <a:ext cx="6096000" cy="312420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gì?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CEEA1882-489C-85E4-3DC6-4501AF731959}"/>
              </a:ext>
            </a:extLst>
          </p:cNvPr>
          <p:cNvSpPr/>
          <p:nvPr/>
        </p:nvSpPr>
        <p:spPr>
          <a:xfrm>
            <a:off x="2880519" y="5905500"/>
            <a:ext cx="9067800" cy="31242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Trái Đất có những đới khí hậu nào?</a:t>
            </a:r>
          </a:p>
        </p:txBody>
      </p:sp>
    </p:spTree>
    <p:extLst>
      <p:ext uri="{BB962C8B-B14F-4D97-AF65-F5344CB8AC3E}">
        <p14:creationId xmlns:p14="http://schemas.microsoft.com/office/powerpoint/2010/main" val="318083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6887012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0" y="76200"/>
            <a:ext cx="16276638" cy="7619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4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4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4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</a:t>
            </a:r>
            <a:r>
              <a:rPr lang="en-US" sz="4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4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4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4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3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đâu?</a:t>
            </a:r>
            <a:endParaRPr lang="en-US" sz="43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60676" y="1043942"/>
            <a:ext cx="4550043" cy="19326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 bàn,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 Mặt Trăng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254" y="1043941"/>
            <a:ext cx="4474265" cy="1905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marL="742950" indent="-742950" algn="ctr">
              <a:buAutoNum type="alphaUcPeriod"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 bàn,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 Mặt Trời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8801" y="1043941"/>
            <a:ext cx="5128593" cy="191810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 bàn và Mặt Trời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357057" y="152400"/>
            <a:ext cx="813832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102734" y="1981200"/>
            <a:ext cx="813832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53677" y="9347200"/>
            <a:ext cx="813832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28245" y="1649717"/>
            <a:ext cx="813832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12384" y="3759200"/>
            <a:ext cx="813832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96002"/>
            <a:ext cx="16276637" cy="3047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3153598" y="3149600"/>
            <a:ext cx="2443302" cy="331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3733413" y="3149602"/>
            <a:ext cx="7324487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8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ái Đất Này Là Của Chúng Mình - Bé Thanh Ngân - Video Lyri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F61CE5B7-3978-4ECA-5921-787EA98A9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40000" contrast="-40000"/>
          </a:blip>
          <a:stretch>
            <a:fillRect/>
          </a:stretch>
        </p:blipFill>
        <p:spPr>
          <a:xfrm>
            <a:off x="-34132" y="0"/>
            <a:ext cx="1631077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5B077CD-D599-1BA1-8E47-562151B0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7689" y="-3557688"/>
            <a:ext cx="9161261" cy="162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00BC94-C9A1-E6AA-7779-1E411AF2E4CE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7A73A3-317C-63ED-BEAC-A208CA66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13981399" y="266208"/>
            <a:ext cx="1975203" cy="2000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A7A592-4EC1-28ED-CF0D-274B625BA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387" y="5860849"/>
            <a:ext cx="1814937" cy="3223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202" y="1143000"/>
            <a:ext cx="15838468" cy="954206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r>
              <a:rPr lang="en-US" sz="5400" b="1" u="sng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54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54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54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54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54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E2BBA6-F757-9E0B-4220-481082651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7" y="5274437"/>
            <a:ext cx="1997718" cy="26945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86905" y="4465253"/>
            <a:ext cx="117747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thông tin về Trái Đất được nhắc tới trong lời bài hát:</a:t>
            </a:r>
          </a:p>
          <a:p>
            <a:pPr indent="1173163" algn="just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Trái Đất là quả </a:t>
            </a:r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xanh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173163" algn="just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lơ lửng </a:t>
            </a:r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 trời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CamScanner 12-31-2020 09.43_1.jpg">
            <a:extLst>
              <a:ext uri="{FF2B5EF4-FFF2-40B4-BE49-F238E27FC236}">
                <a16:creationId xmlns:a16="http://schemas.microsoft.com/office/drawing/2014/main" xmlns="" id="{EBC600BD-A95C-5785-48AE-8DFDBA5BA3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30" r="10872" b="32666"/>
          <a:stretch/>
        </p:blipFill>
        <p:spPr>
          <a:xfrm>
            <a:off x="1813719" y="2465615"/>
            <a:ext cx="1975203" cy="1543063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2594AF-91D5-9E1B-A151-A2E897814FC4}"/>
              </a:ext>
            </a:extLst>
          </p:cNvPr>
          <p:cNvSpPr txBox="1"/>
          <p:nvPr/>
        </p:nvSpPr>
        <p:spPr>
          <a:xfrm>
            <a:off x="3476761" y="2514600"/>
            <a:ext cx="10561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9138" algn="just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thông tin về Trái Đất được nhắc tới trong lời bài hát.</a:t>
            </a:r>
          </a:p>
        </p:txBody>
      </p:sp>
    </p:spTree>
    <p:extLst>
      <p:ext uri="{BB962C8B-B14F-4D97-AF65-F5344CB8AC3E}">
        <p14:creationId xmlns:p14="http://schemas.microsoft.com/office/powerpoint/2010/main" val="42155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5D5748C9-CBF7-378C-F85F-11EFE399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49039" y="-3560108"/>
            <a:ext cx="9167492" cy="1628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6574CA7-8569-E10F-03FF-3A03D387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7689" y="-3557688"/>
            <a:ext cx="9161261" cy="162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00BC94-C9A1-E6AA-7779-1E411AF2E4CE}"/>
              </a:ext>
            </a:extLst>
          </p:cNvPr>
          <p:cNvSpPr/>
          <p:nvPr/>
        </p:nvSpPr>
        <p:spPr>
          <a:xfrm>
            <a:off x="137319" y="228600"/>
            <a:ext cx="15920234" cy="8763000"/>
          </a:xfrm>
          <a:prstGeom prst="roundRect">
            <a:avLst>
              <a:gd name="adj" fmla="val 6030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30309" y="619036"/>
            <a:ext cx="13843088" cy="307786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14">
              <a:defRPr/>
            </a:pPr>
            <a:r>
              <a:rPr lang="en-US" sz="64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64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6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6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6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6400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20114">
              <a:defRPr/>
            </a:pPr>
            <a:r>
              <a:rPr lang="en-US" sz="6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6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</a:t>
            </a:r>
          </a:p>
          <a:p>
            <a:pPr algn="ctr" defTabSz="1220114">
              <a:defRPr/>
            </a:pPr>
            <a:r>
              <a:rPr lang="en-US" sz="6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6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6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6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6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6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6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endParaRPr lang="en-US" sz="6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B2AE0E-450F-D1F6-5A06-B3FE7CEE45AB}"/>
              </a:ext>
            </a:extLst>
          </p:cNvPr>
          <p:cNvSpPr/>
          <p:nvPr/>
        </p:nvSpPr>
        <p:spPr>
          <a:xfrm>
            <a:off x="0" y="4681786"/>
            <a:ext cx="12193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48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en-US" sz="4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dạng của Trái Đất</a:t>
            </a:r>
            <a:endParaRPr lang="en-US" sz="4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và các chuyển động 2">
            <a:hlinkClick r:id="" action="ppaction://media"/>
            <a:extLst>
              <a:ext uri="{FF2B5EF4-FFF2-40B4-BE49-F238E27FC236}">
                <a16:creationId xmlns:a16="http://schemas.microsoft.com/office/drawing/2014/main" xmlns="" id="{D809AABA-09F5-7A25-73F2-AAF2D295BB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785"/>
            <a:ext cx="16276638" cy="91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12661</TotalTime>
  <Words>1198</Words>
  <Application>Microsoft Office PowerPoint</Application>
  <PresentationFormat>Custom</PresentationFormat>
  <Paragraphs>159</Paragraphs>
  <Slides>32</Slides>
  <Notes>2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</cp:lastModifiedBy>
  <cp:revision>1180</cp:revision>
  <dcterms:created xsi:type="dcterms:W3CDTF">2008-09-09T22:52:10Z</dcterms:created>
  <dcterms:modified xsi:type="dcterms:W3CDTF">2025-01-26T04:36:42Z</dcterms:modified>
</cp:coreProperties>
</file>