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4"/>
  </p:notesMasterIdLst>
  <p:sldIdLst>
    <p:sldId id="507" r:id="rId3"/>
    <p:sldId id="508" r:id="rId4"/>
    <p:sldId id="509" r:id="rId5"/>
    <p:sldId id="505" r:id="rId6"/>
    <p:sldId id="489" r:id="rId7"/>
    <p:sldId id="500" r:id="rId8"/>
    <p:sldId id="497" r:id="rId9"/>
    <p:sldId id="512" r:id="rId10"/>
    <p:sldId id="513" r:id="rId11"/>
    <p:sldId id="514" r:id="rId12"/>
    <p:sldId id="5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-20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26/01/25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26/01/25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26/01/25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26/01/25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8" r:id="rId12"/>
    <p:sldLayoutId id="21474837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7129"/>
            <a:ext cx="11705968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(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bus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0"/>
            <a:ext cx="12071684" cy="69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306" y="4533127"/>
            <a:ext cx="2861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89769" y="4493248"/>
            <a:ext cx="2861852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56159" y="4493248"/>
            <a:ext cx="295174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thử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260305" y="4497031"/>
            <a:ext cx="271111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976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5615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260305" y="5241895"/>
            <a:ext cx="2711116" cy="79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, </a:t>
            </a:r>
            <a:r>
              <a:rPr lang="en-US" sz="2400" b="1" dirty="0"/>
              <a:t>internet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68442"/>
            <a:ext cx="11875168" cy="6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" y="1540586"/>
            <a:ext cx="384411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7824" y="1528761"/>
            <a:ext cx="3959691" cy="9817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6068" y="1528762"/>
            <a:ext cx="3841568" cy="998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6400"/>
            <a:ext cx="398317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5390" y="1748772"/>
            <a:ext cx="4181219" cy="13411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8425" y="1790700"/>
            <a:ext cx="405714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40242" y="1098345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24: Thu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thông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tin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chất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hoạt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hại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9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xuyên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xmlns="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8" r="9842" b="26637"/>
          <a:stretch>
            <a:fillRect/>
          </a:stretch>
        </p:blipFill>
        <p:spPr>
          <a:xfrm>
            <a:off x="1" y="2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465" y="131944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xuyên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9" y="4065920"/>
            <a:ext cx="2928872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8" y="4795220"/>
            <a:ext cx="1611074" cy="142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73" y="351157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8849904" y="2273671"/>
            <a:ext cx="3692002" cy="5375553"/>
          </a:xfrm>
          <a:prstGeom prst="rect">
            <a:avLst/>
          </a:prstGeom>
        </p:spPr>
      </p:pic>
      <p:pic>
        <p:nvPicPr>
          <p:cNvPr id="11" name="Picture 21" descr="bloem20"/>
          <p:cNvPicPr>
            <a:picLocks noChangeAspect="1" noChangeArrowheads="1" noCrop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3570" y="1828673"/>
            <a:ext cx="545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 smtClean="0"/>
              <a:t>: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 smtClean="0"/>
              <a:t>.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Phiếu</a:t>
            </a:r>
            <a:r>
              <a:rPr lang="en-US" sz="3200" b="1" dirty="0" smtClean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tin.</a:t>
            </a:r>
            <a:endParaRPr lang="en-US" sz="3200" dirty="0"/>
          </a:p>
        </p:txBody>
      </p:sp>
      <p:pic>
        <p:nvPicPr>
          <p:cNvPr id="7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9" y="3765884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 descr="图片包含 矢量图形&#10;&#10;描述已自动生成">
            <a:extLst>
              <a:ext uri="{FF2B5EF4-FFF2-40B4-BE49-F238E27FC236}">
                <a16:creationId xmlns:a16="http://schemas.microsoft.com/office/drawing/2014/main" xmlns="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7" y="1744451"/>
            <a:ext cx="7611027" cy="53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hại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,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, </a:t>
            </a:r>
            <a:r>
              <a:rPr lang="en-US" sz="2800" b="1" dirty="0" err="1"/>
              <a:t>thần</a:t>
            </a:r>
            <a:r>
              <a:rPr lang="en-US" sz="2800" b="1" dirty="0"/>
              <a:t> </a:t>
            </a:r>
            <a:r>
              <a:rPr lang="en-US" sz="2800" b="1" dirty="0" err="1"/>
              <a:t>kinh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xmlns="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404593"/>
            <a:ext cx="6598789" cy="5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24335"/>
            <a:ext cx="3558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thông</a:t>
            </a:r>
            <a:r>
              <a:rPr lang="en-US" sz="2800" b="1" dirty="0">
                <a:solidFill>
                  <a:srgbClr val="FF0000"/>
                </a:solidFill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3838" y="1868269"/>
            <a:ext cx="302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Tivi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sách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báo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72815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bố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mẹ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lớn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372" y="4024937"/>
            <a:ext cx="21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thông</a:t>
            </a:r>
            <a:r>
              <a:rPr lang="en-US" sz="2800" b="1" dirty="0">
                <a:solidFill>
                  <a:srgbClr val="00B050"/>
                </a:solidFill>
              </a:rPr>
              <a:t> tin </a:t>
            </a:r>
            <a:r>
              <a:rPr lang="en-US" sz="2800" b="1" dirty="0" err="1">
                <a:solidFill>
                  <a:srgbClr val="00B050"/>
                </a:solidFill>
              </a:rPr>
              <a:t>trên</a:t>
            </a:r>
            <a:r>
              <a:rPr lang="en-US" sz="2800" b="1" dirty="0">
                <a:solidFill>
                  <a:srgbClr val="00B050"/>
                </a:solidFill>
              </a:rPr>
              <a:t> internet.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346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4" y="1271059"/>
            <a:ext cx="9180094" cy="56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xmlns="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5255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3.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37" y="2033337"/>
            <a:ext cx="7915227" cy="4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390</Words>
  <Application>Microsoft Office PowerPoint</Application>
  <PresentationFormat>Custom</PresentationFormat>
  <Paragraphs>34</Paragraphs>
  <Slides>11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104</cp:revision>
  <dcterms:created xsi:type="dcterms:W3CDTF">2022-11-13T08:22:48Z</dcterms:created>
  <dcterms:modified xsi:type="dcterms:W3CDTF">2025-01-26T04:30:19Z</dcterms:modified>
</cp:coreProperties>
</file>