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4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-590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C57-A920-4BC2-A459-DF8A2304785A}" type="datetimeFigureOut">
              <a:rPr lang="en-US" smtClean="0"/>
              <a:t>05/01/25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617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C57-A920-4BC2-A459-DF8A2304785A}" type="datetimeFigureOut">
              <a:rPr lang="en-US" smtClean="0"/>
              <a:t>05/01/25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60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C57-A920-4BC2-A459-DF8A2304785A}" type="datetimeFigureOut">
              <a:rPr lang="en-US" smtClean="0"/>
              <a:t>05/01/25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205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C57-A920-4BC2-A459-DF8A2304785A}" type="datetimeFigureOut">
              <a:rPr lang="en-US" smtClean="0"/>
              <a:t>05/01/25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01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C57-A920-4BC2-A459-DF8A2304785A}" type="datetimeFigureOut">
              <a:rPr lang="en-US" smtClean="0"/>
              <a:t>05/01/25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4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C57-A920-4BC2-A459-DF8A2304785A}" type="datetimeFigureOut">
              <a:rPr lang="en-US" smtClean="0"/>
              <a:t>05/01/25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441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C57-A920-4BC2-A459-DF8A2304785A}" type="datetimeFigureOut">
              <a:rPr lang="en-US" smtClean="0"/>
              <a:t>05/01/25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938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C57-A920-4BC2-A459-DF8A2304785A}" type="datetimeFigureOut">
              <a:rPr lang="en-US" smtClean="0"/>
              <a:t>05/01/25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28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C57-A920-4BC2-A459-DF8A2304785A}" type="datetimeFigureOut">
              <a:rPr lang="en-US" smtClean="0"/>
              <a:t>05/01/25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83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C57-A920-4BC2-A459-DF8A2304785A}" type="datetimeFigureOut">
              <a:rPr lang="en-US" smtClean="0"/>
              <a:t>05/01/25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182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C57-A920-4BC2-A459-DF8A2304785A}" type="datetimeFigureOut">
              <a:rPr lang="en-US" smtClean="0"/>
              <a:t>05/01/25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18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05C57-A920-4BC2-A459-DF8A2304785A}" type="datetimeFigureOut">
              <a:rPr lang="en-US" smtClean="0"/>
              <a:t>05/01/25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524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246" y="0"/>
            <a:ext cx="1222641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899652" y="1135626"/>
            <a:ext cx="132882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MÔN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NGHỆ</a:t>
            </a:r>
            <a:endParaRPr lang="en-U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THỦ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KĨ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THUẬT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10: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4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smtClean="0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33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225" y="1297858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Giới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thiệu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thích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70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62233"/>
            <a:ext cx="119166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hiểu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giới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0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47" t="57290" r="10726" b="10385"/>
          <a:stretch/>
        </p:blipFill>
        <p:spPr bwMode="auto">
          <a:xfrm>
            <a:off x="3160294" y="808564"/>
            <a:ext cx="8962881" cy="6041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41" t="57303" r="70146" b="39059"/>
          <a:stretch/>
        </p:blipFill>
        <p:spPr bwMode="auto">
          <a:xfrm>
            <a:off x="122904" y="808562"/>
            <a:ext cx="2846439" cy="604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29" t="60594" r="70325" b="35763"/>
          <a:stretch/>
        </p:blipFill>
        <p:spPr bwMode="auto">
          <a:xfrm>
            <a:off x="214836" y="1333036"/>
            <a:ext cx="2754507" cy="656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68" t="64305" r="70146" b="31782"/>
          <a:stretch/>
        </p:blipFill>
        <p:spPr bwMode="auto">
          <a:xfrm>
            <a:off x="137160" y="1986116"/>
            <a:ext cx="2832183" cy="757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41" t="68150" r="69952" b="28418"/>
          <a:stretch/>
        </p:blipFill>
        <p:spPr bwMode="auto">
          <a:xfrm>
            <a:off x="117987" y="2683173"/>
            <a:ext cx="2851356" cy="669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20" t="71782" r="69788" b="24507"/>
          <a:stretch/>
        </p:blipFill>
        <p:spPr bwMode="auto">
          <a:xfrm>
            <a:off x="200084" y="3374909"/>
            <a:ext cx="2769259" cy="718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41" t="75427" r="70439" b="20866"/>
          <a:stretch/>
        </p:blipFill>
        <p:spPr bwMode="auto">
          <a:xfrm>
            <a:off x="137160" y="4033818"/>
            <a:ext cx="2689381" cy="747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39" t="79237" r="70224" b="17331"/>
          <a:stretch/>
        </p:blipFill>
        <p:spPr bwMode="auto">
          <a:xfrm>
            <a:off x="214836" y="4758312"/>
            <a:ext cx="2639963" cy="737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94" t="82844" r="70655" b="13798"/>
          <a:stretch/>
        </p:blipFill>
        <p:spPr bwMode="auto">
          <a:xfrm>
            <a:off x="251927" y="5456919"/>
            <a:ext cx="2423652" cy="721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95" t="86751" r="70068" b="10435"/>
          <a:stretch/>
        </p:blipFill>
        <p:spPr bwMode="auto">
          <a:xfrm>
            <a:off x="251927" y="6171568"/>
            <a:ext cx="2510757" cy="604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9490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4.44444E-6 L 0.26407 0.5141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03" y="256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3.7037E-7 L 0.24206 0.6840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96" y="34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4.07407E-6 L 0.74193 0.2914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096" y="14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7037E-6 L 0.51289 0.495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38" y="2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4.44444E-6 L 0.49114 0.1081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557" y="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2.59259E-6 L 0.50352 -0.2657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69" y="-13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1 -3.7037E-6 L 0.76498 0.1810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047" y="9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1.85185E-6 L 0.25625 -0.5018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25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0.77643 -0.5775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815" y="-28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5852" y="1235242"/>
            <a:ext cx="1078029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trẻ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rất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đa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phong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phú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trí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tuệ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đại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,..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322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74042" y="-117576"/>
            <a:ext cx="12366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20" t="11342" r="10325" b="38652"/>
          <a:stretch/>
        </p:blipFill>
        <p:spPr bwMode="auto">
          <a:xfrm>
            <a:off x="0" y="528755"/>
            <a:ext cx="8117306" cy="6329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291348" y="920621"/>
            <a:ext cx="390065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đang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                        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2. Theo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                                                         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đoán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xẩy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23927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20" t="11342" r="49019" b="64520"/>
          <a:stretch/>
        </p:blipFill>
        <p:spPr bwMode="auto">
          <a:xfrm>
            <a:off x="19665" y="491819"/>
            <a:ext cx="6076335" cy="3055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-174042" y="-117576"/>
            <a:ext cx="12366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66237" y="2625213"/>
            <a:ext cx="2816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Chưa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660" t="11342" r="10325" b="64754"/>
          <a:stretch/>
        </p:blipFill>
        <p:spPr bwMode="auto">
          <a:xfrm>
            <a:off x="6096000" y="528755"/>
            <a:ext cx="6096000" cy="3025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248400" y="2625212"/>
            <a:ext cx="2816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Chưa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20" t="36316" r="49462" b="39476"/>
          <a:stretch/>
        </p:blipFill>
        <p:spPr bwMode="auto">
          <a:xfrm>
            <a:off x="180474" y="3547050"/>
            <a:ext cx="5915526" cy="3310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-41270" y="6273224"/>
            <a:ext cx="2816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Chưa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690" t="37583" r="10782" b="40236"/>
          <a:stretch/>
        </p:blipFill>
        <p:spPr bwMode="auto">
          <a:xfrm>
            <a:off x="6096000" y="3554362"/>
            <a:ext cx="6076335" cy="3303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327058" y="6337393"/>
            <a:ext cx="2816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Chưa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984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8758" y="1331495"/>
            <a:ext cx="116144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3600" i="1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đảm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bảo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sức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khỏe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mình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24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123</Words>
  <Application>Microsoft Office PowerPoint</Application>
  <PresentationFormat>Custom</PresentationFormat>
  <Paragraphs>17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ACER</cp:lastModifiedBy>
  <cp:revision>22</cp:revision>
  <dcterms:created xsi:type="dcterms:W3CDTF">2022-06-22T01:04:23Z</dcterms:created>
  <dcterms:modified xsi:type="dcterms:W3CDTF">2025-01-05T13:17:12Z</dcterms:modified>
</cp:coreProperties>
</file>