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8679" r:id="rId2"/>
    <p:sldId id="8784" r:id="rId3"/>
    <p:sldId id="8785" r:id="rId4"/>
    <p:sldId id="8786" r:id="rId5"/>
    <p:sldId id="8788" r:id="rId6"/>
    <p:sldId id="87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4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2025/11/27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E9A8A-B847-50DF-7827-BF86F8C483A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5B304-2F24-1524-DEBA-CF47450A3DA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CCD30C7-6E5B-AE55-920B-6ACA2F34ADC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029" y="0"/>
            <a:ext cx="1505967" cy="15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116500" y="603000"/>
            <a:ext cx="1494320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noProof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Fredoka One" panose="02000000000000000000"/>
              </a:rPr>
              <a:t>Đ, S?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197570" y="63786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ACF820E-4355-77C7-2E2B-C0DD56244A47}"/>
              </a:ext>
            </a:extLst>
          </p:cNvPr>
          <p:cNvSpPr txBox="1"/>
          <p:nvPr/>
        </p:nvSpPr>
        <p:spPr>
          <a:xfrm>
            <a:off x="1528762" y="2157413"/>
            <a:ext cx="1623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a,   84</a:t>
            </a:r>
          </a:p>
          <a:p>
            <a:r>
              <a:rPr lang="en-US" sz="4400" b="1"/>
              <a:t>      65</a:t>
            </a:r>
          </a:p>
          <a:p>
            <a:r>
              <a:rPr lang="en-US" sz="4400" b="1"/>
              <a:t>      29</a:t>
            </a:r>
            <a:endParaRPr lang="vi-VN" sz="4400" b="1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53DF21-B298-9624-06F3-9F228DF0C24E}"/>
              </a:ext>
            </a:extLst>
          </p:cNvPr>
          <p:cNvCxnSpPr/>
          <p:nvPr/>
        </p:nvCxnSpPr>
        <p:spPr>
          <a:xfrm>
            <a:off x="2217913" y="3545555"/>
            <a:ext cx="7858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336FAB-DE91-F43E-5062-9E04A7667FB0}"/>
              </a:ext>
            </a:extLst>
          </p:cNvPr>
          <p:cNvCxnSpPr>
            <a:cxnSpLocks/>
          </p:cNvCxnSpPr>
          <p:nvPr/>
        </p:nvCxnSpPr>
        <p:spPr>
          <a:xfrm>
            <a:off x="2100262" y="2879808"/>
            <a:ext cx="24589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309EB2F-C3C6-DCBB-B50A-1F06EBA8EE4B}"/>
              </a:ext>
            </a:extLst>
          </p:cNvPr>
          <p:cNvSpPr txBox="1"/>
          <p:nvPr/>
        </p:nvSpPr>
        <p:spPr>
          <a:xfrm>
            <a:off x="4292014" y="2157413"/>
            <a:ext cx="1623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b,   51</a:t>
            </a:r>
          </a:p>
          <a:p>
            <a:r>
              <a:rPr lang="en-US" sz="4400" b="1"/>
              <a:t>      38</a:t>
            </a:r>
          </a:p>
          <a:p>
            <a:r>
              <a:rPr lang="en-US" sz="4400" b="1"/>
              <a:t>      13</a:t>
            </a:r>
            <a:endParaRPr lang="vi-VN" sz="4400" b="1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846637-0229-9C00-6941-004D51209F28}"/>
              </a:ext>
            </a:extLst>
          </p:cNvPr>
          <p:cNvCxnSpPr/>
          <p:nvPr/>
        </p:nvCxnSpPr>
        <p:spPr>
          <a:xfrm>
            <a:off x="4981165" y="3545555"/>
            <a:ext cx="7858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56974F-2BCB-2434-B2E3-58885566FFE0}"/>
              </a:ext>
            </a:extLst>
          </p:cNvPr>
          <p:cNvCxnSpPr>
            <a:cxnSpLocks/>
          </p:cNvCxnSpPr>
          <p:nvPr/>
        </p:nvCxnSpPr>
        <p:spPr>
          <a:xfrm>
            <a:off x="4863514" y="2879808"/>
            <a:ext cx="24589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A76FBCB-F166-211D-4DA4-BC2C07AAFF5A}"/>
              </a:ext>
            </a:extLst>
          </p:cNvPr>
          <p:cNvSpPr txBox="1"/>
          <p:nvPr/>
        </p:nvSpPr>
        <p:spPr>
          <a:xfrm>
            <a:off x="6940590" y="2157413"/>
            <a:ext cx="1623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c,   92</a:t>
            </a:r>
          </a:p>
          <a:p>
            <a:r>
              <a:rPr lang="en-US" sz="4400" b="1"/>
              <a:t>      6</a:t>
            </a:r>
          </a:p>
          <a:p>
            <a:r>
              <a:rPr lang="en-US" sz="4400" b="1"/>
              <a:t>      32</a:t>
            </a:r>
            <a:endParaRPr lang="vi-VN" sz="4400" b="1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B300CC-E5CE-38C3-C936-931E09D59497}"/>
              </a:ext>
            </a:extLst>
          </p:cNvPr>
          <p:cNvCxnSpPr/>
          <p:nvPr/>
        </p:nvCxnSpPr>
        <p:spPr>
          <a:xfrm>
            <a:off x="7624101" y="3545555"/>
            <a:ext cx="7858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00CF9F7-368B-DC3F-940D-F23CC30E42C2}"/>
              </a:ext>
            </a:extLst>
          </p:cNvPr>
          <p:cNvCxnSpPr>
            <a:cxnSpLocks/>
          </p:cNvCxnSpPr>
          <p:nvPr/>
        </p:nvCxnSpPr>
        <p:spPr>
          <a:xfrm>
            <a:off x="7506450" y="2879808"/>
            <a:ext cx="24589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754801F-C3B1-92F3-0446-3352D2D25173}"/>
              </a:ext>
            </a:extLst>
          </p:cNvPr>
          <p:cNvSpPr txBox="1"/>
          <p:nvPr/>
        </p:nvSpPr>
        <p:spPr>
          <a:xfrm>
            <a:off x="9279982" y="2157413"/>
            <a:ext cx="17650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d,   60</a:t>
            </a:r>
          </a:p>
          <a:p>
            <a:r>
              <a:rPr lang="en-US" sz="4400" b="1"/>
              <a:t>         7</a:t>
            </a:r>
          </a:p>
          <a:p>
            <a:r>
              <a:rPr lang="en-US" sz="4400" b="1"/>
              <a:t>       53</a:t>
            </a:r>
            <a:endParaRPr lang="vi-VN" sz="4400" b="1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3C8AED-C0D1-BC03-668E-DFE7454CDA78}"/>
              </a:ext>
            </a:extLst>
          </p:cNvPr>
          <p:cNvCxnSpPr/>
          <p:nvPr/>
        </p:nvCxnSpPr>
        <p:spPr>
          <a:xfrm>
            <a:off x="9969133" y="3545555"/>
            <a:ext cx="7858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8F74AD-33B9-A9E2-2FD3-5FB469D460F2}"/>
              </a:ext>
            </a:extLst>
          </p:cNvPr>
          <p:cNvCxnSpPr>
            <a:cxnSpLocks/>
          </p:cNvCxnSpPr>
          <p:nvPr/>
        </p:nvCxnSpPr>
        <p:spPr>
          <a:xfrm>
            <a:off x="9851482" y="2879808"/>
            <a:ext cx="24589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EBE4E4A-9DAA-017C-C3F3-D866883BFB86}"/>
              </a:ext>
            </a:extLst>
          </p:cNvPr>
          <p:cNvSpPr/>
          <p:nvPr/>
        </p:nvSpPr>
        <p:spPr>
          <a:xfrm>
            <a:off x="3248526" y="3545555"/>
            <a:ext cx="619628" cy="6294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400" b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95BFE6-01BC-D2EB-BB25-BA2D308EFAC4}"/>
              </a:ext>
            </a:extLst>
          </p:cNvPr>
          <p:cNvSpPr/>
          <p:nvPr/>
        </p:nvSpPr>
        <p:spPr>
          <a:xfrm>
            <a:off x="6048968" y="3545554"/>
            <a:ext cx="619628" cy="6294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400" b="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3DD5DF3-C2CE-9E0F-93B4-11353A30F473}"/>
              </a:ext>
            </a:extLst>
          </p:cNvPr>
          <p:cNvSpPr/>
          <p:nvPr/>
        </p:nvSpPr>
        <p:spPr>
          <a:xfrm>
            <a:off x="11093115" y="3545552"/>
            <a:ext cx="619628" cy="6294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400" b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A5C8C87-73F8-3132-AC18-A7FCB419435F}"/>
              </a:ext>
            </a:extLst>
          </p:cNvPr>
          <p:cNvSpPr/>
          <p:nvPr/>
        </p:nvSpPr>
        <p:spPr>
          <a:xfrm>
            <a:off x="8681751" y="3545553"/>
            <a:ext cx="619628" cy="6294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F9898-B69E-3D72-6222-63D49C71F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24D44D-4769-977C-D5F5-0EE0D5C97B15}"/>
              </a:ext>
            </a:extLst>
          </p:cNvPr>
          <p:cNvSpPr/>
          <p:nvPr/>
        </p:nvSpPr>
        <p:spPr>
          <a:xfrm>
            <a:off x="1288021" y="6030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noProof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Fredoka One" panose="02000000000000000000"/>
              </a:rPr>
              <a:t>Số?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EC2A30-AAF7-883D-98A7-F5677695F4CC}"/>
              </a:ext>
            </a:extLst>
          </p:cNvPr>
          <p:cNvGrpSpPr/>
          <p:nvPr/>
        </p:nvGrpSpPr>
        <p:grpSpPr>
          <a:xfrm>
            <a:off x="440931" y="632312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12BC4C05-46CA-405C-CC1B-4D8B363584E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2E810E01-F113-97F8-ACB9-9DD6CBA9492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2</a:t>
              </a:r>
              <a:endPara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Source Han Sans CN Medium" panose="020B0600000000000000" pitchFamily="34" charset="-122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E67897-B118-772C-7894-ECCCF2C49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69516"/>
              </p:ext>
            </p:extLst>
          </p:nvPr>
        </p:nvGraphicFramePr>
        <p:xfrm>
          <a:off x="1515979" y="2181887"/>
          <a:ext cx="8410074" cy="2494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3091">
                  <a:extLst>
                    <a:ext uri="{9D8B030D-6E8A-4147-A177-3AD203B41FA5}">
                      <a16:colId xmlns:a16="http://schemas.microsoft.com/office/drawing/2014/main" val="4136519906"/>
                    </a:ext>
                  </a:extLst>
                </a:gridCol>
                <a:gridCol w="1074613">
                  <a:extLst>
                    <a:ext uri="{9D8B030D-6E8A-4147-A177-3AD203B41FA5}">
                      <a16:colId xmlns:a16="http://schemas.microsoft.com/office/drawing/2014/main" val="2466571279"/>
                    </a:ext>
                  </a:extLst>
                </a:gridCol>
                <a:gridCol w="1114413">
                  <a:extLst>
                    <a:ext uri="{9D8B030D-6E8A-4147-A177-3AD203B41FA5}">
                      <a16:colId xmlns:a16="http://schemas.microsoft.com/office/drawing/2014/main" val="1139528073"/>
                    </a:ext>
                  </a:extLst>
                </a:gridCol>
                <a:gridCol w="1074613">
                  <a:extLst>
                    <a:ext uri="{9D8B030D-6E8A-4147-A177-3AD203B41FA5}">
                      <a16:colId xmlns:a16="http://schemas.microsoft.com/office/drawing/2014/main" val="326627447"/>
                    </a:ext>
                  </a:extLst>
                </a:gridCol>
                <a:gridCol w="1061347">
                  <a:extLst>
                    <a:ext uri="{9D8B030D-6E8A-4147-A177-3AD203B41FA5}">
                      <a16:colId xmlns:a16="http://schemas.microsoft.com/office/drawing/2014/main" val="3423974536"/>
                    </a:ext>
                  </a:extLst>
                </a:gridCol>
                <a:gridCol w="1048078">
                  <a:extLst>
                    <a:ext uri="{9D8B030D-6E8A-4147-A177-3AD203B41FA5}">
                      <a16:colId xmlns:a16="http://schemas.microsoft.com/office/drawing/2014/main" val="3939227824"/>
                    </a:ext>
                  </a:extLst>
                </a:gridCol>
                <a:gridCol w="993919">
                  <a:extLst>
                    <a:ext uri="{9D8B030D-6E8A-4147-A177-3AD203B41FA5}">
                      <a16:colId xmlns:a16="http://schemas.microsoft.com/office/drawing/2014/main" val="1860141286"/>
                    </a:ext>
                  </a:extLst>
                </a:gridCol>
              </a:tblGrid>
              <a:tr h="856473">
                <a:tc>
                  <a:txBody>
                    <a:bodyPr/>
                    <a:lstStyle/>
                    <a:p>
                      <a:r>
                        <a:rPr lang="en-US" sz="4000" b="1"/>
                        <a:t>Số bị trừ</a:t>
                      </a:r>
                      <a:endParaRPr lang="vi-VN" sz="4000" b="1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45</a:t>
                      </a:r>
                      <a:endParaRPr lang="vi-VN" sz="4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66</a:t>
                      </a:r>
                      <a:endParaRPr lang="vi-VN" sz="4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70</a:t>
                      </a:r>
                      <a:endParaRPr lang="vi-VN" sz="4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92</a:t>
                      </a:r>
                      <a:endParaRPr lang="vi-VN" sz="4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81</a:t>
                      </a:r>
                      <a:endParaRPr lang="vi-VN" sz="4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38</a:t>
                      </a:r>
                      <a:endParaRPr lang="vi-VN" sz="4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204956"/>
                  </a:ext>
                </a:extLst>
              </a:tr>
              <a:tr h="818876">
                <a:tc>
                  <a:txBody>
                    <a:bodyPr/>
                    <a:lstStyle/>
                    <a:p>
                      <a:r>
                        <a:rPr lang="en-US" sz="4000" b="1"/>
                        <a:t>Số trừ </a:t>
                      </a:r>
                      <a:endParaRPr lang="vi-VN" sz="4000" b="1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17</a:t>
                      </a:r>
                      <a:endParaRPr lang="vi-VN" sz="4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38</a:t>
                      </a:r>
                      <a:endParaRPr lang="vi-VN" sz="4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42</a:t>
                      </a:r>
                      <a:endParaRPr lang="vi-VN" sz="4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56</a:t>
                      </a:r>
                      <a:endParaRPr lang="vi-VN" sz="4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75</a:t>
                      </a:r>
                      <a:endParaRPr lang="vi-VN" sz="4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19</a:t>
                      </a:r>
                      <a:endParaRPr lang="vi-VN" sz="4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007357"/>
                  </a:ext>
                </a:extLst>
              </a:tr>
              <a:tr h="818876">
                <a:tc>
                  <a:txBody>
                    <a:bodyPr/>
                    <a:lstStyle/>
                    <a:p>
                      <a:r>
                        <a:rPr lang="en-US" sz="4000" b="1"/>
                        <a:t>Hiệu </a:t>
                      </a:r>
                      <a:endParaRPr lang="vi-VN" sz="4000" b="1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4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4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4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4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4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598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649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C7F39-0F5C-7AB6-B1D6-C47339457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F7F15E-639F-64EE-4BD9-B9B236A7F4A8}"/>
              </a:ext>
            </a:extLst>
          </p:cNvPr>
          <p:cNvSpPr/>
          <p:nvPr/>
        </p:nvSpPr>
        <p:spPr>
          <a:xfrm>
            <a:off x="1288021" y="566671"/>
            <a:ext cx="2109873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Fredoka One" panose="02000000000000000000"/>
              </a:rPr>
              <a:t>&gt;, &lt;, = 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3A871F-58C1-F2DF-0268-F9F4F60E34B5}"/>
              </a:ext>
            </a:extLst>
          </p:cNvPr>
          <p:cNvGrpSpPr/>
          <p:nvPr/>
        </p:nvGrpSpPr>
        <p:grpSpPr>
          <a:xfrm>
            <a:off x="440931" y="632312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7401E042-A3B0-6977-407F-9983DF94248A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67F4CF41-0F2F-222A-396D-8CFF01CD55A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  <a:endPara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Source Han Sans CN Medium" panose="020B0600000000000000" pitchFamily="34" charset="-122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9C980B-7D15-A194-1864-88AD97111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59615"/>
              </p:ext>
            </p:extLst>
          </p:nvPr>
        </p:nvGraphicFramePr>
        <p:xfrm>
          <a:off x="192506" y="2727960"/>
          <a:ext cx="11839073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0736">
                  <a:extLst>
                    <a:ext uri="{9D8B030D-6E8A-4147-A177-3AD203B41FA5}">
                      <a16:colId xmlns:a16="http://schemas.microsoft.com/office/drawing/2014/main" val="1282338147"/>
                    </a:ext>
                  </a:extLst>
                </a:gridCol>
                <a:gridCol w="3818021">
                  <a:extLst>
                    <a:ext uri="{9D8B030D-6E8A-4147-A177-3AD203B41FA5}">
                      <a16:colId xmlns:a16="http://schemas.microsoft.com/office/drawing/2014/main" val="4081135190"/>
                    </a:ext>
                  </a:extLst>
                </a:gridCol>
                <a:gridCol w="3930316">
                  <a:extLst>
                    <a:ext uri="{9D8B030D-6E8A-4147-A177-3AD203B41FA5}">
                      <a16:colId xmlns:a16="http://schemas.microsoft.com/office/drawing/2014/main" val="352928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/>
                        <a:t>a) 73 – 45       30</a:t>
                      </a:r>
                      <a:endParaRPr lang="vi-VN" sz="36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/>
                        <a:t>61 – 26       35</a:t>
                      </a:r>
                      <a:endParaRPr lang="vi-VN" sz="36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/>
                        <a:t>84 – 37       46</a:t>
                      </a:r>
                      <a:endParaRPr lang="vi-VN" sz="36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617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/>
                        <a:t>b) 52 – 19      41 - 9</a:t>
                      </a:r>
                      <a:endParaRPr lang="vi-VN" sz="36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/>
                        <a:t>44 – 7         94 - 56</a:t>
                      </a:r>
                      <a:endParaRPr lang="vi-VN" sz="36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/>
                        <a:t>36 – 29       20 - 13</a:t>
                      </a:r>
                      <a:endParaRPr lang="vi-VN" sz="36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0245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9A61E2F-583F-D4EE-BEFD-D46009A62156}"/>
              </a:ext>
            </a:extLst>
          </p:cNvPr>
          <p:cNvSpPr/>
          <p:nvPr/>
        </p:nvSpPr>
        <p:spPr>
          <a:xfrm>
            <a:off x="2201778" y="2815389"/>
            <a:ext cx="505327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892A8E-BA65-F29B-B0FF-9184D35542EB}"/>
              </a:ext>
            </a:extLst>
          </p:cNvPr>
          <p:cNvSpPr/>
          <p:nvPr/>
        </p:nvSpPr>
        <p:spPr>
          <a:xfrm>
            <a:off x="9640803" y="2815389"/>
            <a:ext cx="505327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4855A-95FB-4CC7-751D-D507093E41FA}"/>
              </a:ext>
            </a:extLst>
          </p:cNvPr>
          <p:cNvSpPr/>
          <p:nvPr/>
        </p:nvSpPr>
        <p:spPr>
          <a:xfrm>
            <a:off x="2171198" y="3464893"/>
            <a:ext cx="505327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31F45-D41C-C361-B2C2-876DE802B5EF}"/>
              </a:ext>
            </a:extLst>
          </p:cNvPr>
          <p:cNvSpPr/>
          <p:nvPr/>
        </p:nvSpPr>
        <p:spPr>
          <a:xfrm>
            <a:off x="5788190" y="3464893"/>
            <a:ext cx="505327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F25F7C-2DA5-F497-1900-C8885F1A1F07}"/>
              </a:ext>
            </a:extLst>
          </p:cNvPr>
          <p:cNvSpPr/>
          <p:nvPr/>
        </p:nvSpPr>
        <p:spPr>
          <a:xfrm>
            <a:off x="5788191" y="2815389"/>
            <a:ext cx="505327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0F3F9C-CC62-0DCD-8432-4AB002A69584}"/>
              </a:ext>
            </a:extLst>
          </p:cNvPr>
          <p:cNvSpPr/>
          <p:nvPr/>
        </p:nvSpPr>
        <p:spPr>
          <a:xfrm>
            <a:off x="9640803" y="3464893"/>
            <a:ext cx="505327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964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3797-3803-5C92-0EFE-970080EDD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C0A74F-5AF8-0596-1486-FB0FB96CF4D9}"/>
              </a:ext>
            </a:extLst>
          </p:cNvPr>
          <p:cNvSpPr/>
          <p:nvPr/>
        </p:nvSpPr>
        <p:spPr>
          <a:xfrm>
            <a:off x="1273811" y="1321636"/>
            <a:ext cx="10487461" cy="2177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3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Fredoka One" panose="02000000000000000000"/>
              </a:rPr>
              <a:t>Lớp 2A có 35 học sinh, trong đó có 18 học sinh nữ, còn lại là học sinh nam. Hỏi lớp 2A có bao nhiêu học sinh nam?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EC603B-B9D7-3365-28FF-BB0239715224}"/>
              </a:ext>
            </a:extLst>
          </p:cNvPr>
          <p:cNvGrpSpPr/>
          <p:nvPr/>
        </p:nvGrpSpPr>
        <p:grpSpPr>
          <a:xfrm>
            <a:off x="224362" y="1579624"/>
            <a:ext cx="967405" cy="830997"/>
            <a:chOff x="546099" y="1496969"/>
            <a:chExt cx="847090" cy="715712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3BA1ECC0-D922-157C-61DC-B5BD67D0C338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18DD18EA-FB8D-76B3-8A66-2569DDAC7C8B}"/>
                </a:ext>
              </a:extLst>
            </p:cNvPr>
            <p:cNvSpPr txBox="1"/>
            <p:nvPr/>
          </p:nvSpPr>
          <p:spPr>
            <a:xfrm>
              <a:off x="546099" y="1496969"/>
              <a:ext cx="847090" cy="715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Source Han Sans CN Medium" panose="020B0600000000000000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48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iết kế chưa có tên (40)">
            <a:hlinkClick r:id="" action="ppaction://media"/>
            <a:extLst>
              <a:ext uri="{FF2B5EF4-FFF2-40B4-BE49-F238E27FC236}">
                <a16:creationId xmlns:a16="http://schemas.microsoft.com/office/drawing/2014/main" id="{235453A6-3E56-FD3B-3BC3-886A39E524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F714F-18BF-2FF7-3E05-BE002CB11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C06CA8-EC66-9DCD-452A-AB1A8C624853}"/>
              </a:ext>
            </a:extLst>
          </p:cNvPr>
          <p:cNvSpPr/>
          <p:nvPr/>
        </p:nvSpPr>
        <p:spPr>
          <a:xfrm>
            <a:off x="1191769" y="1377434"/>
            <a:ext cx="10514958" cy="1306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Fredoka One" panose="02000000000000000000"/>
              </a:rPr>
              <a:t>Nối phép tính với ô trống để được phép so sánh thích hợp.</a:t>
            </a:r>
            <a:endParaRPr kumimoji="0" lang="en-US" alt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784878-2B4D-F9F3-2027-95DD3FE0ABE1}"/>
              </a:ext>
            </a:extLst>
          </p:cNvPr>
          <p:cNvGrpSpPr/>
          <p:nvPr/>
        </p:nvGrpSpPr>
        <p:grpSpPr>
          <a:xfrm>
            <a:off x="224363" y="1579624"/>
            <a:ext cx="847090" cy="768350"/>
            <a:chOff x="546099" y="1496969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AD793638-02EF-27B0-0FB1-69AA51413D47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2811BFA7-74F4-10D7-161E-28C6EF940A82}"/>
                </a:ext>
              </a:extLst>
            </p:cNvPr>
            <p:cNvSpPr txBox="1"/>
            <p:nvPr/>
          </p:nvSpPr>
          <p:spPr>
            <a:xfrm>
              <a:off x="546099" y="1496969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5</a:t>
              </a:r>
              <a:endPara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Source Han Sans CN Medium" panose="020B0600000000000000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5AE255-7A69-DCBF-92D2-302A264FB7DF}"/>
              </a:ext>
            </a:extLst>
          </p:cNvPr>
          <p:cNvSpPr/>
          <p:nvPr/>
        </p:nvSpPr>
        <p:spPr>
          <a:xfrm>
            <a:off x="1515979" y="2923674"/>
            <a:ext cx="2346158" cy="6497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81 - 48</a:t>
            </a:r>
            <a:endParaRPr lang="vi-VN" sz="3600" b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9153B7-BDF7-8B73-60EA-E031E84F3085}"/>
              </a:ext>
            </a:extLst>
          </p:cNvPr>
          <p:cNvSpPr/>
          <p:nvPr/>
        </p:nvSpPr>
        <p:spPr>
          <a:xfrm>
            <a:off x="1515979" y="4015630"/>
            <a:ext cx="2346158" cy="649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61 - 19</a:t>
            </a:r>
            <a:endParaRPr lang="vi-VN" sz="3600" b="1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4ADE87-3A92-8C75-2330-AD8B94F640A7}"/>
              </a:ext>
            </a:extLst>
          </p:cNvPr>
          <p:cNvSpPr/>
          <p:nvPr/>
        </p:nvSpPr>
        <p:spPr>
          <a:xfrm>
            <a:off x="1515979" y="5155713"/>
            <a:ext cx="2346158" cy="649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80 - 27</a:t>
            </a:r>
            <a:endParaRPr lang="vi-VN" sz="3600" b="1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35A2CE-B89F-B1FE-6D92-10999B0F1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44219"/>
              </p:ext>
            </p:extLst>
          </p:nvPr>
        </p:nvGraphicFramePr>
        <p:xfrm>
          <a:off x="6969629" y="2971799"/>
          <a:ext cx="2720472" cy="649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824">
                  <a:extLst>
                    <a:ext uri="{9D8B030D-6E8A-4147-A177-3AD203B41FA5}">
                      <a16:colId xmlns:a16="http://schemas.microsoft.com/office/drawing/2014/main" val="1750247157"/>
                    </a:ext>
                  </a:extLst>
                </a:gridCol>
                <a:gridCol w="906824">
                  <a:extLst>
                    <a:ext uri="{9D8B030D-6E8A-4147-A177-3AD203B41FA5}">
                      <a16:colId xmlns:a16="http://schemas.microsoft.com/office/drawing/2014/main" val="114332911"/>
                    </a:ext>
                  </a:extLst>
                </a:gridCol>
                <a:gridCol w="906824">
                  <a:extLst>
                    <a:ext uri="{9D8B030D-6E8A-4147-A177-3AD203B41FA5}">
                      <a16:colId xmlns:a16="http://schemas.microsoft.com/office/drawing/2014/main" val="3109221437"/>
                    </a:ext>
                  </a:extLst>
                </a:gridCol>
              </a:tblGrid>
              <a:tr h="64970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/>
                        <a:t>  =</a:t>
                      </a:r>
                      <a:endParaRPr lang="vi-VN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/>
                        <a:t> 42</a:t>
                      </a:r>
                      <a:endParaRPr lang="vi-VN" sz="3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0251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338AD5-B293-6F82-4BC2-12D101EC0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91539"/>
              </p:ext>
            </p:extLst>
          </p:nvPr>
        </p:nvGraphicFramePr>
        <p:xfrm>
          <a:off x="6969629" y="4015630"/>
          <a:ext cx="2720472" cy="649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824">
                  <a:extLst>
                    <a:ext uri="{9D8B030D-6E8A-4147-A177-3AD203B41FA5}">
                      <a16:colId xmlns:a16="http://schemas.microsoft.com/office/drawing/2014/main" val="1750247157"/>
                    </a:ext>
                  </a:extLst>
                </a:gridCol>
                <a:gridCol w="906824">
                  <a:extLst>
                    <a:ext uri="{9D8B030D-6E8A-4147-A177-3AD203B41FA5}">
                      <a16:colId xmlns:a16="http://schemas.microsoft.com/office/drawing/2014/main" val="114332911"/>
                    </a:ext>
                  </a:extLst>
                </a:gridCol>
                <a:gridCol w="906824">
                  <a:extLst>
                    <a:ext uri="{9D8B030D-6E8A-4147-A177-3AD203B41FA5}">
                      <a16:colId xmlns:a16="http://schemas.microsoft.com/office/drawing/2014/main" val="3109221437"/>
                    </a:ext>
                  </a:extLst>
                </a:gridCol>
              </a:tblGrid>
              <a:tr h="64970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/>
                        <a:t>  &lt;</a:t>
                      </a:r>
                      <a:endParaRPr lang="vi-VN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/>
                        <a:t> 35</a:t>
                      </a:r>
                      <a:endParaRPr lang="vi-VN" sz="3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0251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79FA18-AD78-F617-7FF1-E2B59CD74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36948"/>
              </p:ext>
            </p:extLst>
          </p:nvPr>
        </p:nvGraphicFramePr>
        <p:xfrm>
          <a:off x="6969629" y="5155713"/>
          <a:ext cx="2720472" cy="649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824">
                  <a:extLst>
                    <a:ext uri="{9D8B030D-6E8A-4147-A177-3AD203B41FA5}">
                      <a16:colId xmlns:a16="http://schemas.microsoft.com/office/drawing/2014/main" val="1750247157"/>
                    </a:ext>
                  </a:extLst>
                </a:gridCol>
                <a:gridCol w="906824">
                  <a:extLst>
                    <a:ext uri="{9D8B030D-6E8A-4147-A177-3AD203B41FA5}">
                      <a16:colId xmlns:a16="http://schemas.microsoft.com/office/drawing/2014/main" val="114332911"/>
                    </a:ext>
                  </a:extLst>
                </a:gridCol>
                <a:gridCol w="906824">
                  <a:extLst>
                    <a:ext uri="{9D8B030D-6E8A-4147-A177-3AD203B41FA5}">
                      <a16:colId xmlns:a16="http://schemas.microsoft.com/office/drawing/2014/main" val="3109221437"/>
                    </a:ext>
                  </a:extLst>
                </a:gridCol>
              </a:tblGrid>
              <a:tr h="64970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/>
                        <a:t>  &gt;</a:t>
                      </a:r>
                      <a:endParaRPr lang="vi-VN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/>
                        <a:t> 46</a:t>
                      </a:r>
                      <a:endParaRPr lang="vi-VN" sz="3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0251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293E06-3C14-E4EA-0838-605317EC8972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862137" y="3188414"/>
            <a:ext cx="3107492" cy="11520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4EB9F2-3725-3E27-93DD-126844F9BF8A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862137" y="3296651"/>
            <a:ext cx="3107492" cy="10446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A211C6-5A7D-448A-40E0-445EF7DA649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862137" y="5452832"/>
            <a:ext cx="3107492" cy="2773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205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162</Words>
  <Application>Microsoft Office PowerPoint</Application>
  <PresentationFormat>Widescreen</PresentationFormat>
  <Paragraphs>52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72</cp:revision>
  <dcterms:created xsi:type="dcterms:W3CDTF">2022-07-27T22:45:35Z</dcterms:created>
  <dcterms:modified xsi:type="dcterms:W3CDTF">2025-11-27T14:47:19Z</dcterms:modified>
</cp:coreProperties>
</file>