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0"/>
  </p:notesMasterIdLst>
  <p:sldIdLst>
    <p:sldId id="2680" r:id="rId3"/>
    <p:sldId id="421" r:id="rId4"/>
    <p:sldId id="2676" r:id="rId5"/>
    <p:sldId id="2679" r:id="rId6"/>
    <p:sldId id="2673" r:id="rId7"/>
    <p:sldId id="2675" r:id="rId8"/>
    <p:sldId id="26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7880-7EB1-4F69-8B4C-5DA36375D7E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46ACC-AE9B-4A9B-B510-999D01E2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2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>
          <a:extLst>
            <a:ext uri="{FF2B5EF4-FFF2-40B4-BE49-F238E27FC236}">
              <a16:creationId xmlns:a16="http://schemas.microsoft.com/office/drawing/2014/main" id="{6BC31523-8293-03FA-B12E-389C8355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>
            <a:extLst>
              <a:ext uri="{FF2B5EF4-FFF2-40B4-BE49-F238E27FC236}">
                <a16:creationId xmlns:a16="http://schemas.microsoft.com/office/drawing/2014/main" id="{1138585A-D1EC-F213-AE9F-E61FB588E0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>
            <a:extLst>
              <a:ext uri="{FF2B5EF4-FFF2-40B4-BE49-F238E27FC236}">
                <a16:creationId xmlns:a16="http://schemas.microsoft.com/office/drawing/2014/main" id="{FCE1B877-3555-ECA1-F54C-707EE8A55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42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8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4741800" y="1270533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3759800" y="3070333"/>
            <a:ext cx="46724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4014600" y="4328933"/>
            <a:ext cx="41628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09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3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45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764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5095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1568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21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99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90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57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96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31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05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7582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039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7283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2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58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16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18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18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29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6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D853E-5205-4FBA-86A7-2DD23A0450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Đường Bộ Hồ Núi Non Bầu - Miễn Phí vector hình ảnh trên Pixabay">
            <a:extLst>
              <a:ext uri="{FF2B5EF4-FFF2-40B4-BE49-F238E27FC236}">
                <a16:creationId xmlns:a16="http://schemas.microsoft.com/office/drawing/2014/main" id="{38CE291B-3612-490A-9A95-763357564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79AEB-DDDE-AD8B-0D71-E388EFE2BDA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048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88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081FE4-003D-CA8A-6919-04576E3762C9}"/>
              </a:ext>
            </a:extLst>
          </p:cNvPr>
          <p:cNvSpPr/>
          <p:nvPr/>
        </p:nvSpPr>
        <p:spPr>
          <a:xfrm>
            <a:off x="193964" y="2752281"/>
            <a:ext cx="11831781" cy="2396838"/>
          </a:xfrm>
          <a:prstGeom prst="roundRect">
            <a:avLst>
              <a:gd name="adj" fmla="val 128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24204-F99A-1066-0D03-6C2902E87F08}"/>
              </a:ext>
            </a:extLst>
          </p:cNvPr>
          <p:cNvSpPr txBox="1"/>
          <p:nvPr/>
        </p:nvSpPr>
        <p:spPr>
          <a:xfrm>
            <a:off x="2991641" y="3165870"/>
            <a:ext cx="6208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Toán (Tăng cường)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TUẦN 9 (TIẾT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4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3EA153-4DE7-45F3-B9F6-CE91147ED7EC}"/>
              </a:ext>
            </a:extLst>
          </p:cNvPr>
          <p:cNvSpPr/>
          <p:nvPr/>
        </p:nvSpPr>
        <p:spPr>
          <a:xfrm>
            <a:off x="0" y="470231"/>
            <a:ext cx="12192000" cy="6133761"/>
          </a:xfrm>
          <a:prstGeom prst="roundRect">
            <a:avLst>
              <a:gd name="adj" fmla="val 128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9DF3C42-8536-4370-936E-C3010B593CD7}"/>
              </a:ext>
            </a:extLst>
          </p:cNvPr>
          <p:cNvSpPr/>
          <p:nvPr/>
        </p:nvSpPr>
        <p:spPr>
          <a:xfrm>
            <a:off x="180810" y="933247"/>
            <a:ext cx="979250" cy="827313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F59C0-6269-4A15-B269-FF053902F727}"/>
              </a:ext>
            </a:extLst>
          </p:cNvPr>
          <p:cNvSpPr txBox="1"/>
          <p:nvPr/>
        </p:nvSpPr>
        <p:spPr>
          <a:xfrm>
            <a:off x="1272328" y="1040823"/>
            <a:ext cx="1105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Tính.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97289"/>
            <a:ext cx="7424383" cy="385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50 kg + 30 kg = ………...</a:t>
            </a:r>
          </a:p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67 kg – 42 kg = …………</a:t>
            </a:r>
          </a:p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30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+ 40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= ………</a:t>
            </a:r>
          </a:p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17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9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       = 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4322" y="2210936"/>
            <a:ext cx="6673755" cy="385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9 kg + 6 kg  = ………..</a:t>
            </a:r>
          </a:p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12 kg – 5 kg = ………</a:t>
            </a:r>
          </a:p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24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+ 43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= ………</a:t>
            </a:r>
          </a:p>
          <a:p>
            <a:pPr>
              <a:lnSpc>
                <a:spcPct val="150000"/>
              </a:lnSpc>
            </a:pP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75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34 </a:t>
            </a:r>
            <a:r>
              <a:rPr lang="en-US" sz="4200" i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   = </a:t>
            </a:r>
            <a:r>
              <a:rPr lang="en-US" sz="4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1991434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3EA153-4DE7-45F3-B9F6-CE91147ED7EC}"/>
              </a:ext>
            </a:extLst>
          </p:cNvPr>
          <p:cNvSpPr/>
          <p:nvPr/>
        </p:nvSpPr>
        <p:spPr>
          <a:xfrm>
            <a:off x="0" y="470231"/>
            <a:ext cx="12192000" cy="6133761"/>
          </a:xfrm>
          <a:prstGeom prst="roundRect">
            <a:avLst>
              <a:gd name="adj" fmla="val 128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9DF3C42-8536-4370-936E-C3010B593CD7}"/>
              </a:ext>
            </a:extLst>
          </p:cNvPr>
          <p:cNvSpPr/>
          <p:nvPr/>
        </p:nvSpPr>
        <p:spPr>
          <a:xfrm>
            <a:off x="180810" y="933247"/>
            <a:ext cx="979250" cy="827313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F59C0-6269-4A15-B269-FF053902F727}"/>
              </a:ext>
            </a:extLst>
          </p:cNvPr>
          <p:cNvSpPr txBox="1"/>
          <p:nvPr/>
        </p:nvSpPr>
        <p:spPr>
          <a:xfrm>
            <a:off x="1272328" y="1114229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tính </a:t>
            </a:r>
            <a:r>
              <a:rPr lang="pt-BR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rồi tính.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810" y="2402005"/>
            <a:ext cx="2657924" cy="3507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35718" y="2344175"/>
            <a:ext cx="2657924" cy="3507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08738" y="2402004"/>
            <a:ext cx="2657924" cy="3507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397598" y="2402001"/>
            <a:ext cx="2657924" cy="3507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14937-B3FA-9505-F11A-5F14A2FD8E44}"/>
              </a:ext>
            </a:extLst>
          </p:cNvPr>
          <p:cNvSpPr txBox="1"/>
          <p:nvPr/>
        </p:nvSpPr>
        <p:spPr>
          <a:xfrm>
            <a:off x="334463" y="2721359"/>
            <a:ext cx="1185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39 + 6               25 + 8               57 + 5              64 + 9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841" y="3537111"/>
            <a:ext cx="2483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……………………………………………………...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2733" y="3537111"/>
            <a:ext cx="2483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……………………………………………………...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2769" y="3602110"/>
            <a:ext cx="2483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……………………………………………………...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71629" y="3626887"/>
            <a:ext cx="2483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……………………………………………………...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27973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8795-8ADD-CD8B-2274-2E17324E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D11EC-4298-D805-F87A-3B6CBB2A7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66CA75-39FD-CA05-15FE-1508E2DB7BF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984BEA-55AD-89A4-CC0C-73E8F96D0C6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EF08D1-4667-595E-1B9C-9B3021BB7E62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F80D6A-E6F5-EF14-D707-67517AD44C11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Thiết kế chưa có tên (29)">
            <a:hlinkClick r:id="" action="ppaction://media"/>
            <a:extLst>
              <a:ext uri="{FF2B5EF4-FFF2-40B4-BE49-F238E27FC236}">
                <a16:creationId xmlns:a16="http://schemas.microsoft.com/office/drawing/2014/main" id="{84277AC6-98FD-81E1-F088-D00280B3F6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9DF3C42-8536-4370-936E-C3010B593CD7}"/>
              </a:ext>
            </a:extLst>
          </p:cNvPr>
          <p:cNvSpPr/>
          <p:nvPr/>
        </p:nvSpPr>
        <p:spPr>
          <a:xfrm>
            <a:off x="180810" y="360025"/>
            <a:ext cx="979250" cy="827313"/>
          </a:xfrm>
          <a:prstGeom prst="triangle">
            <a:avLst/>
          </a:prstGeom>
          <a:solidFill>
            <a:srgbClr val="66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59C0-6269-4A15-B269-FF053902F727}"/>
              </a:ext>
            </a:extLst>
          </p:cNvPr>
          <p:cNvSpPr txBox="1"/>
          <p:nvPr/>
        </p:nvSpPr>
        <p:spPr>
          <a:xfrm>
            <a:off x="670435" y="1370103"/>
            <a:ext cx="11054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Một cửa hàng tạp hóa ngày thứ Bảy bán được 17 kg đường, ngày Chủ nhật bán được nhiều hơn ngày thứ Bảy 9 kg đường. Hỏi ngày Chủ nhật cửa hàng đó đã bán được bao nhiêu ki–lô–gam đường?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5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9DF3C42-8536-4370-936E-C3010B593CD7}"/>
              </a:ext>
            </a:extLst>
          </p:cNvPr>
          <p:cNvSpPr/>
          <p:nvPr/>
        </p:nvSpPr>
        <p:spPr>
          <a:xfrm>
            <a:off x="483665" y="296093"/>
            <a:ext cx="979250" cy="827313"/>
          </a:xfrm>
          <a:prstGeom prst="triangle">
            <a:avLst/>
          </a:prstGeom>
          <a:solidFill>
            <a:srgbClr val="66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96093"/>
            <a:ext cx="1146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 (theo mẫu)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3290" y="1632857"/>
            <a:ext cx="2292424" cy="66620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+ 7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3290" y="5634445"/>
            <a:ext cx="2292424" cy="66620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+ 5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6703" y="3537855"/>
            <a:ext cx="2292424" cy="66620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+ 6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37129" y="5634445"/>
            <a:ext cx="2292424" cy="66620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+ 8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78393" y="3537855"/>
            <a:ext cx="2292424" cy="66620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+ 34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54250" y="1632857"/>
            <a:ext cx="2292424" cy="66620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+ 9</a:t>
            </a:r>
          </a:p>
        </p:txBody>
      </p:sp>
      <p:sp>
        <p:nvSpPr>
          <p:cNvPr id="13" name="Oval 12"/>
          <p:cNvSpPr/>
          <p:nvPr/>
        </p:nvSpPr>
        <p:spPr>
          <a:xfrm>
            <a:off x="4689564" y="1632857"/>
            <a:ext cx="940526" cy="90569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4" name="Oval 13"/>
          <p:cNvSpPr/>
          <p:nvPr/>
        </p:nvSpPr>
        <p:spPr>
          <a:xfrm>
            <a:off x="4672950" y="4445896"/>
            <a:ext cx="940526" cy="90569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5" name="Oval 14"/>
          <p:cNvSpPr/>
          <p:nvPr/>
        </p:nvSpPr>
        <p:spPr>
          <a:xfrm>
            <a:off x="6846895" y="4445896"/>
            <a:ext cx="940526" cy="90569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6" name="Oval 15"/>
          <p:cNvSpPr/>
          <p:nvPr/>
        </p:nvSpPr>
        <p:spPr>
          <a:xfrm>
            <a:off x="3958044" y="3085010"/>
            <a:ext cx="940526" cy="90569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7" name="Oval 16"/>
          <p:cNvSpPr/>
          <p:nvPr/>
        </p:nvSpPr>
        <p:spPr>
          <a:xfrm>
            <a:off x="7480664" y="3085011"/>
            <a:ext cx="940526" cy="90569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8" name="Oval 17"/>
          <p:cNvSpPr/>
          <p:nvPr/>
        </p:nvSpPr>
        <p:spPr>
          <a:xfrm>
            <a:off x="6588036" y="1615439"/>
            <a:ext cx="940526" cy="90569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cxnSp>
        <p:nvCxnSpPr>
          <p:cNvPr id="23" name="Straight Connector 22"/>
          <p:cNvCxnSpPr>
            <a:endCxn id="16" idx="1"/>
          </p:cNvCxnSpPr>
          <p:nvPr/>
        </p:nvCxnSpPr>
        <p:spPr>
          <a:xfrm>
            <a:off x="2704011" y="2299063"/>
            <a:ext cx="1391770" cy="918582"/>
          </a:xfrm>
          <a:prstGeom prst="line">
            <a:avLst/>
          </a:prstGeom>
          <a:ln w="28575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5"/>
            <a:endCxn id="10" idx="1"/>
          </p:cNvCxnSpPr>
          <p:nvPr/>
        </p:nvCxnSpPr>
        <p:spPr>
          <a:xfrm>
            <a:off x="5475739" y="5218952"/>
            <a:ext cx="3361390" cy="748596"/>
          </a:xfrm>
          <a:prstGeom prst="line">
            <a:avLst/>
          </a:prstGeom>
          <a:ln w="28575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92926" y="2166429"/>
            <a:ext cx="2490415" cy="1371426"/>
          </a:xfrm>
          <a:prstGeom prst="line">
            <a:avLst/>
          </a:prstGeom>
          <a:ln w="28575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  <a:endCxn id="15" idx="3"/>
          </p:cNvCxnSpPr>
          <p:nvPr/>
        </p:nvCxnSpPr>
        <p:spPr>
          <a:xfrm flipV="1">
            <a:off x="3265714" y="5218952"/>
            <a:ext cx="3718918" cy="748596"/>
          </a:xfrm>
          <a:prstGeom prst="line">
            <a:avLst/>
          </a:prstGeom>
          <a:ln w="28575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7"/>
          </p:cNvCxnSpPr>
          <p:nvPr/>
        </p:nvCxnSpPr>
        <p:spPr>
          <a:xfrm flipH="1">
            <a:off x="8283453" y="2299063"/>
            <a:ext cx="1294940" cy="918583"/>
          </a:xfrm>
          <a:prstGeom prst="line">
            <a:avLst/>
          </a:prstGeom>
          <a:ln w="28575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2628828" y="2085703"/>
            <a:ext cx="2060736" cy="1822969"/>
          </a:xfrm>
          <a:prstGeom prst="line">
            <a:avLst/>
          </a:prstGeom>
          <a:ln w="28575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5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>
          <a:extLst>
            <a:ext uri="{FF2B5EF4-FFF2-40B4-BE49-F238E27FC236}">
              <a16:creationId xmlns:a16="http://schemas.microsoft.com/office/drawing/2014/main" id="{E0E79AFF-89F1-263D-0138-87926EA4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AB15594-6814-0EBB-F7F9-F2D3DC3364B9}"/>
              </a:ext>
            </a:extLst>
          </p:cNvPr>
          <p:cNvSpPr/>
          <p:nvPr/>
        </p:nvSpPr>
        <p:spPr>
          <a:xfrm>
            <a:off x="483665" y="430563"/>
            <a:ext cx="979250" cy="827313"/>
          </a:xfrm>
          <a:prstGeom prst="triangle">
            <a:avLst/>
          </a:prstGeom>
          <a:solidFill>
            <a:srgbClr val="66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F2E81-5BE4-B3B1-C78C-16DFF23E8437}"/>
              </a:ext>
            </a:extLst>
          </p:cNvPr>
          <p:cNvSpPr txBox="1"/>
          <p:nvPr/>
        </p:nvSpPr>
        <p:spPr>
          <a:xfrm>
            <a:off x="1462915" y="505427"/>
            <a:ext cx="1629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Đ,S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7ACFD-F887-77C4-94B1-11AE6528088B}"/>
              </a:ext>
            </a:extLst>
          </p:cNvPr>
          <p:cNvSpPr txBox="1"/>
          <p:nvPr/>
        </p:nvSpPr>
        <p:spPr>
          <a:xfrm>
            <a:off x="670435" y="1370103"/>
            <a:ext cx="11054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Tổng số tuổi của anh Kiên và em Khánh là 19 tuổi. Sau 3 năm nữa thì tổng số tuổi của hai anh em là:</a:t>
            </a:r>
          </a:p>
          <a:p>
            <a:pPr algn="just">
              <a:defRPr/>
            </a:pPr>
            <a:r>
              <a:rPr lang="pt-BR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22 tuổi                               b, 25 tuổi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4839C-E074-8D52-0716-916D42013E99}"/>
              </a:ext>
            </a:extLst>
          </p:cNvPr>
          <p:cNvSpPr/>
          <p:nvPr/>
        </p:nvSpPr>
        <p:spPr>
          <a:xfrm>
            <a:off x="3455894" y="3429000"/>
            <a:ext cx="69924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DA135-F3BA-77C4-A9E2-459B06F252CB}"/>
              </a:ext>
            </a:extLst>
          </p:cNvPr>
          <p:cNvSpPr/>
          <p:nvPr/>
        </p:nvSpPr>
        <p:spPr>
          <a:xfrm>
            <a:off x="9578789" y="3429000"/>
            <a:ext cx="69924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CFBB7-71FF-C331-725B-F051072887D8}"/>
              </a:ext>
            </a:extLst>
          </p:cNvPr>
          <p:cNvSpPr txBox="1"/>
          <p:nvPr/>
        </p:nvSpPr>
        <p:spPr>
          <a:xfrm>
            <a:off x="3576917" y="3429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S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3AE-C437-BE60-FA33-5A75F4D10150}"/>
              </a:ext>
            </a:extLst>
          </p:cNvPr>
          <p:cNvSpPr txBox="1"/>
          <p:nvPr/>
        </p:nvSpPr>
        <p:spPr>
          <a:xfrm>
            <a:off x="9699812" y="341521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Đ</a:t>
            </a:r>
            <a:endParaRPr lang="vi-VN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6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224</Words>
  <Application>Microsoft Office PowerPoint</Application>
  <PresentationFormat>Widescreen</PresentationFormat>
  <Paragraphs>41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Bebas Neue</vt:lpstr>
      <vt:lpstr>Calibri</vt:lpstr>
      <vt:lpstr>Cambria</vt:lpstr>
      <vt:lpstr>Karla</vt:lpstr>
      <vt:lpstr>Love Ya Like A Sister</vt:lpstr>
      <vt:lpstr>Times New Roman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31</cp:revision>
  <dcterms:created xsi:type="dcterms:W3CDTF">2023-02-05T00:04:48Z</dcterms:created>
  <dcterms:modified xsi:type="dcterms:W3CDTF">2025-12-10T11:43:48Z</dcterms:modified>
</cp:coreProperties>
</file>