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9" r:id="rId2"/>
  </p:sldMasterIdLst>
  <p:notesMasterIdLst>
    <p:notesMasterId r:id="rId8"/>
  </p:notesMasterIdLst>
  <p:sldIdLst>
    <p:sldId id="421" r:id="rId3"/>
    <p:sldId id="2676" r:id="rId4"/>
    <p:sldId id="2673" r:id="rId5"/>
    <p:sldId id="2675" r:id="rId6"/>
    <p:sldId id="26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0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528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7880-7EB1-4F69-8B4C-5DA36375D7EF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46ACC-AE9B-4A9B-B510-999D01E2E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8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2778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5829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582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8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0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2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9" name="Google Shape;1459;p15"/>
          <p:cNvGrpSpPr/>
          <p:nvPr/>
        </p:nvGrpSpPr>
        <p:grpSpPr>
          <a:xfrm>
            <a:off x="216201" y="-226149"/>
            <a:ext cx="11759611" cy="6858021"/>
            <a:chOff x="162150" y="-169612"/>
            <a:chExt cx="8819708" cy="5143516"/>
          </a:xfrm>
        </p:grpSpPr>
        <p:sp>
          <p:nvSpPr>
            <p:cNvPr id="1460" name="Google Shape;1460;p15"/>
            <p:cNvSpPr/>
            <p:nvPr/>
          </p:nvSpPr>
          <p:spPr>
            <a:xfrm>
              <a:off x="162150" y="-107305"/>
              <a:ext cx="8819708" cy="5081208"/>
            </a:xfrm>
            <a:custGeom>
              <a:avLst/>
              <a:gdLst/>
              <a:ahLst/>
              <a:cxnLst/>
              <a:rect l="l" t="t" r="r" b="b"/>
              <a:pathLst>
                <a:path w="269654" h="155353" extrusionOk="0">
                  <a:moveTo>
                    <a:pt x="1394" y="0"/>
                  </a:moveTo>
                  <a:cubicBezTo>
                    <a:pt x="2537" y="2298"/>
                    <a:pt x="3227" y="5358"/>
                    <a:pt x="3227" y="8739"/>
                  </a:cubicBezTo>
                  <a:cubicBezTo>
                    <a:pt x="3227" y="13323"/>
                    <a:pt x="1941" y="17348"/>
                    <a:pt x="1" y="19622"/>
                  </a:cubicBezTo>
                  <a:lnTo>
                    <a:pt x="1" y="152769"/>
                  </a:lnTo>
                  <a:cubicBezTo>
                    <a:pt x="1" y="154138"/>
                    <a:pt x="1072" y="155257"/>
                    <a:pt x="2394" y="155257"/>
                  </a:cubicBezTo>
                  <a:lnTo>
                    <a:pt x="51245" y="155257"/>
                  </a:lnTo>
                  <a:cubicBezTo>
                    <a:pt x="51459" y="155317"/>
                    <a:pt x="51686" y="155353"/>
                    <a:pt x="51912" y="155353"/>
                  </a:cubicBezTo>
                  <a:lnTo>
                    <a:pt x="267260" y="155353"/>
                  </a:lnTo>
                  <a:cubicBezTo>
                    <a:pt x="268582" y="155353"/>
                    <a:pt x="269653" y="154233"/>
                    <a:pt x="269653" y="152864"/>
                  </a:cubicBezTo>
                  <a:lnTo>
                    <a:pt x="269653" y="20038"/>
                  </a:lnTo>
                  <a:cubicBezTo>
                    <a:pt x="267558" y="17860"/>
                    <a:pt x="266129" y="13657"/>
                    <a:pt x="266129" y="8835"/>
                  </a:cubicBezTo>
                  <a:cubicBezTo>
                    <a:pt x="266129" y="5406"/>
                    <a:pt x="266844" y="2298"/>
                    <a:pt x="2680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1" name="Google Shape;1461;p15"/>
            <p:cNvSpPr/>
            <p:nvPr/>
          </p:nvSpPr>
          <p:spPr>
            <a:xfrm>
              <a:off x="164505" y="-107305"/>
              <a:ext cx="8814639" cy="662033"/>
            </a:xfrm>
            <a:custGeom>
              <a:avLst/>
              <a:gdLst/>
              <a:ahLst/>
              <a:cxnLst/>
              <a:rect l="l" t="t" r="r" b="b"/>
              <a:pathLst>
                <a:path w="269499" h="20241" extrusionOk="0">
                  <a:moveTo>
                    <a:pt x="1405" y="0"/>
                  </a:moveTo>
                  <a:cubicBezTo>
                    <a:pt x="2524" y="2250"/>
                    <a:pt x="3239" y="5334"/>
                    <a:pt x="3239" y="8739"/>
                  </a:cubicBezTo>
                  <a:cubicBezTo>
                    <a:pt x="3239" y="13395"/>
                    <a:pt x="1881" y="17431"/>
                    <a:pt x="0" y="19622"/>
                  </a:cubicBezTo>
                  <a:lnTo>
                    <a:pt x="49828" y="19622"/>
                  </a:lnTo>
                  <a:cubicBezTo>
                    <a:pt x="49649" y="19836"/>
                    <a:pt x="49482" y="20050"/>
                    <a:pt x="49292" y="20241"/>
                  </a:cubicBezTo>
                  <a:lnTo>
                    <a:pt x="269498" y="20241"/>
                  </a:lnTo>
                  <a:lnTo>
                    <a:pt x="269498" y="20074"/>
                  </a:lnTo>
                  <a:cubicBezTo>
                    <a:pt x="267486" y="17848"/>
                    <a:pt x="265974" y="13776"/>
                    <a:pt x="265974" y="9085"/>
                  </a:cubicBezTo>
                  <a:cubicBezTo>
                    <a:pt x="265974" y="5632"/>
                    <a:pt x="266593" y="2477"/>
                    <a:pt x="267867" y="0"/>
                  </a:cubicBezTo>
                  <a:close/>
                </a:path>
              </a:pathLst>
            </a:custGeom>
            <a:solidFill>
              <a:srgbClr val="272425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2" name="Google Shape;1462;p15"/>
            <p:cNvSpPr/>
            <p:nvPr/>
          </p:nvSpPr>
          <p:spPr>
            <a:xfrm>
              <a:off x="356072" y="219409"/>
              <a:ext cx="8241407" cy="4567962"/>
            </a:xfrm>
            <a:custGeom>
              <a:avLst/>
              <a:gdLst/>
              <a:ahLst/>
              <a:cxnLst/>
              <a:rect l="l" t="t" r="r" b="b"/>
              <a:pathLst>
                <a:path w="251973" h="139661" extrusionOk="0">
                  <a:moveTo>
                    <a:pt x="1" y="1"/>
                  </a:moveTo>
                  <a:lnTo>
                    <a:pt x="1" y="139661"/>
                  </a:lnTo>
                  <a:lnTo>
                    <a:pt x="251973" y="139661"/>
                  </a:lnTo>
                  <a:lnTo>
                    <a:pt x="251973" y="1"/>
                  </a:lnTo>
                  <a:close/>
                </a:path>
              </a:pathLst>
            </a:custGeom>
            <a:solidFill>
              <a:srgbClr val="272425">
                <a:alpha val="2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3" name="Google Shape;1463;p15"/>
            <p:cNvSpPr/>
            <p:nvPr/>
          </p:nvSpPr>
          <p:spPr>
            <a:xfrm>
              <a:off x="472151" y="215910"/>
              <a:ext cx="8199705" cy="4458523"/>
            </a:xfrm>
            <a:custGeom>
              <a:avLst/>
              <a:gdLst/>
              <a:ahLst/>
              <a:cxnLst/>
              <a:rect l="l" t="t" r="r" b="b"/>
              <a:pathLst>
                <a:path w="250698" h="136315" extrusionOk="0">
                  <a:moveTo>
                    <a:pt x="0" y="0"/>
                  </a:moveTo>
                  <a:lnTo>
                    <a:pt x="0" y="136315"/>
                  </a:lnTo>
                  <a:lnTo>
                    <a:pt x="250698" y="136315"/>
                  </a:lnTo>
                  <a:lnTo>
                    <a:pt x="2506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pic>
          <p:nvPicPr>
            <p:cNvPr id="1464" name="Google Shape;1464;p15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468438" y="223775"/>
              <a:ext cx="8207124" cy="44427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65" name="Google Shape;1465;p15"/>
            <p:cNvSpPr/>
            <p:nvPr/>
          </p:nvSpPr>
          <p:spPr>
            <a:xfrm>
              <a:off x="1544390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44" y="0"/>
                  </a:moveTo>
                  <a:cubicBezTo>
                    <a:pt x="513" y="0"/>
                    <a:pt x="1" y="500"/>
                    <a:pt x="1" y="1131"/>
                  </a:cubicBezTo>
                  <a:lnTo>
                    <a:pt x="1" y="2679"/>
                  </a:lnTo>
                  <a:cubicBezTo>
                    <a:pt x="1" y="3310"/>
                    <a:pt x="513" y="3822"/>
                    <a:pt x="1144" y="3822"/>
                  </a:cubicBezTo>
                  <a:lnTo>
                    <a:pt x="3228" y="3822"/>
                  </a:lnTo>
                  <a:cubicBezTo>
                    <a:pt x="3859" y="3822"/>
                    <a:pt x="4359" y="3310"/>
                    <a:pt x="4359" y="2679"/>
                  </a:cubicBezTo>
                  <a:lnTo>
                    <a:pt x="4359" y="1131"/>
                  </a:lnTo>
                  <a:cubicBezTo>
                    <a:pt x="4359" y="500"/>
                    <a:pt x="3859" y="0"/>
                    <a:pt x="3228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6" name="Google Shape;1466;p15"/>
            <p:cNvSpPr/>
            <p:nvPr/>
          </p:nvSpPr>
          <p:spPr>
            <a:xfrm>
              <a:off x="1544390" y="277825"/>
              <a:ext cx="142964" cy="124648"/>
            </a:xfrm>
            <a:custGeom>
              <a:avLst/>
              <a:gdLst/>
              <a:ahLst/>
              <a:cxnLst/>
              <a:rect l="l" t="t" r="r" b="b"/>
              <a:pathLst>
                <a:path w="4371" h="3811" extrusionOk="0">
                  <a:moveTo>
                    <a:pt x="1144" y="0"/>
                  </a:moveTo>
                  <a:cubicBezTo>
                    <a:pt x="513" y="0"/>
                    <a:pt x="13" y="512"/>
                    <a:pt x="1" y="1132"/>
                  </a:cubicBezTo>
                  <a:lnTo>
                    <a:pt x="1" y="2679"/>
                  </a:lnTo>
                  <a:cubicBezTo>
                    <a:pt x="13" y="3310"/>
                    <a:pt x="513" y="3810"/>
                    <a:pt x="1144" y="3810"/>
                  </a:cubicBezTo>
                  <a:lnTo>
                    <a:pt x="3228" y="3810"/>
                  </a:lnTo>
                  <a:cubicBezTo>
                    <a:pt x="3859" y="3810"/>
                    <a:pt x="4359" y="3310"/>
                    <a:pt x="4371" y="2679"/>
                  </a:cubicBezTo>
                  <a:lnTo>
                    <a:pt x="4371" y="1132"/>
                  </a:lnTo>
                  <a:cubicBezTo>
                    <a:pt x="4359" y="512"/>
                    <a:pt x="3859" y="0"/>
                    <a:pt x="3228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7" name="Google Shape;1467;p15"/>
            <p:cNvSpPr/>
            <p:nvPr/>
          </p:nvSpPr>
          <p:spPr>
            <a:xfrm>
              <a:off x="1575776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215" y="0"/>
                  </a:moveTo>
                  <a:cubicBezTo>
                    <a:pt x="917" y="0"/>
                    <a:pt x="631" y="119"/>
                    <a:pt x="405" y="310"/>
                  </a:cubicBezTo>
                  <a:lnTo>
                    <a:pt x="381" y="333"/>
                  </a:lnTo>
                  <a:cubicBezTo>
                    <a:pt x="358" y="369"/>
                    <a:pt x="322" y="393"/>
                    <a:pt x="298" y="429"/>
                  </a:cubicBezTo>
                  <a:cubicBezTo>
                    <a:pt x="274" y="452"/>
                    <a:pt x="250" y="476"/>
                    <a:pt x="238" y="500"/>
                  </a:cubicBezTo>
                  <a:cubicBezTo>
                    <a:pt x="215" y="524"/>
                    <a:pt x="191" y="560"/>
                    <a:pt x="179" y="595"/>
                  </a:cubicBezTo>
                  <a:cubicBezTo>
                    <a:pt x="155" y="631"/>
                    <a:pt x="143" y="655"/>
                    <a:pt x="119" y="691"/>
                  </a:cubicBezTo>
                  <a:cubicBezTo>
                    <a:pt x="107" y="726"/>
                    <a:pt x="96" y="750"/>
                    <a:pt x="84" y="786"/>
                  </a:cubicBezTo>
                  <a:cubicBezTo>
                    <a:pt x="60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24" y="1000"/>
                  </a:cubicBezTo>
                  <a:cubicBezTo>
                    <a:pt x="0" y="1072"/>
                    <a:pt x="0" y="1143"/>
                    <a:pt x="0" y="1226"/>
                  </a:cubicBezTo>
                  <a:lnTo>
                    <a:pt x="0" y="14954"/>
                  </a:lnTo>
                  <a:cubicBezTo>
                    <a:pt x="0" y="15633"/>
                    <a:pt x="548" y="16181"/>
                    <a:pt x="1215" y="16181"/>
                  </a:cubicBezTo>
                  <a:cubicBezTo>
                    <a:pt x="1298" y="16181"/>
                    <a:pt x="1381" y="16169"/>
                    <a:pt x="1465" y="16157"/>
                  </a:cubicBezTo>
                  <a:lnTo>
                    <a:pt x="1501" y="16145"/>
                  </a:lnTo>
                  <a:cubicBezTo>
                    <a:pt x="1572" y="16121"/>
                    <a:pt x="1643" y="16097"/>
                    <a:pt x="1715" y="16073"/>
                  </a:cubicBezTo>
                  <a:lnTo>
                    <a:pt x="1727" y="16073"/>
                  </a:lnTo>
                  <a:cubicBezTo>
                    <a:pt x="1882" y="16002"/>
                    <a:pt x="2012" y="15907"/>
                    <a:pt x="2120" y="15788"/>
                  </a:cubicBezTo>
                  <a:cubicBezTo>
                    <a:pt x="2322" y="15561"/>
                    <a:pt x="2441" y="15276"/>
                    <a:pt x="2441" y="14966"/>
                  </a:cubicBezTo>
                  <a:lnTo>
                    <a:pt x="2441" y="1226"/>
                  </a:lnTo>
                  <a:cubicBezTo>
                    <a:pt x="2441" y="548"/>
                    <a:pt x="1893" y="0"/>
                    <a:pt x="1215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8" name="Google Shape;1468;p15"/>
            <p:cNvSpPr/>
            <p:nvPr/>
          </p:nvSpPr>
          <p:spPr>
            <a:xfrm>
              <a:off x="1585883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144" y="0"/>
                  </a:moveTo>
                  <a:cubicBezTo>
                    <a:pt x="1061" y="0"/>
                    <a:pt x="977" y="24"/>
                    <a:pt x="882" y="48"/>
                  </a:cubicBezTo>
                  <a:cubicBezTo>
                    <a:pt x="846" y="60"/>
                    <a:pt x="799" y="71"/>
                    <a:pt x="751" y="83"/>
                  </a:cubicBezTo>
                  <a:cubicBezTo>
                    <a:pt x="727" y="107"/>
                    <a:pt x="691" y="119"/>
                    <a:pt x="656" y="131"/>
                  </a:cubicBezTo>
                  <a:cubicBezTo>
                    <a:pt x="620" y="155"/>
                    <a:pt x="608" y="167"/>
                    <a:pt x="572" y="179"/>
                  </a:cubicBezTo>
                  <a:cubicBezTo>
                    <a:pt x="549" y="202"/>
                    <a:pt x="525" y="214"/>
                    <a:pt x="513" y="226"/>
                  </a:cubicBezTo>
                  <a:lnTo>
                    <a:pt x="441" y="274"/>
                  </a:lnTo>
                  <a:lnTo>
                    <a:pt x="394" y="322"/>
                  </a:lnTo>
                  <a:cubicBezTo>
                    <a:pt x="382" y="333"/>
                    <a:pt x="358" y="357"/>
                    <a:pt x="346" y="369"/>
                  </a:cubicBezTo>
                  <a:cubicBezTo>
                    <a:pt x="334" y="381"/>
                    <a:pt x="310" y="393"/>
                    <a:pt x="299" y="417"/>
                  </a:cubicBezTo>
                  <a:cubicBezTo>
                    <a:pt x="287" y="429"/>
                    <a:pt x="275" y="441"/>
                    <a:pt x="263" y="464"/>
                  </a:cubicBezTo>
                  <a:cubicBezTo>
                    <a:pt x="251" y="476"/>
                    <a:pt x="239" y="488"/>
                    <a:pt x="227" y="512"/>
                  </a:cubicBezTo>
                  <a:lnTo>
                    <a:pt x="191" y="560"/>
                  </a:lnTo>
                  <a:lnTo>
                    <a:pt x="168" y="607"/>
                  </a:lnTo>
                  <a:lnTo>
                    <a:pt x="144" y="655"/>
                  </a:lnTo>
                  <a:cubicBezTo>
                    <a:pt x="132" y="667"/>
                    <a:pt x="120" y="679"/>
                    <a:pt x="120" y="703"/>
                  </a:cubicBezTo>
                  <a:cubicBezTo>
                    <a:pt x="108" y="714"/>
                    <a:pt x="96" y="726"/>
                    <a:pt x="96" y="750"/>
                  </a:cubicBezTo>
                  <a:cubicBezTo>
                    <a:pt x="84" y="762"/>
                    <a:pt x="84" y="774"/>
                    <a:pt x="72" y="786"/>
                  </a:cubicBezTo>
                  <a:lnTo>
                    <a:pt x="60" y="833"/>
                  </a:lnTo>
                  <a:lnTo>
                    <a:pt x="49" y="881"/>
                  </a:lnTo>
                  <a:cubicBezTo>
                    <a:pt x="49" y="905"/>
                    <a:pt x="37" y="917"/>
                    <a:pt x="37" y="929"/>
                  </a:cubicBezTo>
                  <a:cubicBezTo>
                    <a:pt x="25" y="953"/>
                    <a:pt x="25" y="964"/>
                    <a:pt x="25" y="976"/>
                  </a:cubicBezTo>
                  <a:cubicBezTo>
                    <a:pt x="25" y="1000"/>
                    <a:pt x="25" y="1012"/>
                    <a:pt x="13" y="1024"/>
                  </a:cubicBezTo>
                  <a:cubicBezTo>
                    <a:pt x="13" y="1048"/>
                    <a:pt x="13" y="1060"/>
                    <a:pt x="13" y="1072"/>
                  </a:cubicBezTo>
                  <a:cubicBezTo>
                    <a:pt x="1" y="1095"/>
                    <a:pt x="13" y="1107"/>
                    <a:pt x="13" y="1119"/>
                  </a:cubicBezTo>
                  <a:lnTo>
                    <a:pt x="13" y="1167"/>
                  </a:lnTo>
                  <a:lnTo>
                    <a:pt x="13" y="1214"/>
                  </a:lnTo>
                  <a:lnTo>
                    <a:pt x="13" y="14954"/>
                  </a:lnTo>
                  <a:cubicBezTo>
                    <a:pt x="13" y="14966"/>
                    <a:pt x="13" y="14978"/>
                    <a:pt x="13" y="14990"/>
                  </a:cubicBezTo>
                  <a:lnTo>
                    <a:pt x="13" y="15050"/>
                  </a:lnTo>
                  <a:lnTo>
                    <a:pt x="13" y="15097"/>
                  </a:lnTo>
                  <a:cubicBezTo>
                    <a:pt x="13" y="15109"/>
                    <a:pt x="13" y="15121"/>
                    <a:pt x="13" y="15145"/>
                  </a:cubicBezTo>
                  <a:cubicBezTo>
                    <a:pt x="25" y="15157"/>
                    <a:pt x="13" y="15169"/>
                    <a:pt x="25" y="15192"/>
                  </a:cubicBezTo>
                  <a:cubicBezTo>
                    <a:pt x="25" y="15204"/>
                    <a:pt x="25" y="15216"/>
                    <a:pt x="37" y="15240"/>
                  </a:cubicBezTo>
                  <a:cubicBezTo>
                    <a:pt x="49" y="15252"/>
                    <a:pt x="37" y="15276"/>
                    <a:pt x="49" y="15288"/>
                  </a:cubicBezTo>
                  <a:cubicBezTo>
                    <a:pt x="49" y="15300"/>
                    <a:pt x="60" y="15323"/>
                    <a:pt x="60" y="15335"/>
                  </a:cubicBezTo>
                  <a:cubicBezTo>
                    <a:pt x="72" y="15347"/>
                    <a:pt x="72" y="15371"/>
                    <a:pt x="84" y="15383"/>
                  </a:cubicBezTo>
                  <a:cubicBezTo>
                    <a:pt x="84" y="15407"/>
                    <a:pt x="96" y="15419"/>
                    <a:pt x="96" y="15431"/>
                  </a:cubicBezTo>
                  <a:cubicBezTo>
                    <a:pt x="96" y="15454"/>
                    <a:pt x="108" y="15466"/>
                    <a:pt x="120" y="15478"/>
                  </a:cubicBezTo>
                  <a:cubicBezTo>
                    <a:pt x="132" y="15502"/>
                    <a:pt x="132" y="15514"/>
                    <a:pt x="144" y="15526"/>
                  </a:cubicBezTo>
                  <a:cubicBezTo>
                    <a:pt x="156" y="15550"/>
                    <a:pt x="168" y="15561"/>
                    <a:pt x="179" y="15585"/>
                  </a:cubicBezTo>
                  <a:cubicBezTo>
                    <a:pt x="179" y="15597"/>
                    <a:pt x="191" y="15609"/>
                    <a:pt x="203" y="15633"/>
                  </a:cubicBezTo>
                  <a:cubicBezTo>
                    <a:pt x="215" y="15645"/>
                    <a:pt x="227" y="15657"/>
                    <a:pt x="239" y="15681"/>
                  </a:cubicBezTo>
                  <a:cubicBezTo>
                    <a:pt x="251" y="15692"/>
                    <a:pt x="263" y="15716"/>
                    <a:pt x="275" y="15728"/>
                  </a:cubicBezTo>
                  <a:lnTo>
                    <a:pt x="322" y="15776"/>
                  </a:lnTo>
                  <a:lnTo>
                    <a:pt x="370" y="15823"/>
                  </a:lnTo>
                  <a:lnTo>
                    <a:pt x="418" y="15871"/>
                  </a:lnTo>
                  <a:cubicBezTo>
                    <a:pt x="441" y="15895"/>
                    <a:pt x="453" y="15907"/>
                    <a:pt x="477" y="15931"/>
                  </a:cubicBezTo>
                  <a:cubicBezTo>
                    <a:pt x="501" y="15942"/>
                    <a:pt x="525" y="15954"/>
                    <a:pt x="549" y="15978"/>
                  </a:cubicBezTo>
                  <a:cubicBezTo>
                    <a:pt x="608" y="16014"/>
                    <a:pt x="668" y="16050"/>
                    <a:pt x="727" y="16073"/>
                  </a:cubicBezTo>
                  <a:cubicBezTo>
                    <a:pt x="775" y="16097"/>
                    <a:pt x="822" y="16109"/>
                    <a:pt x="870" y="16121"/>
                  </a:cubicBezTo>
                  <a:cubicBezTo>
                    <a:pt x="977" y="16157"/>
                    <a:pt x="1096" y="16181"/>
                    <a:pt x="1215" y="16181"/>
                  </a:cubicBezTo>
                  <a:lnTo>
                    <a:pt x="1227" y="16181"/>
                  </a:lnTo>
                  <a:cubicBezTo>
                    <a:pt x="1334" y="16181"/>
                    <a:pt x="1442" y="16169"/>
                    <a:pt x="1549" y="16133"/>
                  </a:cubicBezTo>
                  <a:cubicBezTo>
                    <a:pt x="1596" y="16121"/>
                    <a:pt x="1644" y="16109"/>
                    <a:pt x="1692" y="16085"/>
                  </a:cubicBezTo>
                  <a:cubicBezTo>
                    <a:pt x="1727" y="16073"/>
                    <a:pt x="1751" y="16062"/>
                    <a:pt x="1787" y="16038"/>
                  </a:cubicBezTo>
                  <a:cubicBezTo>
                    <a:pt x="1823" y="16026"/>
                    <a:pt x="1846" y="16014"/>
                    <a:pt x="1870" y="15990"/>
                  </a:cubicBezTo>
                  <a:lnTo>
                    <a:pt x="1942" y="15942"/>
                  </a:lnTo>
                  <a:lnTo>
                    <a:pt x="2001" y="15895"/>
                  </a:lnTo>
                  <a:lnTo>
                    <a:pt x="2061" y="15847"/>
                  </a:lnTo>
                  <a:lnTo>
                    <a:pt x="2108" y="15800"/>
                  </a:lnTo>
                  <a:lnTo>
                    <a:pt x="2144" y="15752"/>
                  </a:lnTo>
                  <a:cubicBezTo>
                    <a:pt x="2156" y="15740"/>
                    <a:pt x="2168" y="15716"/>
                    <a:pt x="2192" y="15704"/>
                  </a:cubicBezTo>
                  <a:lnTo>
                    <a:pt x="2227" y="15657"/>
                  </a:lnTo>
                  <a:lnTo>
                    <a:pt x="2251" y="15609"/>
                  </a:lnTo>
                  <a:lnTo>
                    <a:pt x="2287" y="15561"/>
                  </a:lnTo>
                  <a:cubicBezTo>
                    <a:pt x="2299" y="15538"/>
                    <a:pt x="2299" y="15526"/>
                    <a:pt x="2311" y="15514"/>
                  </a:cubicBezTo>
                  <a:cubicBezTo>
                    <a:pt x="2323" y="15490"/>
                    <a:pt x="2323" y="15478"/>
                    <a:pt x="2335" y="15466"/>
                  </a:cubicBezTo>
                  <a:cubicBezTo>
                    <a:pt x="2346" y="15442"/>
                    <a:pt x="2346" y="15431"/>
                    <a:pt x="2358" y="15419"/>
                  </a:cubicBezTo>
                  <a:cubicBezTo>
                    <a:pt x="2358" y="15395"/>
                    <a:pt x="2370" y="15383"/>
                    <a:pt x="2370" y="15371"/>
                  </a:cubicBezTo>
                  <a:cubicBezTo>
                    <a:pt x="2370" y="15347"/>
                    <a:pt x="2382" y="15335"/>
                    <a:pt x="2394" y="15311"/>
                  </a:cubicBezTo>
                  <a:cubicBezTo>
                    <a:pt x="2394" y="15300"/>
                    <a:pt x="2394" y="15288"/>
                    <a:pt x="2406" y="15264"/>
                  </a:cubicBezTo>
                  <a:cubicBezTo>
                    <a:pt x="2406" y="15252"/>
                    <a:pt x="2418" y="15240"/>
                    <a:pt x="2418" y="15216"/>
                  </a:cubicBezTo>
                  <a:cubicBezTo>
                    <a:pt x="2418" y="15204"/>
                    <a:pt x="2418" y="15192"/>
                    <a:pt x="2430" y="15169"/>
                  </a:cubicBezTo>
                  <a:cubicBezTo>
                    <a:pt x="2430" y="15157"/>
                    <a:pt x="2430" y="15133"/>
                    <a:pt x="2430" y="15121"/>
                  </a:cubicBezTo>
                  <a:cubicBezTo>
                    <a:pt x="2430" y="15109"/>
                    <a:pt x="2430" y="15085"/>
                    <a:pt x="2442" y="15073"/>
                  </a:cubicBezTo>
                  <a:cubicBezTo>
                    <a:pt x="2442" y="15061"/>
                    <a:pt x="2442" y="15038"/>
                    <a:pt x="2442" y="15026"/>
                  </a:cubicBezTo>
                  <a:lnTo>
                    <a:pt x="2442" y="14978"/>
                  </a:lnTo>
                  <a:lnTo>
                    <a:pt x="2442" y="1214"/>
                  </a:lnTo>
                  <a:lnTo>
                    <a:pt x="2454" y="1214"/>
                  </a:lnTo>
                  <a:lnTo>
                    <a:pt x="2454" y="1167"/>
                  </a:lnTo>
                  <a:lnTo>
                    <a:pt x="2454" y="1119"/>
                  </a:lnTo>
                  <a:lnTo>
                    <a:pt x="2454" y="1072"/>
                  </a:lnTo>
                  <a:cubicBezTo>
                    <a:pt x="2442" y="1060"/>
                    <a:pt x="2442" y="1036"/>
                    <a:pt x="2442" y="1024"/>
                  </a:cubicBezTo>
                  <a:lnTo>
                    <a:pt x="2442" y="976"/>
                  </a:lnTo>
                  <a:cubicBezTo>
                    <a:pt x="2442" y="964"/>
                    <a:pt x="2430" y="941"/>
                    <a:pt x="2430" y="929"/>
                  </a:cubicBezTo>
                  <a:cubicBezTo>
                    <a:pt x="2430" y="905"/>
                    <a:pt x="2430" y="893"/>
                    <a:pt x="2418" y="881"/>
                  </a:cubicBezTo>
                  <a:cubicBezTo>
                    <a:pt x="2406" y="869"/>
                    <a:pt x="2406" y="845"/>
                    <a:pt x="2406" y="833"/>
                  </a:cubicBezTo>
                  <a:cubicBezTo>
                    <a:pt x="2394" y="822"/>
                    <a:pt x="2394" y="798"/>
                    <a:pt x="2382" y="786"/>
                  </a:cubicBezTo>
                  <a:cubicBezTo>
                    <a:pt x="2382" y="762"/>
                    <a:pt x="2370" y="750"/>
                    <a:pt x="2370" y="738"/>
                  </a:cubicBezTo>
                  <a:cubicBezTo>
                    <a:pt x="2370" y="714"/>
                    <a:pt x="2346" y="703"/>
                    <a:pt x="2346" y="691"/>
                  </a:cubicBezTo>
                  <a:lnTo>
                    <a:pt x="2299" y="643"/>
                  </a:lnTo>
                  <a:cubicBezTo>
                    <a:pt x="2287" y="619"/>
                    <a:pt x="2275" y="607"/>
                    <a:pt x="2275" y="595"/>
                  </a:cubicBezTo>
                  <a:cubicBezTo>
                    <a:pt x="2263" y="572"/>
                    <a:pt x="2251" y="560"/>
                    <a:pt x="2239" y="548"/>
                  </a:cubicBezTo>
                  <a:cubicBezTo>
                    <a:pt x="2227" y="524"/>
                    <a:pt x="2215" y="512"/>
                    <a:pt x="2204" y="500"/>
                  </a:cubicBezTo>
                  <a:lnTo>
                    <a:pt x="2168" y="452"/>
                  </a:lnTo>
                  <a:lnTo>
                    <a:pt x="2120" y="393"/>
                  </a:lnTo>
                  <a:lnTo>
                    <a:pt x="2084" y="345"/>
                  </a:lnTo>
                  <a:lnTo>
                    <a:pt x="2025" y="298"/>
                  </a:lnTo>
                  <a:cubicBezTo>
                    <a:pt x="2013" y="286"/>
                    <a:pt x="1989" y="274"/>
                    <a:pt x="1965" y="250"/>
                  </a:cubicBezTo>
                  <a:lnTo>
                    <a:pt x="1906" y="202"/>
                  </a:lnTo>
                  <a:lnTo>
                    <a:pt x="1823" y="155"/>
                  </a:lnTo>
                  <a:cubicBezTo>
                    <a:pt x="1787" y="143"/>
                    <a:pt x="1751" y="119"/>
                    <a:pt x="1727" y="107"/>
                  </a:cubicBezTo>
                  <a:cubicBezTo>
                    <a:pt x="1680" y="95"/>
                    <a:pt x="1644" y="71"/>
                    <a:pt x="1596" y="60"/>
                  </a:cubicBezTo>
                  <a:cubicBezTo>
                    <a:pt x="1513" y="36"/>
                    <a:pt x="1430" y="12"/>
                    <a:pt x="1346" y="12"/>
                  </a:cubicBezTo>
                  <a:cubicBezTo>
                    <a:pt x="1311" y="0"/>
                    <a:pt x="1263" y="0"/>
                    <a:pt x="12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9" name="Google Shape;1469;p15"/>
            <p:cNvSpPr/>
            <p:nvPr/>
          </p:nvSpPr>
          <p:spPr>
            <a:xfrm>
              <a:off x="1174077" y="-169612"/>
              <a:ext cx="142539" cy="125041"/>
            </a:xfrm>
            <a:custGeom>
              <a:avLst/>
              <a:gdLst/>
              <a:ahLst/>
              <a:cxnLst/>
              <a:rect l="l" t="t" r="r" b="b"/>
              <a:pathLst>
                <a:path w="4358" h="3823" extrusionOk="0">
                  <a:moveTo>
                    <a:pt x="1143" y="0"/>
                  </a:moveTo>
                  <a:cubicBezTo>
                    <a:pt x="512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43" y="3822"/>
                  </a:cubicBezTo>
                  <a:lnTo>
                    <a:pt x="3227" y="3822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12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0" name="Google Shape;1470;p15"/>
            <p:cNvSpPr/>
            <p:nvPr/>
          </p:nvSpPr>
          <p:spPr>
            <a:xfrm>
              <a:off x="1174077" y="277825"/>
              <a:ext cx="142539" cy="124648"/>
            </a:xfrm>
            <a:custGeom>
              <a:avLst/>
              <a:gdLst/>
              <a:ahLst/>
              <a:cxnLst/>
              <a:rect l="l" t="t" r="r" b="b"/>
              <a:pathLst>
                <a:path w="4358" h="3811" extrusionOk="0">
                  <a:moveTo>
                    <a:pt x="1131" y="0"/>
                  </a:moveTo>
                  <a:cubicBezTo>
                    <a:pt x="500" y="0"/>
                    <a:pt x="0" y="501"/>
                    <a:pt x="0" y="1132"/>
                  </a:cubicBezTo>
                  <a:lnTo>
                    <a:pt x="0" y="2679"/>
                  </a:lnTo>
                  <a:cubicBezTo>
                    <a:pt x="0" y="3298"/>
                    <a:pt x="500" y="3810"/>
                    <a:pt x="1131" y="3810"/>
                  </a:cubicBezTo>
                  <a:lnTo>
                    <a:pt x="3215" y="3810"/>
                  </a:lnTo>
                  <a:cubicBezTo>
                    <a:pt x="3846" y="3810"/>
                    <a:pt x="4358" y="3298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1" name="Google Shape;1471;p15"/>
            <p:cNvSpPr/>
            <p:nvPr/>
          </p:nvSpPr>
          <p:spPr>
            <a:xfrm>
              <a:off x="1205038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227" y="0"/>
                  </a:moveTo>
                  <a:cubicBezTo>
                    <a:pt x="917" y="0"/>
                    <a:pt x="632" y="119"/>
                    <a:pt x="405" y="310"/>
                  </a:cubicBezTo>
                  <a:lnTo>
                    <a:pt x="393" y="333"/>
                  </a:lnTo>
                  <a:cubicBezTo>
                    <a:pt x="358" y="369"/>
                    <a:pt x="322" y="393"/>
                    <a:pt x="298" y="429"/>
                  </a:cubicBezTo>
                  <a:cubicBezTo>
                    <a:pt x="274" y="452"/>
                    <a:pt x="263" y="476"/>
                    <a:pt x="239" y="500"/>
                  </a:cubicBezTo>
                  <a:cubicBezTo>
                    <a:pt x="215" y="524"/>
                    <a:pt x="191" y="560"/>
                    <a:pt x="179" y="595"/>
                  </a:cubicBezTo>
                  <a:cubicBezTo>
                    <a:pt x="155" y="631"/>
                    <a:pt x="143" y="655"/>
                    <a:pt x="120" y="691"/>
                  </a:cubicBezTo>
                  <a:cubicBezTo>
                    <a:pt x="108" y="726"/>
                    <a:pt x="96" y="750"/>
                    <a:pt x="84" y="786"/>
                  </a:cubicBezTo>
                  <a:cubicBezTo>
                    <a:pt x="72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24" y="1000"/>
                  </a:cubicBezTo>
                  <a:cubicBezTo>
                    <a:pt x="1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8" y="16181"/>
                    <a:pt x="1227" y="16181"/>
                  </a:cubicBezTo>
                  <a:cubicBezTo>
                    <a:pt x="1310" y="16181"/>
                    <a:pt x="1394" y="16169"/>
                    <a:pt x="1477" y="16157"/>
                  </a:cubicBezTo>
                  <a:lnTo>
                    <a:pt x="1513" y="16145"/>
                  </a:lnTo>
                  <a:cubicBezTo>
                    <a:pt x="1584" y="16121"/>
                    <a:pt x="1656" y="16097"/>
                    <a:pt x="1715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22" y="15561"/>
                    <a:pt x="2441" y="15276"/>
                    <a:pt x="2441" y="14966"/>
                  </a:cubicBezTo>
                  <a:lnTo>
                    <a:pt x="2441" y="1226"/>
                  </a:lnTo>
                  <a:cubicBezTo>
                    <a:pt x="2441" y="548"/>
                    <a:pt x="1894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2" name="Google Shape;1472;p15"/>
            <p:cNvSpPr/>
            <p:nvPr/>
          </p:nvSpPr>
          <p:spPr>
            <a:xfrm>
              <a:off x="1216322" y="-148189"/>
              <a:ext cx="79479" cy="529240"/>
            </a:xfrm>
            <a:custGeom>
              <a:avLst/>
              <a:gdLst/>
              <a:ahLst/>
              <a:cxnLst/>
              <a:rect l="l" t="t" r="r" b="b"/>
              <a:pathLst>
                <a:path w="2430" h="16181" extrusionOk="0">
                  <a:moveTo>
                    <a:pt x="1132" y="0"/>
                  </a:moveTo>
                  <a:cubicBezTo>
                    <a:pt x="1049" y="0"/>
                    <a:pt x="965" y="24"/>
                    <a:pt x="882" y="48"/>
                  </a:cubicBezTo>
                  <a:cubicBezTo>
                    <a:pt x="834" y="60"/>
                    <a:pt x="787" y="71"/>
                    <a:pt x="739" y="83"/>
                  </a:cubicBezTo>
                  <a:cubicBezTo>
                    <a:pt x="715" y="107"/>
                    <a:pt x="680" y="119"/>
                    <a:pt x="644" y="131"/>
                  </a:cubicBezTo>
                  <a:lnTo>
                    <a:pt x="560" y="179"/>
                  </a:lnTo>
                  <a:lnTo>
                    <a:pt x="501" y="226"/>
                  </a:lnTo>
                  <a:cubicBezTo>
                    <a:pt x="477" y="238"/>
                    <a:pt x="453" y="262"/>
                    <a:pt x="429" y="274"/>
                  </a:cubicBezTo>
                  <a:lnTo>
                    <a:pt x="382" y="322"/>
                  </a:lnTo>
                  <a:lnTo>
                    <a:pt x="334" y="369"/>
                  </a:lnTo>
                  <a:cubicBezTo>
                    <a:pt x="322" y="381"/>
                    <a:pt x="310" y="393"/>
                    <a:pt x="287" y="417"/>
                  </a:cubicBezTo>
                  <a:lnTo>
                    <a:pt x="251" y="464"/>
                  </a:lnTo>
                  <a:lnTo>
                    <a:pt x="215" y="512"/>
                  </a:lnTo>
                  <a:lnTo>
                    <a:pt x="179" y="560"/>
                  </a:lnTo>
                  <a:cubicBezTo>
                    <a:pt x="179" y="572"/>
                    <a:pt x="168" y="583"/>
                    <a:pt x="156" y="607"/>
                  </a:cubicBezTo>
                  <a:cubicBezTo>
                    <a:pt x="144" y="619"/>
                    <a:pt x="144" y="631"/>
                    <a:pt x="132" y="655"/>
                  </a:cubicBezTo>
                  <a:lnTo>
                    <a:pt x="108" y="703"/>
                  </a:lnTo>
                  <a:lnTo>
                    <a:pt x="84" y="750"/>
                  </a:lnTo>
                  <a:cubicBezTo>
                    <a:pt x="84" y="762"/>
                    <a:pt x="72" y="774"/>
                    <a:pt x="72" y="786"/>
                  </a:cubicBezTo>
                  <a:lnTo>
                    <a:pt x="48" y="833"/>
                  </a:lnTo>
                  <a:lnTo>
                    <a:pt x="37" y="881"/>
                  </a:lnTo>
                  <a:lnTo>
                    <a:pt x="25" y="929"/>
                  </a:lnTo>
                  <a:cubicBezTo>
                    <a:pt x="25" y="953"/>
                    <a:pt x="13" y="964"/>
                    <a:pt x="13" y="976"/>
                  </a:cubicBezTo>
                  <a:cubicBezTo>
                    <a:pt x="13" y="1000"/>
                    <a:pt x="13" y="1012"/>
                    <a:pt x="13" y="1024"/>
                  </a:cubicBezTo>
                  <a:cubicBezTo>
                    <a:pt x="13" y="1048"/>
                    <a:pt x="13" y="1060"/>
                    <a:pt x="1" y="1072"/>
                  </a:cubicBezTo>
                  <a:lnTo>
                    <a:pt x="1" y="1119"/>
                  </a:lnTo>
                  <a:lnTo>
                    <a:pt x="1" y="1167"/>
                  </a:lnTo>
                  <a:lnTo>
                    <a:pt x="1" y="1214"/>
                  </a:lnTo>
                  <a:lnTo>
                    <a:pt x="1" y="14954"/>
                  </a:lnTo>
                  <a:lnTo>
                    <a:pt x="1" y="14990"/>
                  </a:lnTo>
                  <a:lnTo>
                    <a:pt x="1" y="15050"/>
                  </a:lnTo>
                  <a:lnTo>
                    <a:pt x="1" y="15097"/>
                  </a:lnTo>
                  <a:lnTo>
                    <a:pt x="1" y="15145"/>
                  </a:lnTo>
                  <a:cubicBezTo>
                    <a:pt x="1" y="15157"/>
                    <a:pt x="1" y="15169"/>
                    <a:pt x="13" y="15192"/>
                  </a:cubicBezTo>
                  <a:cubicBezTo>
                    <a:pt x="25" y="15204"/>
                    <a:pt x="25" y="15216"/>
                    <a:pt x="25" y="15240"/>
                  </a:cubicBezTo>
                  <a:cubicBezTo>
                    <a:pt x="25" y="15252"/>
                    <a:pt x="25" y="15276"/>
                    <a:pt x="37" y="15288"/>
                  </a:cubicBezTo>
                  <a:cubicBezTo>
                    <a:pt x="48" y="15300"/>
                    <a:pt x="48" y="15323"/>
                    <a:pt x="48" y="15335"/>
                  </a:cubicBezTo>
                  <a:cubicBezTo>
                    <a:pt x="60" y="15347"/>
                    <a:pt x="60" y="15371"/>
                    <a:pt x="72" y="15383"/>
                  </a:cubicBezTo>
                  <a:cubicBezTo>
                    <a:pt x="72" y="15407"/>
                    <a:pt x="84" y="15419"/>
                    <a:pt x="84" y="15431"/>
                  </a:cubicBezTo>
                  <a:cubicBezTo>
                    <a:pt x="96" y="15454"/>
                    <a:pt x="96" y="15466"/>
                    <a:pt x="108" y="15478"/>
                  </a:cubicBezTo>
                  <a:cubicBezTo>
                    <a:pt x="120" y="15502"/>
                    <a:pt x="120" y="15514"/>
                    <a:pt x="132" y="15526"/>
                  </a:cubicBezTo>
                  <a:cubicBezTo>
                    <a:pt x="168" y="15597"/>
                    <a:pt x="156" y="15573"/>
                    <a:pt x="191" y="15633"/>
                  </a:cubicBezTo>
                  <a:cubicBezTo>
                    <a:pt x="203" y="15645"/>
                    <a:pt x="215" y="15669"/>
                    <a:pt x="227" y="15681"/>
                  </a:cubicBezTo>
                  <a:lnTo>
                    <a:pt x="263" y="15728"/>
                  </a:lnTo>
                  <a:lnTo>
                    <a:pt x="310" y="15776"/>
                  </a:lnTo>
                  <a:lnTo>
                    <a:pt x="358" y="15823"/>
                  </a:lnTo>
                  <a:lnTo>
                    <a:pt x="406" y="15871"/>
                  </a:lnTo>
                  <a:cubicBezTo>
                    <a:pt x="429" y="15895"/>
                    <a:pt x="453" y="15907"/>
                    <a:pt x="465" y="15931"/>
                  </a:cubicBezTo>
                  <a:lnTo>
                    <a:pt x="537" y="15978"/>
                  </a:lnTo>
                  <a:cubicBezTo>
                    <a:pt x="596" y="16014"/>
                    <a:pt x="656" y="16050"/>
                    <a:pt x="715" y="16073"/>
                  </a:cubicBezTo>
                  <a:cubicBezTo>
                    <a:pt x="763" y="16097"/>
                    <a:pt x="810" y="16109"/>
                    <a:pt x="846" y="16121"/>
                  </a:cubicBezTo>
                  <a:cubicBezTo>
                    <a:pt x="965" y="16157"/>
                    <a:pt x="1084" y="16181"/>
                    <a:pt x="1203" y="16181"/>
                  </a:cubicBezTo>
                  <a:lnTo>
                    <a:pt x="1215" y="16181"/>
                  </a:lnTo>
                  <a:cubicBezTo>
                    <a:pt x="1322" y="16181"/>
                    <a:pt x="1430" y="16169"/>
                    <a:pt x="1537" y="16133"/>
                  </a:cubicBezTo>
                  <a:cubicBezTo>
                    <a:pt x="1584" y="16121"/>
                    <a:pt x="1632" y="16109"/>
                    <a:pt x="1680" y="16085"/>
                  </a:cubicBezTo>
                  <a:lnTo>
                    <a:pt x="1775" y="16038"/>
                  </a:lnTo>
                  <a:lnTo>
                    <a:pt x="1858" y="15990"/>
                  </a:lnTo>
                  <a:lnTo>
                    <a:pt x="1930" y="15942"/>
                  </a:lnTo>
                  <a:cubicBezTo>
                    <a:pt x="1953" y="15931"/>
                    <a:pt x="1977" y="15919"/>
                    <a:pt x="1989" y="15907"/>
                  </a:cubicBezTo>
                  <a:lnTo>
                    <a:pt x="2049" y="15859"/>
                  </a:lnTo>
                  <a:cubicBezTo>
                    <a:pt x="2061" y="15835"/>
                    <a:pt x="2084" y="15823"/>
                    <a:pt x="2096" y="15812"/>
                  </a:cubicBezTo>
                  <a:lnTo>
                    <a:pt x="2144" y="15752"/>
                  </a:lnTo>
                  <a:cubicBezTo>
                    <a:pt x="2156" y="15740"/>
                    <a:pt x="2168" y="15728"/>
                    <a:pt x="2180" y="15704"/>
                  </a:cubicBezTo>
                  <a:cubicBezTo>
                    <a:pt x="2192" y="15692"/>
                    <a:pt x="2204" y="15681"/>
                    <a:pt x="2215" y="15657"/>
                  </a:cubicBezTo>
                  <a:lnTo>
                    <a:pt x="2251" y="15609"/>
                  </a:lnTo>
                  <a:lnTo>
                    <a:pt x="2275" y="15561"/>
                  </a:lnTo>
                  <a:cubicBezTo>
                    <a:pt x="2287" y="15550"/>
                    <a:pt x="2287" y="15538"/>
                    <a:pt x="2299" y="15514"/>
                  </a:cubicBezTo>
                  <a:cubicBezTo>
                    <a:pt x="2311" y="15502"/>
                    <a:pt x="2323" y="15478"/>
                    <a:pt x="2323" y="15466"/>
                  </a:cubicBezTo>
                  <a:cubicBezTo>
                    <a:pt x="2334" y="15454"/>
                    <a:pt x="2334" y="15431"/>
                    <a:pt x="2346" y="15419"/>
                  </a:cubicBezTo>
                  <a:cubicBezTo>
                    <a:pt x="2358" y="15407"/>
                    <a:pt x="2358" y="15383"/>
                    <a:pt x="2358" y="15371"/>
                  </a:cubicBezTo>
                  <a:cubicBezTo>
                    <a:pt x="2358" y="15359"/>
                    <a:pt x="2382" y="15335"/>
                    <a:pt x="2382" y="15323"/>
                  </a:cubicBezTo>
                  <a:cubicBezTo>
                    <a:pt x="2382" y="15311"/>
                    <a:pt x="2394" y="15288"/>
                    <a:pt x="2394" y="15276"/>
                  </a:cubicBezTo>
                  <a:lnTo>
                    <a:pt x="2406" y="15228"/>
                  </a:lnTo>
                  <a:lnTo>
                    <a:pt x="2418" y="15180"/>
                  </a:lnTo>
                  <a:cubicBezTo>
                    <a:pt x="2418" y="15157"/>
                    <a:pt x="2418" y="15145"/>
                    <a:pt x="2418" y="15133"/>
                  </a:cubicBezTo>
                  <a:cubicBezTo>
                    <a:pt x="2418" y="15109"/>
                    <a:pt x="2418" y="15097"/>
                    <a:pt x="2418" y="15085"/>
                  </a:cubicBezTo>
                  <a:cubicBezTo>
                    <a:pt x="2430" y="15061"/>
                    <a:pt x="2418" y="15050"/>
                    <a:pt x="2418" y="15026"/>
                  </a:cubicBezTo>
                  <a:lnTo>
                    <a:pt x="2418" y="14978"/>
                  </a:lnTo>
                  <a:lnTo>
                    <a:pt x="2418" y="14954"/>
                  </a:lnTo>
                  <a:lnTo>
                    <a:pt x="2418" y="1214"/>
                  </a:lnTo>
                  <a:lnTo>
                    <a:pt x="2430" y="1214"/>
                  </a:lnTo>
                  <a:lnTo>
                    <a:pt x="2430" y="1167"/>
                  </a:lnTo>
                  <a:lnTo>
                    <a:pt x="2430" y="1119"/>
                  </a:lnTo>
                  <a:lnTo>
                    <a:pt x="2430" y="1072"/>
                  </a:lnTo>
                  <a:cubicBezTo>
                    <a:pt x="2418" y="1060"/>
                    <a:pt x="2418" y="1036"/>
                    <a:pt x="2418" y="1024"/>
                  </a:cubicBezTo>
                  <a:cubicBezTo>
                    <a:pt x="2418" y="1000"/>
                    <a:pt x="2418" y="988"/>
                    <a:pt x="2406" y="976"/>
                  </a:cubicBezTo>
                  <a:cubicBezTo>
                    <a:pt x="2406" y="964"/>
                    <a:pt x="2406" y="941"/>
                    <a:pt x="2394" y="929"/>
                  </a:cubicBezTo>
                  <a:cubicBezTo>
                    <a:pt x="2394" y="917"/>
                    <a:pt x="2394" y="893"/>
                    <a:pt x="2382" y="881"/>
                  </a:cubicBezTo>
                  <a:cubicBezTo>
                    <a:pt x="2382" y="869"/>
                    <a:pt x="2370" y="845"/>
                    <a:pt x="2370" y="833"/>
                  </a:cubicBezTo>
                  <a:lnTo>
                    <a:pt x="2358" y="786"/>
                  </a:lnTo>
                  <a:lnTo>
                    <a:pt x="2334" y="738"/>
                  </a:lnTo>
                  <a:lnTo>
                    <a:pt x="2311" y="691"/>
                  </a:lnTo>
                  <a:cubicBezTo>
                    <a:pt x="2299" y="667"/>
                    <a:pt x="2299" y="655"/>
                    <a:pt x="2287" y="643"/>
                  </a:cubicBezTo>
                  <a:lnTo>
                    <a:pt x="2263" y="595"/>
                  </a:lnTo>
                  <a:lnTo>
                    <a:pt x="2227" y="548"/>
                  </a:lnTo>
                  <a:cubicBezTo>
                    <a:pt x="2215" y="524"/>
                    <a:pt x="2204" y="512"/>
                    <a:pt x="2192" y="500"/>
                  </a:cubicBezTo>
                  <a:cubicBezTo>
                    <a:pt x="2180" y="476"/>
                    <a:pt x="2168" y="464"/>
                    <a:pt x="2156" y="452"/>
                  </a:cubicBezTo>
                  <a:lnTo>
                    <a:pt x="2108" y="393"/>
                  </a:lnTo>
                  <a:lnTo>
                    <a:pt x="2073" y="345"/>
                  </a:lnTo>
                  <a:lnTo>
                    <a:pt x="2013" y="298"/>
                  </a:lnTo>
                  <a:cubicBezTo>
                    <a:pt x="2001" y="286"/>
                    <a:pt x="1977" y="274"/>
                    <a:pt x="1953" y="250"/>
                  </a:cubicBezTo>
                  <a:lnTo>
                    <a:pt x="1894" y="202"/>
                  </a:lnTo>
                  <a:lnTo>
                    <a:pt x="1811" y="155"/>
                  </a:lnTo>
                  <a:cubicBezTo>
                    <a:pt x="1775" y="143"/>
                    <a:pt x="1739" y="119"/>
                    <a:pt x="1715" y="107"/>
                  </a:cubicBezTo>
                  <a:cubicBezTo>
                    <a:pt x="1668" y="95"/>
                    <a:pt x="1632" y="71"/>
                    <a:pt x="1584" y="60"/>
                  </a:cubicBezTo>
                  <a:cubicBezTo>
                    <a:pt x="1501" y="36"/>
                    <a:pt x="1430" y="12"/>
                    <a:pt x="1346" y="12"/>
                  </a:cubicBezTo>
                  <a:cubicBezTo>
                    <a:pt x="1299" y="0"/>
                    <a:pt x="1251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3" name="Google Shape;1473;p15"/>
            <p:cNvSpPr/>
            <p:nvPr/>
          </p:nvSpPr>
          <p:spPr>
            <a:xfrm>
              <a:off x="2797967" y="-169612"/>
              <a:ext cx="142539" cy="125041"/>
            </a:xfrm>
            <a:custGeom>
              <a:avLst/>
              <a:gdLst/>
              <a:ahLst/>
              <a:cxnLst/>
              <a:rect l="l" t="t" r="r" b="b"/>
              <a:pathLst>
                <a:path w="4358" h="3823" extrusionOk="0">
                  <a:moveTo>
                    <a:pt x="1131" y="0"/>
                  </a:moveTo>
                  <a:cubicBezTo>
                    <a:pt x="512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31" y="3822"/>
                  </a:cubicBezTo>
                  <a:lnTo>
                    <a:pt x="3215" y="3822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4" name="Google Shape;1474;p15"/>
            <p:cNvSpPr/>
            <p:nvPr/>
          </p:nvSpPr>
          <p:spPr>
            <a:xfrm>
              <a:off x="2805967" y="277825"/>
              <a:ext cx="142539" cy="124648"/>
            </a:xfrm>
            <a:custGeom>
              <a:avLst/>
              <a:gdLst/>
              <a:ahLst/>
              <a:cxnLst/>
              <a:rect l="l" t="t" r="r" b="b"/>
              <a:pathLst>
                <a:path w="4358" h="3811" extrusionOk="0">
                  <a:moveTo>
                    <a:pt x="1131" y="0"/>
                  </a:moveTo>
                  <a:cubicBezTo>
                    <a:pt x="512" y="0"/>
                    <a:pt x="0" y="512"/>
                    <a:pt x="0" y="1132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31" y="3810"/>
                  </a:cubicBezTo>
                  <a:lnTo>
                    <a:pt x="3215" y="3810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5" name="Google Shape;1475;p15"/>
            <p:cNvSpPr/>
            <p:nvPr/>
          </p:nvSpPr>
          <p:spPr>
            <a:xfrm>
              <a:off x="2828927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215" y="0"/>
                  </a:moveTo>
                  <a:cubicBezTo>
                    <a:pt x="917" y="0"/>
                    <a:pt x="632" y="119"/>
                    <a:pt x="405" y="310"/>
                  </a:cubicBezTo>
                  <a:lnTo>
                    <a:pt x="382" y="333"/>
                  </a:lnTo>
                  <a:cubicBezTo>
                    <a:pt x="358" y="369"/>
                    <a:pt x="322" y="393"/>
                    <a:pt x="298" y="429"/>
                  </a:cubicBezTo>
                  <a:cubicBezTo>
                    <a:pt x="274" y="452"/>
                    <a:pt x="251" y="476"/>
                    <a:pt x="239" y="500"/>
                  </a:cubicBezTo>
                  <a:cubicBezTo>
                    <a:pt x="215" y="524"/>
                    <a:pt x="191" y="560"/>
                    <a:pt x="179" y="595"/>
                  </a:cubicBezTo>
                  <a:cubicBezTo>
                    <a:pt x="155" y="631"/>
                    <a:pt x="144" y="655"/>
                    <a:pt x="120" y="691"/>
                  </a:cubicBezTo>
                  <a:cubicBezTo>
                    <a:pt x="108" y="726"/>
                    <a:pt x="96" y="750"/>
                    <a:pt x="84" y="786"/>
                  </a:cubicBezTo>
                  <a:cubicBezTo>
                    <a:pt x="60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24" y="1000"/>
                  </a:cubicBezTo>
                  <a:cubicBezTo>
                    <a:pt x="1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8" y="16181"/>
                    <a:pt x="1215" y="16181"/>
                  </a:cubicBezTo>
                  <a:lnTo>
                    <a:pt x="1227" y="16181"/>
                  </a:lnTo>
                  <a:cubicBezTo>
                    <a:pt x="1310" y="16181"/>
                    <a:pt x="1394" y="16169"/>
                    <a:pt x="1477" y="16157"/>
                  </a:cubicBezTo>
                  <a:lnTo>
                    <a:pt x="1513" y="16145"/>
                  </a:lnTo>
                  <a:cubicBezTo>
                    <a:pt x="1584" y="16121"/>
                    <a:pt x="1656" y="16097"/>
                    <a:pt x="1715" y="16073"/>
                  </a:cubicBezTo>
                  <a:lnTo>
                    <a:pt x="1727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22" y="15561"/>
                    <a:pt x="2441" y="15276"/>
                    <a:pt x="2441" y="14966"/>
                  </a:cubicBezTo>
                  <a:lnTo>
                    <a:pt x="2441" y="1226"/>
                  </a:lnTo>
                  <a:cubicBezTo>
                    <a:pt x="2441" y="548"/>
                    <a:pt x="1894" y="0"/>
                    <a:pt x="1215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6" name="Google Shape;1476;p15"/>
            <p:cNvSpPr/>
            <p:nvPr/>
          </p:nvSpPr>
          <p:spPr>
            <a:xfrm>
              <a:off x="2840212" y="-148189"/>
              <a:ext cx="79479" cy="529240"/>
            </a:xfrm>
            <a:custGeom>
              <a:avLst/>
              <a:gdLst/>
              <a:ahLst/>
              <a:cxnLst/>
              <a:rect l="l" t="t" r="r" b="b"/>
              <a:pathLst>
                <a:path w="2430" h="16181" extrusionOk="0">
                  <a:moveTo>
                    <a:pt x="1144" y="0"/>
                  </a:moveTo>
                  <a:cubicBezTo>
                    <a:pt x="1049" y="0"/>
                    <a:pt x="965" y="24"/>
                    <a:pt x="882" y="48"/>
                  </a:cubicBezTo>
                  <a:cubicBezTo>
                    <a:pt x="834" y="60"/>
                    <a:pt x="799" y="71"/>
                    <a:pt x="751" y="83"/>
                  </a:cubicBezTo>
                  <a:cubicBezTo>
                    <a:pt x="715" y="107"/>
                    <a:pt x="680" y="119"/>
                    <a:pt x="656" y="131"/>
                  </a:cubicBezTo>
                  <a:cubicBezTo>
                    <a:pt x="620" y="155"/>
                    <a:pt x="596" y="167"/>
                    <a:pt x="572" y="179"/>
                  </a:cubicBezTo>
                  <a:cubicBezTo>
                    <a:pt x="549" y="202"/>
                    <a:pt x="525" y="214"/>
                    <a:pt x="501" y="226"/>
                  </a:cubicBezTo>
                  <a:lnTo>
                    <a:pt x="441" y="274"/>
                  </a:lnTo>
                  <a:lnTo>
                    <a:pt x="394" y="322"/>
                  </a:lnTo>
                  <a:cubicBezTo>
                    <a:pt x="370" y="333"/>
                    <a:pt x="358" y="357"/>
                    <a:pt x="346" y="369"/>
                  </a:cubicBezTo>
                  <a:cubicBezTo>
                    <a:pt x="322" y="381"/>
                    <a:pt x="310" y="393"/>
                    <a:pt x="299" y="417"/>
                  </a:cubicBezTo>
                  <a:cubicBezTo>
                    <a:pt x="287" y="429"/>
                    <a:pt x="275" y="441"/>
                    <a:pt x="263" y="464"/>
                  </a:cubicBezTo>
                  <a:cubicBezTo>
                    <a:pt x="251" y="476"/>
                    <a:pt x="239" y="488"/>
                    <a:pt x="227" y="512"/>
                  </a:cubicBezTo>
                  <a:lnTo>
                    <a:pt x="191" y="560"/>
                  </a:lnTo>
                  <a:lnTo>
                    <a:pt x="156" y="607"/>
                  </a:lnTo>
                  <a:lnTo>
                    <a:pt x="132" y="655"/>
                  </a:lnTo>
                  <a:lnTo>
                    <a:pt x="108" y="703"/>
                  </a:lnTo>
                  <a:cubicBezTo>
                    <a:pt x="108" y="714"/>
                    <a:pt x="96" y="726"/>
                    <a:pt x="96" y="750"/>
                  </a:cubicBezTo>
                  <a:cubicBezTo>
                    <a:pt x="84" y="762"/>
                    <a:pt x="84" y="774"/>
                    <a:pt x="72" y="786"/>
                  </a:cubicBezTo>
                  <a:lnTo>
                    <a:pt x="60" y="833"/>
                  </a:lnTo>
                  <a:lnTo>
                    <a:pt x="37" y="881"/>
                  </a:lnTo>
                  <a:cubicBezTo>
                    <a:pt x="37" y="905"/>
                    <a:pt x="37" y="917"/>
                    <a:pt x="25" y="929"/>
                  </a:cubicBezTo>
                  <a:cubicBezTo>
                    <a:pt x="25" y="953"/>
                    <a:pt x="25" y="964"/>
                    <a:pt x="13" y="976"/>
                  </a:cubicBezTo>
                  <a:cubicBezTo>
                    <a:pt x="13" y="1000"/>
                    <a:pt x="13" y="1012"/>
                    <a:pt x="13" y="1024"/>
                  </a:cubicBezTo>
                  <a:cubicBezTo>
                    <a:pt x="1" y="1048"/>
                    <a:pt x="13" y="1060"/>
                    <a:pt x="13" y="1072"/>
                  </a:cubicBezTo>
                  <a:lnTo>
                    <a:pt x="13" y="1119"/>
                  </a:lnTo>
                  <a:lnTo>
                    <a:pt x="13" y="1167"/>
                  </a:lnTo>
                  <a:lnTo>
                    <a:pt x="13" y="1214"/>
                  </a:lnTo>
                  <a:lnTo>
                    <a:pt x="13" y="14954"/>
                  </a:lnTo>
                  <a:cubicBezTo>
                    <a:pt x="13" y="14966"/>
                    <a:pt x="13" y="14978"/>
                    <a:pt x="13" y="14990"/>
                  </a:cubicBezTo>
                  <a:lnTo>
                    <a:pt x="13" y="15050"/>
                  </a:lnTo>
                  <a:cubicBezTo>
                    <a:pt x="13" y="15061"/>
                    <a:pt x="13" y="15073"/>
                    <a:pt x="13" y="15097"/>
                  </a:cubicBezTo>
                  <a:cubicBezTo>
                    <a:pt x="13" y="15109"/>
                    <a:pt x="13" y="15121"/>
                    <a:pt x="13" y="15145"/>
                  </a:cubicBezTo>
                  <a:cubicBezTo>
                    <a:pt x="13" y="15157"/>
                    <a:pt x="13" y="15169"/>
                    <a:pt x="13" y="15192"/>
                  </a:cubicBezTo>
                  <a:cubicBezTo>
                    <a:pt x="13" y="15204"/>
                    <a:pt x="13" y="15216"/>
                    <a:pt x="25" y="15240"/>
                  </a:cubicBezTo>
                  <a:cubicBezTo>
                    <a:pt x="37" y="15252"/>
                    <a:pt x="37" y="15276"/>
                    <a:pt x="37" y="15288"/>
                  </a:cubicBezTo>
                  <a:cubicBezTo>
                    <a:pt x="49" y="15300"/>
                    <a:pt x="49" y="15323"/>
                    <a:pt x="60" y="15335"/>
                  </a:cubicBezTo>
                  <a:lnTo>
                    <a:pt x="72" y="15383"/>
                  </a:lnTo>
                  <a:cubicBezTo>
                    <a:pt x="72" y="15407"/>
                    <a:pt x="84" y="15419"/>
                    <a:pt x="96" y="15431"/>
                  </a:cubicBezTo>
                  <a:cubicBezTo>
                    <a:pt x="96" y="15454"/>
                    <a:pt x="108" y="15466"/>
                    <a:pt x="120" y="15478"/>
                  </a:cubicBezTo>
                  <a:cubicBezTo>
                    <a:pt x="120" y="15502"/>
                    <a:pt x="132" y="15514"/>
                    <a:pt x="144" y="15526"/>
                  </a:cubicBezTo>
                  <a:cubicBezTo>
                    <a:pt x="144" y="15550"/>
                    <a:pt x="156" y="15561"/>
                    <a:pt x="168" y="15585"/>
                  </a:cubicBezTo>
                  <a:cubicBezTo>
                    <a:pt x="180" y="15597"/>
                    <a:pt x="191" y="15609"/>
                    <a:pt x="191" y="15633"/>
                  </a:cubicBezTo>
                  <a:lnTo>
                    <a:pt x="227" y="15681"/>
                  </a:lnTo>
                  <a:lnTo>
                    <a:pt x="263" y="15728"/>
                  </a:lnTo>
                  <a:lnTo>
                    <a:pt x="310" y="15776"/>
                  </a:lnTo>
                  <a:lnTo>
                    <a:pt x="358" y="15823"/>
                  </a:lnTo>
                  <a:lnTo>
                    <a:pt x="418" y="15871"/>
                  </a:lnTo>
                  <a:cubicBezTo>
                    <a:pt x="430" y="15895"/>
                    <a:pt x="453" y="15907"/>
                    <a:pt x="477" y="15931"/>
                  </a:cubicBezTo>
                  <a:cubicBezTo>
                    <a:pt x="489" y="15942"/>
                    <a:pt x="513" y="15954"/>
                    <a:pt x="537" y="15978"/>
                  </a:cubicBezTo>
                  <a:cubicBezTo>
                    <a:pt x="596" y="16014"/>
                    <a:pt x="656" y="16050"/>
                    <a:pt x="727" y="16073"/>
                  </a:cubicBezTo>
                  <a:cubicBezTo>
                    <a:pt x="763" y="16097"/>
                    <a:pt x="811" y="16109"/>
                    <a:pt x="858" y="16121"/>
                  </a:cubicBezTo>
                  <a:cubicBezTo>
                    <a:pt x="965" y="16157"/>
                    <a:pt x="1084" y="16181"/>
                    <a:pt x="1215" y="16181"/>
                  </a:cubicBezTo>
                  <a:lnTo>
                    <a:pt x="1227" y="16181"/>
                  </a:lnTo>
                  <a:cubicBezTo>
                    <a:pt x="1323" y="16181"/>
                    <a:pt x="1430" y="16169"/>
                    <a:pt x="1537" y="16133"/>
                  </a:cubicBezTo>
                  <a:cubicBezTo>
                    <a:pt x="1584" y="16121"/>
                    <a:pt x="1632" y="16109"/>
                    <a:pt x="1680" y="16085"/>
                  </a:cubicBezTo>
                  <a:cubicBezTo>
                    <a:pt x="1715" y="16073"/>
                    <a:pt x="1751" y="16062"/>
                    <a:pt x="1787" y="16038"/>
                  </a:cubicBezTo>
                  <a:cubicBezTo>
                    <a:pt x="1811" y="16026"/>
                    <a:pt x="1834" y="16014"/>
                    <a:pt x="1858" y="15990"/>
                  </a:cubicBezTo>
                  <a:lnTo>
                    <a:pt x="1930" y="15942"/>
                  </a:lnTo>
                  <a:cubicBezTo>
                    <a:pt x="1954" y="15931"/>
                    <a:pt x="1977" y="15919"/>
                    <a:pt x="2001" y="15907"/>
                  </a:cubicBezTo>
                  <a:cubicBezTo>
                    <a:pt x="2013" y="15883"/>
                    <a:pt x="2037" y="15871"/>
                    <a:pt x="2049" y="15859"/>
                  </a:cubicBezTo>
                  <a:lnTo>
                    <a:pt x="2096" y="15812"/>
                  </a:lnTo>
                  <a:lnTo>
                    <a:pt x="2144" y="15752"/>
                  </a:lnTo>
                  <a:cubicBezTo>
                    <a:pt x="2156" y="15740"/>
                    <a:pt x="2168" y="15728"/>
                    <a:pt x="2180" y="15704"/>
                  </a:cubicBezTo>
                  <a:lnTo>
                    <a:pt x="2215" y="15657"/>
                  </a:lnTo>
                  <a:lnTo>
                    <a:pt x="2251" y="15609"/>
                  </a:lnTo>
                  <a:lnTo>
                    <a:pt x="2275" y="15561"/>
                  </a:lnTo>
                  <a:cubicBezTo>
                    <a:pt x="2287" y="15550"/>
                    <a:pt x="2299" y="15538"/>
                    <a:pt x="2311" y="15514"/>
                  </a:cubicBezTo>
                  <a:cubicBezTo>
                    <a:pt x="2311" y="15502"/>
                    <a:pt x="2323" y="15478"/>
                    <a:pt x="2335" y="15466"/>
                  </a:cubicBezTo>
                  <a:cubicBezTo>
                    <a:pt x="2335" y="15454"/>
                    <a:pt x="2346" y="15431"/>
                    <a:pt x="2346" y="15419"/>
                  </a:cubicBezTo>
                  <a:cubicBezTo>
                    <a:pt x="2358" y="15407"/>
                    <a:pt x="2358" y="15383"/>
                    <a:pt x="2370" y="15371"/>
                  </a:cubicBezTo>
                  <a:cubicBezTo>
                    <a:pt x="2370" y="15359"/>
                    <a:pt x="2382" y="15335"/>
                    <a:pt x="2382" y="15323"/>
                  </a:cubicBezTo>
                  <a:cubicBezTo>
                    <a:pt x="2394" y="15311"/>
                    <a:pt x="2394" y="15288"/>
                    <a:pt x="2394" y="15276"/>
                  </a:cubicBezTo>
                  <a:cubicBezTo>
                    <a:pt x="2406" y="15264"/>
                    <a:pt x="2406" y="15240"/>
                    <a:pt x="2406" y="15228"/>
                  </a:cubicBezTo>
                  <a:cubicBezTo>
                    <a:pt x="2418" y="15204"/>
                    <a:pt x="2418" y="15192"/>
                    <a:pt x="2418" y="15180"/>
                  </a:cubicBezTo>
                  <a:cubicBezTo>
                    <a:pt x="2430" y="15157"/>
                    <a:pt x="2418" y="15145"/>
                    <a:pt x="2418" y="15133"/>
                  </a:cubicBezTo>
                  <a:lnTo>
                    <a:pt x="2418" y="15085"/>
                  </a:lnTo>
                  <a:lnTo>
                    <a:pt x="2418" y="15026"/>
                  </a:lnTo>
                  <a:lnTo>
                    <a:pt x="2418" y="14978"/>
                  </a:lnTo>
                  <a:lnTo>
                    <a:pt x="2418" y="1214"/>
                  </a:lnTo>
                  <a:lnTo>
                    <a:pt x="2418" y="1167"/>
                  </a:lnTo>
                  <a:lnTo>
                    <a:pt x="2418" y="1119"/>
                  </a:lnTo>
                  <a:cubicBezTo>
                    <a:pt x="2418" y="1107"/>
                    <a:pt x="2418" y="1084"/>
                    <a:pt x="2418" y="1072"/>
                  </a:cubicBezTo>
                  <a:cubicBezTo>
                    <a:pt x="2418" y="1060"/>
                    <a:pt x="2418" y="1036"/>
                    <a:pt x="2418" y="1024"/>
                  </a:cubicBezTo>
                  <a:cubicBezTo>
                    <a:pt x="2418" y="1012"/>
                    <a:pt x="2418" y="988"/>
                    <a:pt x="2418" y="976"/>
                  </a:cubicBezTo>
                  <a:cubicBezTo>
                    <a:pt x="2406" y="964"/>
                    <a:pt x="2406" y="941"/>
                    <a:pt x="2406" y="929"/>
                  </a:cubicBezTo>
                  <a:cubicBezTo>
                    <a:pt x="2406" y="905"/>
                    <a:pt x="2406" y="893"/>
                    <a:pt x="2394" y="881"/>
                  </a:cubicBezTo>
                  <a:cubicBezTo>
                    <a:pt x="2382" y="869"/>
                    <a:pt x="2382" y="845"/>
                    <a:pt x="2370" y="833"/>
                  </a:cubicBezTo>
                  <a:cubicBezTo>
                    <a:pt x="2370" y="822"/>
                    <a:pt x="2358" y="798"/>
                    <a:pt x="2358" y="786"/>
                  </a:cubicBezTo>
                  <a:cubicBezTo>
                    <a:pt x="2346" y="762"/>
                    <a:pt x="2346" y="750"/>
                    <a:pt x="2335" y="738"/>
                  </a:cubicBezTo>
                  <a:cubicBezTo>
                    <a:pt x="2335" y="714"/>
                    <a:pt x="2323" y="703"/>
                    <a:pt x="2311" y="691"/>
                  </a:cubicBezTo>
                  <a:lnTo>
                    <a:pt x="2299" y="643"/>
                  </a:lnTo>
                  <a:cubicBezTo>
                    <a:pt x="2287" y="619"/>
                    <a:pt x="2275" y="607"/>
                    <a:pt x="2263" y="595"/>
                  </a:cubicBezTo>
                  <a:cubicBezTo>
                    <a:pt x="2251" y="572"/>
                    <a:pt x="2239" y="560"/>
                    <a:pt x="2239" y="548"/>
                  </a:cubicBezTo>
                  <a:lnTo>
                    <a:pt x="2204" y="500"/>
                  </a:lnTo>
                  <a:lnTo>
                    <a:pt x="2168" y="452"/>
                  </a:lnTo>
                  <a:lnTo>
                    <a:pt x="2120" y="393"/>
                  </a:lnTo>
                  <a:lnTo>
                    <a:pt x="2073" y="345"/>
                  </a:lnTo>
                  <a:lnTo>
                    <a:pt x="2025" y="298"/>
                  </a:lnTo>
                  <a:cubicBezTo>
                    <a:pt x="2001" y="286"/>
                    <a:pt x="1977" y="274"/>
                    <a:pt x="1965" y="250"/>
                  </a:cubicBezTo>
                  <a:lnTo>
                    <a:pt x="1894" y="202"/>
                  </a:lnTo>
                  <a:lnTo>
                    <a:pt x="1811" y="155"/>
                  </a:lnTo>
                  <a:cubicBezTo>
                    <a:pt x="1787" y="143"/>
                    <a:pt x="1751" y="119"/>
                    <a:pt x="1715" y="107"/>
                  </a:cubicBezTo>
                  <a:cubicBezTo>
                    <a:pt x="1680" y="95"/>
                    <a:pt x="1632" y="71"/>
                    <a:pt x="1584" y="60"/>
                  </a:cubicBezTo>
                  <a:cubicBezTo>
                    <a:pt x="1513" y="36"/>
                    <a:pt x="1430" y="12"/>
                    <a:pt x="1346" y="12"/>
                  </a:cubicBezTo>
                  <a:cubicBezTo>
                    <a:pt x="1299" y="0"/>
                    <a:pt x="1263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7" name="Google Shape;1477;p15"/>
            <p:cNvSpPr/>
            <p:nvPr/>
          </p:nvSpPr>
          <p:spPr>
            <a:xfrm>
              <a:off x="2427621" y="-169612"/>
              <a:ext cx="142539" cy="125041"/>
            </a:xfrm>
            <a:custGeom>
              <a:avLst/>
              <a:gdLst/>
              <a:ahLst/>
              <a:cxnLst/>
              <a:rect l="l" t="t" r="r" b="b"/>
              <a:pathLst>
                <a:path w="4358" h="3823" extrusionOk="0">
                  <a:moveTo>
                    <a:pt x="1131" y="0"/>
                  </a:moveTo>
                  <a:cubicBezTo>
                    <a:pt x="500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00" y="3810"/>
                    <a:pt x="1131" y="3822"/>
                  </a:cubicBezTo>
                  <a:lnTo>
                    <a:pt x="3215" y="3822"/>
                  </a:lnTo>
                  <a:cubicBezTo>
                    <a:pt x="3846" y="3810"/>
                    <a:pt x="4346" y="3310"/>
                    <a:pt x="4358" y="2679"/>
                  </a:cubicBezTo>
                  <a:lnTo>
                    <a:pt x="4358" y="1131"/>
                  </a:lnTo>
                  <a:cubicBezTo>
                    <a:pt x="4346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8" name="Google Shape;1478;p15"/>
            <p:cNvSpPr/>
            <p:nvPr/>
          </p:nvSpPr>
          <p:spPr>
            <a:xfrm>
              <a:off x="2435621" y="277825"/>
              <a:ext cx="142539" cy="124648"/>
            </a:xfrm>
            <a:custGeom>
              <a:avLst/>
              <a:gdLst/>
              <a:ahLst/>
              <a:cxnLst/>
              <a:rect l="l" t="t" r="r" b="b"/>
              <a:pathLst>
                <a:path w="4358" h="3811" extrusionOk="0">
                  <a:moveTo>
                    <a:pt x="1131" y="0"/>
                  </a:moveTo>
                  <a:cubicBezTo>
                    <a:pt x="500" y="0"/>
                    <a:pt x="0" y="512"/>
                    <a:pt x="0" y="1132"/>
                  </a:cubicBezTo>
                  <a:lnTo>
                    <a:pt x="0" y="2679"/>
                  </a:lnTo>
                  <a:cubicBezTo>
                    <a:pt x="0" y="3310"/>
                    <a:pt x="500" y="3810"/>
                    <a:pt x="1131" y="3810"/>
                  </a:cubicBezTo>
                  <a:lnTo>
                    <a:pt x="3215" y="3810"/>
                  </a:lnTo>
                  <a:cubicBezTo>
                    <a:pt x="3846" y="3810"/>
                    <a:pt x="4346" y="3310"/>
                    <a:pt x="4358" y="2679"/>
                  </a:cubicBezTo>
                  <a:lnTo>
                    <a:pt x="4358" y="1132"/>
                  </a:lnTo>
                  <a:cubicBezTo>
                    <a:pt x="4346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9" name="Google Shape;1479;p15"/>
            <p:cNvSpPr/>
            <p:nvPr/>
          </p:nvSpPr>
          <p:spPr>
            <a:xfrm>
              <a:off x="2458189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30" y="0"/>
                    <a:pt x="632" y="119"/>
                    <a:pt x="418" y="310"/>
                  </a:cubicBezTo>
                  <a:lnTo>
                    <a:pt x="394" y="333"/>
                  </a:lnTo>
                  <a:cubicBezTo>
                    <a:pt x="358" y="369"/>
                    <a:pt x="334" y="393"/>
                    <a:pt x="299" y="429"/>
                  </a:cubicBezTo>
                  <a:cubicBezTo>
                    <a:pt x="287" y="452"/>
                    <a:pt x="263" y="476"/>
                    <a:pt x="251" y="500"/>
                  </a:cubicBezTo>
                  <a:cubicBezTo>
                    <a:pt x="227" y="524"/>
                    <a:pt x="203" y="560"/>
                    <a:pt x="179" y="595"/>
                  </a:cubicBezTo>
                  <a:cubicBezTo>
                    <a:pt x="168" y="631"/>
                    <a:pt x="144" y="655"/>
                    <a:pt x="132" y="691"/>
                  </a:cubicBezTo>
                  <a:cubicBezTo>
                    <a:pt x="120" y="726"/>
                    <a:pt x="96" y="750"/>
                    <a:pt x="84" y="786"/>
                  </a:cubicBezTo>
                  <a:cubicBezTo>
                    <a:pt x="72" y="833"/>
                    <a:pt x="60" y="869"/>
                    <a:pt x="49" y="917"/>
                  </a:cubicBezTo>
                  <a:cubicBezTo>
                    <a:pt x="49" y="941"/>
                    <a:pt x="37" y="964"/>
                    <a:pt x="25" y="1000"/>
                  </a:cubicBezTo>
                  <a:cubicBezTo>
                    <a:pt x="13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9" y="16181"/>
                    <a:pt x="1227" y="16181"/>
                  </a:cubicBezTo>
                  <a:cubicBezTo>
                    <a:pt x="1311" y="16181"/>
                    <a:pt x="1394" y="16169"/>
                    <a:pt x="1477" y="16157"/>
                  </a:cubicBezTo>
                  <a:lnTo>
                    <a:pt x="1513" y="16145"/>
                  </a:lnTo>
                  <a:cubicBezTo>
                    <a:pt x="1584" y="16121"/>
                    <a:pt x="1656" y="16097"/>
                    <a:pt x="1715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35" y="15561"/>
                    <a:pt x="2442" y="15276"/>
                    <a:pt x="2454" y="14966"/>
                  </a:cubicBezTo>
                  <a:lnTo>
                    <a:pt x="2454" y="1226"/>
                  </a:lnTo>
                  <a:cubicBezTo>
                    <a:pt x="2454" y="548"/>
                    <a:pt x="1906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0" name="Google Shape;1480;p15"/>
            <p:cNvSpPr/>
            <p:nvPr/>
          </p:nvSpPr>
          <p:spPr>
            <a:xfrm>
              <a:off x="2470258" y="-148189"/>
              <a:ext cx="79087" cy="529240"/>
            </a:xfrm>
            <a:custGeom>
              <a:avLst/>
              <a:gdLst/>
              <a:ahLst/>
              <a:cxnLst/>
              <a:rect l="l" t="t" r="r" b="b"/>
              <a:pathLst>
                <a:path w="2418" h="16181" extrusionOk="0">
                  <a:moveTo>
                    <a:pt x="1132" y="0"/>
                  </a:moveTo>
                  <a:cubicBezTo>
                    <a:pt x="1037" y="0"/>
                    <a:pt x="953" y="24"/>
                    <a:pt x="870" y="48"/>
                  </a:cubicBezTo>
                  <a:cubicBezTo>
                    <a:pt x="823" y="60"/>
                    <a:pt x="775" y="71"/>
                    <a:pt x="739" y="83"/>
                  </a:cubicBezTo>
                  <a:cubicBezTo>
                    <a:pt x="703" y="107"/>
                    <a:pt x="668" y="119"/>
                    <a:pt x="644" y="131"/>
                  </a:cubicBezTo>
                  <a:cubicBezTo>
                    <a:pt x="608" y="155"/>
                    <a:pt x="584" y="167"/>
                    <a:pt x="561" y="179"/>
                  </a:cubicBezTo>
                  <a:cubicBezTo>
                    <a:pt x="537" y="202"/>
                    <a:pt x="513" y="214"/>
                    <a:pt x="489" y="226"/>
                  </a:cubicBezTo>
                  <a:cubicBezTo>
                    <a:pt x="465" y="238"/>
                    <a:pt x="442" y="262"/>
                    <a:pt x="430" y="274"/>
                  </a:cubicBezTo>
                  <a:lnTo>
                    <a:pt x="370" y="322"/>
                  </a:lnTo>
                  <a:lnTo>
                    <a:pt x="322" y="369"/>
                  </a:lnTo>
                  <a:cubicBezTo>
                    <a:pt x="311" y="381"/>
                    <a:pt x="299" y="393"/>
                    <a:pt x="287" y="417"/>
                  </a:cubicBezTo>
                  <a:lnTo>
                    <a:pt x="239" y="464"/>
                  </a:lnTo>
                  <a:lnTo>
                    <a:pt x="215" y="512"/>
                  </a:lnTo>
                  <a:lnTo>
                    <a:pt x="180" y="560"/>
                  </a:lnTo>
                  <a:cubicBezTo>
                    <a:pt x="168" y="572"/>
                    <a:pt x="156" y="583"/>
                    <a:pt x="144" y="607"/>
                  </a:cubicBezTo>
                  <a:cubicBezTo>
                    <a:pt x="144" y="619"/>
                    <a:pt x="132" y="631"/>
                    <a:pt x="120" y="655"/>
                  </a:cubicBezTo>
                  <a:lnTo>
                    <a:pt x="96" y="703"/>
                  </a:lnTo>
                  <a:lnTo>
                    <a:pt x="72" y="750"/>
                  </a:lnTo>
                  <a:cubicBezTo>
                    <a:pt x="72" y="762"/>
                    <a:pt x="61" y="774"/>
                    <a:pt x="61" y="786"/>
                  </a:cubicBezTo>
                  <a:lnTo>
                    <a:pt x="37" y="833"/>
                  </a:lnTo>
                  <a:lnTo>
                    <a:pt x="25" y="881"/>
                  </a:lnTo>
                  <a:lnTo>
                    <a:pt x="13" y="929"/>
                  </a:lnTo>
                  <a:cubicBezTo>
                    <a:pt x="13" y="953"/>
                    <a:pt x="13" y="964"/>
                    <a:pt x="1" y="976"/>
                  </a:cubicBezTo>
                  <a:cubicBezTo>
                    <a:pt x="1" y="1000"/>
                    <a:pt x="1" y="1012"/>
                    <a:pt x="1" y="1024"/>
                  </a:cubicBezTo>
                  <a:cubicBezTo>
                    <a:pt x="1" y="1048"/>
                    <a:pt x="1" y="1060"/>
                    <a:pt x="1" y="1072"/>
                  </a:cubicBezTo>
                  <a:lnTo>
                    <a:pt x="1" y="1119"/>
                  </a:lnTo>
                  <a:lnTo>
                    <a:pt x="1" y="1167"/>
                  </a:lnTo>
                  <a:lnTo>
                    <a:pt x="1" y="1214"/>
                  </a:lnTo>
                  <a:lnTo>
                    <a:pt x="1" y="14954"/>
                  </a:lnTo>
                  <a:lnTo>
                    <a:pt x="1" y="14990"/>
                  </a:lnTo>
                  <a:lnTo>
                    <a:pt x="1" y="15050"/>
                  </a:lnTo>
                  <a:lnTo>
                    <a:pt x="1" y="15097"/>
                  </a:lnTo>
                  <a:cubicBezTo>
                    <a:pt x="1" y="15109"/>
                    <a:pt x="1" y="15121"/>
                    <a:pt x="1" y="15145"/>
                  </a:cubicBezTo>
                  <a:cubicBezTo>
                    <a:pt x="13" y="15157"/>
                    <a:pt x="1" y="15169"/>
                    <a:pt x="1" y="15192"/>
                  </a:cubicBezTo>
                  <a:cubicBezTo>
                    <a:pt x="1" y="15204"/>
                    <a:pt x="1" y="15216"/>
                    <a:pt x="13" y="15240"/>
                  </a:cubicBezTo>
                  <a:cubicBezTo>
                    <a:pt x="25" y="15252"/>
                    <a:pt x="13" y="15276"/>
                    <a:pt x="25" y="15288"/>
                  </a:cubicBezTo>
                  <a:cubicBezTo>
                    <a:pt x="37" y="15300"/>
                    <a:pt x="37" y="15323"/>
                    <a:pt x="49" y="15335"/>
                  </a:cubicBezTo>
                  <a:cubicBezTo>
                    <a:pt x="49" y="15347"/>
                    <a:pt x="49" y="15371"/>
                    <a:pt x="61" y="15383"/>
                  </a:cubicBezTo>
                  <a:cubicBezTo>
                    <a:pt x="61" y="15407"/>
                    <a:pt x="72" y="15419"/>
                    <a:pt x="84" y="15431"/>
                  </a:cubicBezTo>
                  <a:cubicBezTo>
                    <a:pt x="84" y="15454"/>
                    <a:pt x="96" y="15466"/>
                    <a:pt x="96" y="15478"/>
                  </a:cubicBezTo>
                  <a:cubicBezTo>
                    <a:pt x="108" y="15502"/>
                    <a:pt x="120" y="15514"/>
                    <a:pt x="120" y="15526"/>
                  </a:cubicBezTo>
                  <a:cubicBezTo>
                    <a:pt x="168" y="15597"/>
                    <a:pt x="144" y="15573"/>
                    <a:pt x="180" y="15633"/>
                  </a:cubicBezTo>
                  <a:cubicBezTo>
                    <a:pt x="191" y="15645"/>
                    <a:pt x="203" y="15669"/>
                    <a:pt x="215" y="15681"/>
                  </a:cubicBezTo>
                  <a:lnTo>
                    <a:pt x="251" y="15728"/>
                  </a:lnTo>
                  <a:lnTo>
                    <a:pt x="299" y="15776"/>
                  </a:lnTo>
                  <a:lnTo>
                    <a:pt x="346" y="15823"/>
                  </a:lnTo>
                  <a:lnTo>
                    <a:pt x="394" y="15871"/>
                  </a:lnTo>
                  <a:cubicBezTo>
                    <a:pt x="418" y="15895"/>
                    <a:pt x="442" y="15907"/>
                    <a:pt x="453" y="15931"/>
                  </a:cubicBezTo>
                  <a:lnTo>
                    <a:pt x="525" y="15978"/>
                  </a:lnTo>
                  <a:cubicBezTo>
                    <a:pt x="584" y="16014"/>
                    <a:pt x="644" y="16050"/>
                    <a:pt x="715" y="16073"/>
                  </a:cubicBezTo>
                  <a:cubicBezTo>
                    <a:pt x="751" y="16097"/>
                    <a:pt x="799" y="16109"/>
                    <a:pt x="846" y="16121"/>
                  </a:cubicBezTo>
                  <a:cubicBezTo>
                    <a:pt x="953" y="16157"/>
                    <a:pt x="1073" y="16181"/>
                    <a:pt x="1192" y="16181"/>
                  </a:cubicBezTo>
                  <a:lnTo>
                    <a:pt x="1204" y="16181"/>
                  </a:lnTo>
                  <a:cubicBezTo>
                    <a:pt x="1311" y="16181"/>
                    <a:pt x="1418" y="16169"/>
                    <a:pt x="1525" y="16133"/>
                  </a:cubicBezTo>
                  <a:cubicBezTo>
                    <a:pt x="1573" y="16121"/>
                    <a:pt x="1620" y="16109"/>
                    <a:pt x="1668" y="16085"/>
                  </a:cubicBezTo>
                  <a:cubicBezTo>
                    <a:pt x="1704" y="16073"/>
                    <a:pt x="1739" y="16062"/>
                    <a:pt x="1763" y="16038"/>
                  </a:cubicBezTo>
                  <a:lnTo>
                    <a:pt x="1846" y="15990"/>
                  </a:lnTo>
                  <a:lnTo>
                    <a:pt x="1918" y="15942"/>
                  </a:lnTo>
                  <a:cubicBezTo>
                    <a:pt x="1942" y="15931"/>
                    <a:pt x="1966" y="15919"/>
                    <a:pt x="1989" y="15907"/>
                  </a:cubicBezTo>
                  <a:lnTo>
                    <a:pt x="2037" y="15859"/>
                  </a:lnTo>
                  <a:cubicBezTo>
                    <a:pt x="2049" y="15835"/>
                    <a:pt x="2073" y="15823"/>
                    <a:pt x="2085" y="15812"/>
                  </a:cubicBezTo>
                  <a:lnTo>
                    <a:pt x="2132" y="15752"/>
                  </a:lnTo>
                  <a:cubicBezTo>
                    <a:pt x="2144" y="15740"/>
                    <a:pt x="2156" y="15728"/>
                    <a:pt x="2168" y="15704"/>
                  </a:cubicBezTo>
                  <a:cubicBezTo>
                    <a:pt x="2180" y="15692"/>
                    <a:pt x="2192" y="15681"/>
                    <a:pt x="2204" y="15657"/>
                  </a:cubicBezTo>
                  <a:cubicBezTo>
                    <a:pt x="2216" y="15645"/>
                    <a:pt x="2227" y="15633"/>
                    <a:pt x="2239" y="15609"/>
                  </a:cubicBezTo>
                  <a:lnTo>
                    <a:pt x="2263" y="15561"/>
                  </a:lnTo>
                  <a:lnTo>
                    <a:pt x="2287" y="15514"/>
                  </a:lnTo>
                  <a:cubicBezTo>
                    <a:pt x="2299" y="15502"/>
                    <a:pt x="2311" y="15478"/>
                    <a:pt x="2311" y="15466"/>
                  </a:cubicBezTo>
                  <a:cubicBezTo>
                    <a:pt x="2323" y="15454"/>
                    <a:pt x="2335" y="15431"/>
                    <a:pt x="2335" y="15419"/>
                  </a:cubicBezTo>
                  <a:cubicBezTo>
                    <a:pt x="2347" y="15407"/>
                    <a:pt x="2347" y="15383"/>
                    <a:pt x="2358" y="15371"/>
                  </a:cubicBezTo>
                  <a:cubicBezTo>
                    <a:pt x="2358" y="15359"/>
                    <a:pt x="2370" y="15335"/>
                    <a:pt x="2370" y="15323"/>
                  </a:cubicBezTo>
                  <a:cubicBezTo>
                    <a:pt x="2382" y="15311"/>
                    <a:pt x="2382" y="15288"/>
                    <a:pt x="2382" y="15276"/>
                  </a:cubicBezTo>
                  <a:lnTo>
                    <a:pt x="2394" y="15228"/>
                  </a:lnTo>
                  <a:lnTo>
                    <a:pt x="2406" y="15180"/>
                  </a:lnTo>
                  <a:cubicBezTo>
                    <a:pt x="2406" y="15157"/>
                    <a:pt x="2418" y="15145"/>
                    <a:pt x="2418" y="15133"/>
                  </a:cubicBezTo>
                  <a:lnTo>
                    <a:pt x="2418" y="15085"/>
                  </a:lnTo>
                  <a:lnTo>
                    <a:pt x="2418" y="15026"/>
                  </a:lnTo>
                  <a:lnTo>
                    <a:pt x="2418" y="14978"/>
                  </a:lnTo>
                  <a:lnTo>
                    <a:pt x="2418" y="14954"/>
                  </a:lnTo>
                  <a:lnTo>
                    <a:pt x="2418" y="1214"/>
                  </a:lnTo>
                  <a:lnTo>
                    <a:pt x="2406" y="1214"/>
                  </a:lnTo>
                  <a:lnTo>
                    <a:pt x="2406" y="1167"/>
                  </a:lnTo>
                  <a:lnTo>
                    <a:pt x="2406" y="1119"/>
                  </a:lnTo>
                  <a:lnTo>
                    <a:pt x="2406" y="1072"/>
                  </a:lnTo>
                  <a:cubicBezTo>
                    <a:pt x="2406" y="1060"/>
                    <a:pt x="2406" y="1036"/>
                    <a:pt x="2406" y="1024"/>
                  </a:cubicBezTo>
                  <a:lnTo>
                    <a:pt x="2406" y="976"/>
                  </a:lnTo>
                  <a:cubicBezTo>
                    <a:pt x="2406" y="964"/>
                    <a:pt x="2394" y="941"/>
                    <a:pt x="2394" y="929"/>
                  </a:cubicBezTo>
                  <a:cubicBezTo>
                    <a:pt x="2382" y="917"/>
                    <a:pt x="2382" y="893"/>
                    <a:pt x="2370" y="881"/>
                  </a:cubicBezTo>
                  <a:cubicBezTo>
                    <a:pt x="2370" y="869"/>
                    <a:pt x="2370" y="845"/>
                    <a:pt x="2358" y="833"/>
                  </a:cubicBezTo>
                  <a:lnTo>
                    <a:pt x="2347" y="786"/>
                  </a:lnTo>
                  <a:lnTo>
                    <a:pt x="2323" y="738"/>
                  </a:lnTo>
                  <a:cubicBezTo>
                    <a:pt x="2323" y="714"/>
                    <a:pt x="2311" y="703"/>
                    <a:pt x="2299" y="691"/>
                  </a:cubicBezTo>
                  <a:cubicBezTo>
                    <a:pt x="2299" y="667"/>
                    <a:pt x="2287" y="655"/>
                    <a:pt x="2275" y="643"/>
                  </a:cubicBezTo>
                  <a:lnTo>
                    <a:pt x="2251" y="595"/>
                  </a:lnTo>
                  <a:lnTo>
                    <a:pt x="2216" y="548"/>
                  </a:lnTo>
                  <a:cubicBezTo>
                    <a:pt x="2204" y="524"/>
                    <a:pt x="2192" y="512"/>
                    <a:pt x="2180" y="500"/>
                  </a:cubicBezTo>
                  <a:cubicBezTo>
                    <a:pt x="2168" y="476"/>
                    <a:pt x="2156" y="464"/>
                    <a:pt x="2144" y="452"/>
                  </a:cubicBezTo>
                  <a:lnTo>
                    <a:pt x="2108" y="393"/>
                  </a:lnTo>
                  <a:lnTo>
                    <a:pt x="2061" y="345"/>
                  </a:lnTo>
                  <a:lnTo>
                    <a:pt x="2001" y="298"/>
                  </a:lnTo>
                  <a:cubicBezTo>
                    <a:pt x="1989" y="286"/>
                    <a:pt x="1966" y="274"/>
                    <a:pt x="1942" y="250"/>
                  </a:cubicBezTo>
                  <a:lnTo>
                    <a:pt x="1882" y="202"/>
                  </a:lnTo>
                  <a:lnTo>
                    <a:pt x="1799" y="155"/>
                  </a:lnTo>
                  <a:cubicBezTo>
                    <a:pt x="1763" y="143"/>
                    <a:pt x="1739" y="119"/>
                    <a:pt x="1704" y="107"/>
                  </a:cubicBezTo>
                  <a:cubicBezTo>
                    <a:pt x="1668" y="95"/>
                    <a:pt x="1620" y="71"/>
                    <a:pt x="1573" y="60"/>
                  </a:cubicBezTo>
                  <a:cubicBezTo>
                    <a:pt x="1501" y="36"/>
                    <a:pt x="1418" y="12"/>
                    <a:pt x="1334" y="12"/>
                  </a:cubicBezTo>
                  <a:cubicBezTo>
                    <a:pt x="1287" y="0"/>
                    <a:pt x="1251" y="0"/>
                    <a:pt x="12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1" name="Google Shape;1481;p15"/>
            <p:cNvSpPr/>
            <p:nvPr/>
          </p:nvSpPr>
          <p:spPr>
            <a:xfrm>
              <a:off x="4059511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31" y="0"/>
                  </a:moveTo>
                  <a:cubicBezTo>
                    <a:pt x="512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31" y="3822"/>
                  </a:cubicBezTo>
                  <a:lnTo>
                    <a:pt x="3215" y="3822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2" name="Google Shape;1482;p15"/>
            <p:cNvSpPr/>
            <p:nvPr/>
          </p:nvSpPr>
          <p:spPr>
            <a:xfrm>
              <a:off x="4059511" y="277825"/>
              <a:ext cx="142572" cy="124648"/>
            </a:xfrm>
            <a:custGeom>
              <a:avLst/>
              <a:gdLst/>
              <a:ahLst/>
              <a:cxnLst/>
              <a:rect l="l" t="t" r="r" b="b"/>
              <a:pathLst>
                <a:path w="4359" h="3811" extrusionOk="0">
                  <a:moveTo>
                    <a:pt x="1131" y="0"/>
                  </a:moveTo>
                  <a:cubicBezTo>
                    <a:pt x="512" y="0"/>
                    <a:pt x="0" y="512"/>
                    <a:pt x="0" y="1132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31" y="3810"/>
                  </a:cubicBezTo>
                  <a:lnTo>
                    <a:pt x="3215" y="3810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3" name="Google Shape;1483;p15"/>
            <p:cNvSpPr/>
            <p:nvPr/>
          </p:nvSpPr>
          <p:spPr>
            <a:xfrm>
              <a:off x="4082079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30" y="0"/>
                    <a:pt x="632" y="119"/>
                    <a:pt x="418" y="310"/>
                  </a:cubicBezTo>
                  <a:lnTo>
                    <a:pt x="394" y="333"/>
                  </a:lnTo>
                  <a:cubicBezTo>
                    <a:pt x="358" y="369"/>
                    <a:pt x="334" y="393"/>
                    <a:pt x="299" y="429"/>
                  </a:cubicBezTo>
                  <a:cubicBezTo>
                    <a:pt x="275" y="452"/>
                    <a:pt x="263" y="476"/>
                    <a:pt x="251" y="500"/>
                  </a:cubicBezTo>
                  <a:cubicBezTo>
                    <a:pt x="227" y="524"/>
                    <a:pt x="203" y="560"/>
                    <a:pt x="180" y="595"/>
                  </a:cubicBezTo>
                  <a:cubicBezTo>
                    <a:pt x="156" y="631"/>
                    <a:pt x="144" y="655"/>
                    <a:pt x="132" y="691"/>
                  </a:cubicBezTo>
                  <a:cubicBezTo>
                    <a:pt x="108" y="726"/>
                    <a:pt x="96" y="750"/>
                    <a:pt x="84" y="786"/>
                  </a:cubicBezTo>
                  <a:cubicBezTo>
                    <a:pt x="72" y="833"/>
                    <a:pt x="60" y="869"/>
                    <a:pt x="49" y="917"/>
                  </a:cubicBezTo>
                  <a:cubicBezTo>
                    <a:pt x="49" y="941"/>
                    <a:pt x="37" y="964"/>
                    <a:pt x="25" y="1000"/>
                  </a:cubicBezTo>
                  <a:cubicBezTo>
                    <a:pt x="13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9" y="16181"/>
                    <a:pt x="1227" y="16181"/>
                  </a:cubicBezTo>
                  <a:cubicBezTo>
                    <a:pt x="1311" y="16181"/>
                    <a:pt x="1394" y="16169"/>
                    <a:pt x="1477" y="16157"/>
                  </a:cubicBezTo>
                  <a:lnTo>
                    <a:pt x="1525" y="16145"/>
                  </a:lnTo>
                  <a:cubicBezTo>
                    <a:pt x="1584" y="16121"/>
                    <a:pt x="1656" y="16097"/>
                    <a:pt x="1727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35" y="15561"/>
                    <a:pt x="2454" y="15276"/>
                    <a:pt x="2454" y="14966"/>
                  </a:cubicBezTo>
                  <a:lnTo>
                    <a:pt x="2454" y="1226"/>
                  </a:lnTo>
                  <a:cubicBezTo>
                    <a:pt x="2454" y="548"/>
                    <a:pt x="1906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4" name="Google Shape;1484;p15"/>
            <p:cNvSpPr/>
            <p:nvPr/>
          </p:nvSpPr>
          <p:spPr>
            <a:xfrm>
              <a:off x="4093003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143" y="0"/>
                  </a:moveTo>
                  <a:cubicBezTo>
                    <a:pt x="1048" y="0"/>
                    <a:pt x="965" y="24"/>
                    <a:pt x="881" y="48"/>
                  </a:cubicBezTo>
                  <a:cubicBezTo>
                    <a:pt x="834" y="60"/>
                    <a:pt x="798" y="71"/>
                    <a:pt x="750" y="83"/>
                  </a:cubicBezTo>
                  <a:cubicBezTo>
                    <a:pt x="715" y="107"/>
                    <a:pt x="679" y="119"/>
                    <a:pt x="655" y="131"/>
                  </a:cubicBezTo>
                  <a:cubicBezTo>
                    <a:pt x="619" y="155"/>
                    <a:pt x="596" y="167"/>
                    <a:pt x="572" y="179"/>
                  </a:cubicBezTo>
                  <a:cubicBezTo>
                    <a:pt x="548" y="202"/>
                    <a:pt x="524" y="214"/>
                    <a:pt x="500" y="226"/>
                  </a:cubicBezTo>
                  <a:lnTo>
                    <a:pt x="441" y="274"/>
                  </a:lnTo>
                  <a:lnTo>
                    <a:pt x="393" y="322"/>
                  </a:lnTo>
                  <a:cubicBezTo>
                    <a:pt x="369" y="333"/>
                    <a:pt x="358" y="357"/>
                    <a:pt x="346" y="369"/>
                  </a:cubicBezTo>
                  <a:cubicBezTo>
                    <a:pt x="322" y="381"/>
                    <a:pt x="310" y="393"/>
                    <a:pt x="298" y="417"/>
                  </a:cubicBezTo>
                  <a:cubicBezTo>
                    <a:pt x="286" y="429"/>
                    <a:pt x="274" y="441"/>
                    <a:pt x="262" y="464"/>
                  </a:cubicBezTo>
                  <a:cubicBezTo>
                    <a:pt x="250" y="476"/>
                    <a:pt x="238" y="488"/>
                    <a:pt x="227" y="512"/>
                  </a:cubicBezTo>
                  <a:lnTo>
                    <a:pt x="191" y="560"/>
                  </a:lnTo>
                  <a:lnTo>
                    <a:pt x="167" y="607"/>
                  </a:lnTo>
                  <a:lnTo>
                    <a:pt x="131" y="655"/>
                  </a:lnTo>
                  <a:lnTo>
                    <a:pt x="107" y="703"/>
                  </a:lnTo>
                  <a:cubicBezTo>
                    <a:pt x="107" y="714"/>
                    <a:pt x="96" y="726"/>
                    <a:pt x="96" y="750"/>
                  </a:cubicBezTo>
                  <a:cubicBezTo>
                    <a:pt x="84" y="762"/>
                    <a:pt x="84" y="774"/>
                    <a:pt x="72" y="786"/>
                  </a:cubicBezTo>
                  <a:lnTo>
                    <a:pt x="60" y="833"/>
                  </a:lnTo>
                  <a:lnTo>
                    <a:pt x="36" y="881"/>
                  </a:lnTo>
                  <a:cubicBezTo>
                    <a:pt x="36" y="905"/>
                    <a:pt x="36" y="917"/>
                    <a:pt x="24" y="929"/>
                  </a:cubicBezTo>
                  <a:cubicBezTo>
                    <a:pt x="24" y="953"/>
                    <a:pt x="24" y="964"/>
                    <a:pt x="12" y="976"/>
                  </a:cubicBezTo>
                  <a:cubicBezTo>
                    <a:pt x="12" y="1000"/>
                    <a:pt x="12" y="1012"/>
                    <a:pt x="12" y="1024"/>
                  </a:cubicBezTo>
                  <a:cubicBezTo>
                    <a:pt x="0" y="1048"/>
                    <a:pt x="12" y="1060"/>
                    <a:pt x="12" y="1072"/>
                  </a:cubicBezTo>
                  <a:lnTo>
                    <a:pt x="12" y="1119"/>
                  </a:lnTo>
                  <a:lnTo>
                    <a:pt x="12" y="1167"/>
                  </a:lnTo>
                  <a:lnTo>
                    <a:pt x="12" y="1214"/>
                  </a:lnTo>
                  <a:lnTo>
                    <a:pt x="12" y="14954"/>
                  </a:lnTo>
                  <a:cubicBezTo>
                    <a:pt x="12" y="14966"/>
                    <a:pt x="12" y="14978"/>
                    <a:pt x="12" y="14990"/>
                  </a:cubicBezTo>
                  <a:lnTo>
                    <a:pt x="12" y="15050"/>
                  </a:lnTo>
                  <a:cubicBezTo>
                    <a:pt x="12" y="15061"/>
                    <a:pt x="12" y="15073"/>
                    <a:pt x="12" y="15097"/>
                  </a:cubicBezTo>
                  <a:cubicBezTo>
                    <a:pt x="12" y="15109"/>
                    <a:pt x="12" y="15121"/>
                    <a:pt x="12" y="15145"/>
                  </a:cubicBezTo>
                  <a:cubicBezTo>
                    <a:pt x="12" y="15157"/>
                    <a:pt x="12" y="15169"/>
                    <a:pt x="12" y="15192"/>
                  </a:cubicBezTo>
                  <a:cubicBezTo>
                    <a:pt x="12" y="15204"/>
                    <a:pt x="12" y="15216"/>
                    <a:pt x="24" y="15240"/>
                  </a:cubicBezTo>
                  <a:cubicBezTo>
                    <a:pt x="36" y="15252"/>
                    <a:pt x="36" y="15276"/>
                    <a:pt x="36" y="15288"/>
                  </a:cubicBezTo>
                  <a:cubicBezTo>
                    <a:pt x="48" y="15300"/>
                    <a:pt x="48" y="15323"/>
                    <a:pt x="60" y="15335"/>
                  </a:cubicBezTo>
                  <a:lnTo>
                    <a:pt x="72" y="15383"/>
                  </a:lnTo>
                  <a:cubicBezTo>
                    <a:pt x="72" y="15407"/>
                    <a:pt x="84" y="15419"/>
                    <a:pt x="96" y="15431"/>
                  </a:cubicBezTo>
                  <a:cubicBezTo>
                    <a:pt x="96" y="15454"/>
                    <a:pt x="107" y="15466"/>
                    <a:pt x="119" y="15478"/>
                  </a:cubicBezTo>
                  <a:cubicBezTo>
                    <a:pt x="119" y="15502"/>
                    <a:pt x="131" y="15514"/>
                    <a:pt x="143" y="15526"/>
                  </a:cubicBezTo>
                  <a:cubicBezTo>
                    <a:pt x="143" y="15550"/>
                    <a:pt x="155" y="15561"/>
                    <a:pt x="167" y="15585"/>
                  </a:cubicBezTo>
                  <a:cubicBezTo>
                    <a:pt x="179" y="15597"/>
                    <a:pt x="191" y="15609"/>
                    <a:pt x="191" y="15633"/>
                  </a:cubicBezTo>
                  <a:lnTo>
                    <a:pt x="227" y="15681"/>
                  </a:lnTo>
                  <a:lnTo>
                    <a:pt x="262" y="15728"/>
                  </a:lnTo>
                  <a:lnTo>
                    <a:pt x="310" y="15776"/>
                  </a:lnTo>
                  <a:lnTo>
                    <a:pt x="358" y="15823"/>
                  </a:lnTo>
                  <a:lnTo>
                    <a:pt x="417" y="15871"/>
                  </a:lnTo>
                  <a:cubicBezTo>
                    <a:pt x="429" y="15895"/>
                    <a:pt x="453" y="15907"/>
                    <a:pt x="477" y="15931"/>
                  </a:cubicBezTo>
                  <a:cubicBezTo>
                    <a:pt x="500" y="15942"/>
                    <a:pt x="512" y="15954"/>
                    <a:pt x="536" y="15978"/>
                  </a:cubicBezTo>
                  <a:cubicBezTo>
                    <a:pt x="596" y="16014"/>
                    <a:pt x="655" y="16050"/>
                    <a:pt x="727" y="16073"/>
                  </a:cubicBezTo>
                  <a:cubicBezTo>
                    <a:pt x="762" y="16097"/>
                    <a:pt x="810" y="16109"/>
                    <a:pt x="858" y="16121"/>
                  </a:cubicBezTo>
                  <a:cubicBezTo>
                    <a:pt x="965" y="16157"/>
                    <a:pt x="1084" y="16181"/>
                    <a:pt x="1215" y="16181"/>
                  </a:cubicBezTo>
                  <a:lnTo>
                    <a:pt x="1227" y="16181"/>
                  </a:lnTo>
                  <a:cubicBezTo>
                    <a:pt x="1334" y="16181"/>
                    <a:pt x="1441" y="16169"/>
                    <a:pt x="1536" y="16133"/>
                  </a:cubicBezTo>
                  <a:cubicBezTo>
                    <a:pt x="1584" y="16121"/>
                    <a:pt x="1631" y="16109"/>
                    <a:pt x="1679" y="16085"/>
                  </a:cubicBezTo>
                  <a:cubicBezTo>
                    <a:pt x="1715" y="16073"/>
                    <a:pt x="1751" y="16062"/>
                    <a:pt x="1786" y="16038"/>
                  </a:cubicBezTo>
                  <a:cubicBezTo>
                    <a:pt x="1810" y="16026"/>
                    <a:pt x="1834" y="16014"/>
                    <a:pt x="1858" y="15990"/>
                  </a:cubicBezTo>
                  <a:lnTo>
                    <a:pt x="1929" y="15942"/>
                  </a:lnTo>
                  <a:cubicBezTo>
                    <a:pt x="1953" y="15931"/>
                    <a:pt x="1977" y="15919"/>
                    <a:pt x="2001" y="15907"/>
                  </a:cubicBezTo>
                  <a:cubicBezTo>
                    <a:pt x="2012" y="15883"/>
                    <a:pt x="2036" y="15871"/>
                    <a:pt x="2048" y="15859"/>
                  </a:cubicBezTo>
                  <a:lnTo>
                    <a:pt x="2096" y="15812"/>
                  </a:lnTo>
                  <a:lnTo>
                    <a:pt x="2143" y="15752"/>
                  </a:lnTo>
                  <a:cubicBezTo>
                    <a:pt x="2155" y="15740"/>
                    <a:pt x="2167" y="15728"/>
                    <a:pt x="2179" y="15704"/>
                  </a:cubicBezTo>
                  <a:lnTo>
                    <a:pt x="2215" y="15657"/>
                  </a:lnTo>
                  <a:lnTo>
                    <a:pt x="2251" y="15609"/>
                  </a:lnTo>
                  <a:lnTo>
                    <a:pt x="2274" y="15561"/>
                  </a:lnTo>
                  <a:cubicBezTo>
                    <a:pt x="2286" y="15550"/>
                    <a:pt x="2298" y="15538"/>
                    <a:pt x="2310" y="15514"/>
                  </a:cubicBezTo>
                  <a:cubicBezTo>
                    <a:pt x="2310" y="15502"/>
                    <a:pt x="2322" y="15478"/>
                    <a:pt x="2334" y="15466"/>
                  </a:cubicBezTo>
                  <a:cubicBezTo>
                    <a:pt x="2334" y="15454"/>
                    <a:pt x="2346" y="15431"/>
                    <a:pt x="2346" y="15419"/>
                  </a:cubicBezTo>
                  <a:cubicBezTo>
                    <a:pt x="2358" y="15407"/>
                    <a:pt x="2358" y="15383"/>
                    <a:pt x="2370" y="15371"/>
                  </a:cubicBezTo>
                  <a:cubicBezTo>
                    <a:pt x="2370" y="15359"/>
                    <a:pt x="2382" y="15335"/>
                    <a:pt x="2382" y="15323"/>
                  </a:cubicBezTo>
                  <a:cubicBezTo>
                    <a:pt x="2393" y="15311"/>
                    <a:pt x="2393" y="15288"/>
                    <a:pt x="2393" y="15276"/>
                  </a:cubicBezTo>
                  <a:cubicBezTo>
                    <a:pt x="2405" y="15264"/>
                    <a:pt x="2405" y="15240"/>
                    <a:pt x="2405" y="15228"/>
                  </a:cubicBezTo>
                  <a:cubicBezTo>
                    <a:pt x="2417" y="15204"/>
                    <a:pt x="2417" y="15192"/>
                    <a:pt x="2417" y="15180"/>
                  </a:cubicBezTo>
                  <a:cubicBezTo>
                    <a:pt x="2429" y="15157"/>
                    <a:pt x="2417" y="15145"/>
                    <a:pt x="2417" y="15133"/>
                  </a:cubicBezTo>
                  <a:lnTo>
                    <a:pt x="2417" y="15085"/>
                  </a:lnTo>
                  <a:lnTo>
                    <a:pt x="2417" y="15026"/>
                  </a:lnTo>
                  <a:lnTo>
                    <a:pt x="2417" y="14978"/>
                  </a:lnTo>
                  <a:lnTo>
                    <a:pt x="2417" y="1214"/>
                  </a:lnTo>
                  <a:lnTo>
                    <a:pt x="2441" y="1214"/>
                  </a:lnTo>
                  <a:lnTo>
                    <a:pt x="2441" y="1167"/>
                  </a:lnTo>
                  <a:lnTo>
                    <a:pt x="2441" y="1119"/>
                  </a:lnTo>
                  <a:cubicBezTo>
                    <a:pt x="2441" y="1107"/>
                    <a:pt x="2441" y="1084"/>
                    <a:pt x="2441" y="1072"/>
                  </a:cubicBezTo>
                  <a:cubicBezTo>
                    <a:pt x="2441" y="1060"/>
                    <a:pt x="2441" y="1036"/>
                    <a:pt x="2441" y="1024"/>
                  </a:cubicBezTo>
                  <a:cubicBezTo>
                    <a:pt x="2441" y="1012"/>
                    <a:pt x="2441" y="988"/>
                    <a:pt x="2441" y="976"/>
                  </a:cubicBezTo>
                  <a:cubicBezTo>
                    <a:pt x="2441" y="964"/>
                    <a:pt x="2429" y="941"/>
                    <a:pt x="2429" y="929"/>
                  </a:cubicBezTo>
                  <a:cubicBezTo>
                    <a:pt x="2429" y="905"/>
                    <a:pt x="2429" y="893"/>
                    <a:pt x="2417" y="881"/>
                  </a:cubicBezTo>
                  <a:cubicBezTo>
                    <a:pt x="2417" y="869"/>
                    <a:pt x="2405" y="845"/>
                    <a:pt x="2405" y="833"/>
                  </a:cubicBezTo>
                  <a:cubicBezTo>
                    <a:pt x="2405" y="810"/>
                    <a:pt x="2393" y="798"/>
                    <a:pt x="2382" y="786"/>
                  </a:cubicBezTo>
                  <a:cubicBezTo>
                    <a:pt x="2382" y="762"/>
                    <a:pt x="2370" y="750"/>
                    <a:pt x="2370" y="738"/>
                  </a:cubicBezTo>
                  <a:cubicBezTo>
                    <a:pt x="2358" y="714"/>
                    <a:pt x="2346" y="703"/>
                    <a:pt x="2346" y="691"/>
                  </a:cubicBezTo>
                  <a:lnTo>
                    <a:pt x="2298" y="643"/>
                  </a:lnTo>
                  <a:cubicBezTo>
                    <a:pt x="2286" y="619"/>
                    <a:pt x="2274" y="607"/>
                    <a:pt x="2263" y="595"/>
                  </a:cubicBezTo>
                  <a:cubicBezTo>
                    <a:pt x="2251" y="572"/>
                    <a:pt x="2251" y="560"/>
                    <a:pt x="2239" y="548"/>
                  </a:cubicBezTo>
                  <a:lnTo>
                    <a:pt x="2203" y="500"/>
                  </a:lnTo>
                  <a:lnTo>
                    <a:pt x="2167" y="452"/>
                  </a:lnTo>
                  <a:lnTo>
                    <a:pt x="2120" y="393"/>
                  </a:lnTo>
                  <a:lnTo>
                    <a:pt x="2072" y="345"/>
                  </a:lnTo>
                  <a:lnTo>
                    <a:pt x="2024" y="298"/>
                  </a:lnTo>
                  <a:cubicBezTo>
                    <a:pt x="2001" y="286"/>
                    <a:pt x="1977" y="274"/>
                    <a:pt x="1965" y="250"/>
                  </a:cubicBezTo>
                  <a:lnTo>
                    <a:pt x="1893" y="202"/>
                  </a:lnTo>
                  <a:lnTo>
                    <a:pt x="1810" y="155"/>
                  </a:lnTo>
                  <a:cubicBezTo>
                    <a:pt x="1786" y="143"/>
                    <a:pt x="1751" y="119"/>
                    <a:pt x="1715" y="107"/>
                  </a:cubicBezTo>
                  <a:cubicBezTo>
                    <a:pt x="1679" y="95"/>
                    <a:pt x="1631" y="71"/>
                    <a:pt x="1596" y="60"/>
                  </a:cubicBezTo>
                  <a:cubicBezTo>
                    <a:pt x="1512" y="36"/>
                    <a:pt x="1429" y="12"/>
                    <a:pt x="1346" y="12"/>
                  </a:cubicBezTo>
                  <a:cubicBezTo>
                    <a:pt x="1298" y="0"/>
                    <a:pt x="1262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5" name="Google Shape;1485;p15"/>
            <p:cNvSpPr/>
            <p:nvPr/>
          </p:nvSpPr>
          <p:spPr>
            <a:xfrm>
              <a:off x="3688772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44" y="0"/>
                  </a:moveTo>
                  <a:cubicBezTo>
                    <a:pt x="513" y="0"/>
                    <a:pt x="1" y="512"/>
                    <a:pt x="1" y="1131"/>
                  </a:cubicBezTo>
                  <a:lnTo>
                    <a:pt x="1" y="2679"/>
                  </a:lnTo>
                  <a:cubicBezTo>
                    <a:pt x="1" y="3310"/>
                    <a:pt x="513" y="3810"/>
                    <a:pt x="1144" y="3822"/>
                  </a:cubicBezTo>
                  <a:lnTo>
                    <a:pt x="3227" y="3822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12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6" name="Google Shape;1486;p15"/>
            <p:cNvSpPr/>
            <p:nvPr/>
          </p:nvSpPr>
          <p:spPr>
            <a:xfrm>
              <a:off x="3688772" y="277825"/>
              <a:ext cx="142572" cy="124648"/>
            </a:xfrm>
            <a:custGeom>
              <a:avLst/>
              <a:gdLst/>
              <a:ahLst/>
              <a:cxnLst/>
              <a:rect l="l" t="t" r="r" b="b"/>
              <a:pathLst>
                <a:path w="4359" h="3811" extrusionOk="0">
                  <a:moveTo>
                    <a:pt x="1144" y="0"/>
                  </a:moveTo>
                  <a:cubicBezTo>
                    <a:pt x="513" y="0"/>
                    <a:pt x="1" y="512"/>
                    <a:pt x="1" y="1132"/>
                  </a:cubicBezTo>
                  <a:lnTo>
                    <a:pt x="1" y="2679"/>
                  </a:lnTo>
                  <a:cubicBezTo>
                    <a:pt x="1" y="3310"/>
                    <a:pt x="513" y="3810"/>
                    <a:pt x="1144" y="3810"/>
                  </a:cubicBezTo>
                  <a:lnTo>
                    <a:pt x="3227" y="3810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15"/>
            <p:cNvSpPr/>
            <p:nvPr/>
          </p:nvSpPr>
          <p:spPr>
            <a:xfrm>
              <a:off x="3711766" y="-148189"/>
              <a:ext cx="80231" cy="529240"/>
            </a:xfrm>
            <a:custGeom>
              <a:avLst/>
              <a:gdLst/>
              <a:ahLst/>
              <a:cxnLst/>
              <a:rect l="l" t="t" r="r" b="b"/>
              <a:pathLst>
                <a:path w="2453" h="16181" extrusionOk="0">
                  <a:moveTo>
                    <a:pt x="1226" y="0"/>
                  </a:moveTo>
                  <a:cubicBezTo>
                    <a:pt x="917" y="0"/>
                    <a:pt x="631" y="107"/>
                    <a:pt x="405" y="310"/>
                  </a:cubicBezTo>
                  <a:lnTo>
                    <a:pt x="381" y="333"/>
                  </a:lnTo>
                  <a:cubicBezTo>
                    <a:pt x="357" y="369"/>
                    <a:pt x="322" y="393"/>
                    <a:pt x="286" y="429"/>
                  </a:cubicBezTo>
                  <a:cubicBezTo>
                    <a:pt x="274" y="452"/>
                    <a:pt x="250" y="476"/>
                    <a:pt x="238" y="500"/>
                  </a:cubicBezTo>
                  <a:cubicBezTo>
                    <a:pt x="214" y="524"/>
                    <a:pt x="191" y="560"/>
                    <a:pt x="179" y="595"/>
                  </a:cubicBezTo>
                  <a:cubicBezTo>
                    <a:pt x="155" y="631"/>
                    <a:pt x="131" y="655"/>
                    <a:pt x="119" y="691"/>
                  </a:cubicBezTo>
                  <a:cubicBezTo>
                    <a:pt x="107" y="726"/>
                    <a:pt x="95" y="750"/>
                    <a:pt x="83" y="786"/>
                  </a:cubicBezTo>
                  <a:cubicBezTo>
                    <a:pt x="60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12" y="1000"/>
                  </a:cubicBezTo>
                  <a:cubicBezTo>
                    <a:pt x="0" y="1072"/>
                    <a:pt x="0" y="1143"/>
                    <a:pt x="0" y="1226"/>
                  </a:cubicBezTo>
                  <a:lnTo>
                    <a:pt x="0" y="14954"/>
                  </a:lnTo>
                  <a:cubicBezTo>
                    <a:pt x="0" y="15633"/>
                    <a:pt x="548" y="16181"/>
                    <a:pt x="1215" y="16181"/>
                  </a:cubicBezTo>
                  <a:lnTo>
                    <a:pt x="1226" y="16181"/>
                  </a:lnTo>
                  <a:cubicBezTo>
                    <a:pt x="1310" y="16181"/>
                    <a:pt x="1393" y="16169"/>
                    <a:pt x="1476" y="16157"/>
                  </a:cubicBezTo>
                  <a:lnTo>
                    <a:pt x="1512" y="16145"/>
                  </a:lnTo>
                  <a:cubicBezTo>
                    <a:pt x="1584" y="16121"/>
                    <a:pt x="1655" y="16097"/>
                    <a:pt x="1715" y="16073"/>
                  </a:cubicBezTo>
                  <a:lnTo>
                    <a:pt x="1738" y="16073"/>
                  </a:lnTo>
                  <a:cubicBezTo>
                    <a:pt x="1881" y="16002"/>
                    <a:pt x="2012" y="15907"/>
                    <a:pt x="2119" y="15788"/>
                  </a:cubicBezTo>
                  <a:cubicBezTo>
                    <a:pt x="2334" y="15561"/>
                    <a:pt x="2441" y="15276"/>
                    <a:pt x="2453" y="14966"/>
                  </a:cubicBezTo>
                  <a:lnTo>
                    <a:pt x="2453" y="1226"/>
                  </a:lnTo>
                  <a:cubicBezTo>
                    <a:pt x="2453" y="548"/>
                    <a:pt x="1905" y="0"/>
                    <a:pt x="1226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15"/>
            <p:cNvSpPr/>
            <p:nvPr/>
          </p:nvSpPr>
          <p:spPr>
            <a:xfrm>
              <a:off x="3723442" y="-148189"/>
              <a:ext cx="79087" cy="529240"/>
            </a:xfrm>
            <a:custGeom>
              <a:avLst/>
              <a:gdLst/>
              <a:ahLst/>
              <a:cxnLst/>
              <a:rect l="l" t="t" r="r" b="b"/>
              <a:pathLst>
                <a:path w="2418" h="16181" extrusionOk="0">
                  <a:moveTo>
                    <a:pt x="1131" y="0"/>
                  </a:moveTo>
                  <a:cubicBezTo>
                    <a:pt x="1048" y="0"/>
                    <a:pt x="965" y="24"/>
                    <a:pt x="881" y="48"/>
                  </a:cubicBezTo>
                  <a:cubicBezTo>
                    <a:pt x="834" y="60"/>
                    <a:pt x="786" y="71"/>
                    <a:pt x="738" y="83"/>
                  </a:cubicBezTo>
                  <a:cubicBezTo>
                    <a:pt x="715" y="107"/>
                    <a:pt x="679" y="119"/>
                    <a:pt x="643" y="131"/>
                  </a:cubicBezTo>
                  <a:cubicBezTo>
                    <a:pt x="608" y="155"/>
                    <a:pt x="596" y="167"/>
                    <a:pt x="572" y="179"/>
                  </a:cubicBezTo>
                  <a:cubicBezTo>
                    <a:pt x="536" y="202"/>
                    <a:pt x="524" y="214"/>
                    <a:pt x="500" y="226"/>
                  </a:cubicBezTo>
                  <a:cubicBezTo>
                    <a:pt x="477" y="238"/>
                    <a:pt x="453" y="262"/>
                    <a:pt x="429" y="274"/>
                  </a:cubicBezTo>
                  <a:lnTo>
                    <a:pt x="381" y="322"/>
                  </a:lnTo>
                  <a:lnTo>
                    <a:pt x="334" y="369"/>
                  </a:lnTo>
                  <a:cubicBezTo>
                    <a:pt x="322" y="381"/>
                    <a:pt x="298" y="393"/>
                    <a:pt x="286" y="417"/>
                  </a:cubicBezTo>
                  <a:lnTo>
                    <a:pt x="250" y="464"/>
                  </a:lnTo>
                  <a:lnTo>
                    <a:pt x="215" y="512"/>
                  </a:lnTo>
                  <a:lnTo>
                    <a:pt x="179" y="560"/>
                  </a:lnTo>
                  <a:cubicBezTo>
                    <a:pt x="179" y="572"/>
                    <a:pt x="167" y="583"/>
                    <a:pt x="155" y="607"/>
                  </a:cubicBezTo>
                  <a:cubicBezTo>
                    <a:pt x="143" y="619"/>
                    <a:pt x="131" y="631"/>
                    <a:pt x="131" y="655"/>
                  </a:cubicBezTo>
                  <a:cubicBezTo>
                    <a:pt x="119" y="667"/>
                    <a:pt x="119" y="679"/>
                    <a:pt x="107" y="703"/>
                  </a:cubicBezTo>
                  <a:lnTo>
                    <a:pt x="84" y="750"/>
                  </a:lnTo>
                  <a:cubicBezTo>
                    <a:pt x="84" y="762"/>
                    <a:pt x="72" y="774"/>
                    <a:pt x="72" y="786"/>
                  </a:cubicBezTo>
                  <a:lnTo>
                    <a:pt x="48" y="833"/>
                  </a:lnTo>
                  <a:lnTo>
                    <a:pt x="36" y="881"/>
                  </a:lnTo>
                  <a:lnTo>
                    <a:pt x="24" y="929"/>
                  </a:lnTo>
                  <a:cubicBezTo>
                    <a:pt x="24" y="953"/>
                    <a:pt x="12" y="964"/>
                    <a:pt x="12" y="976"/>
                  </a:cubicBezTo>
                  <a:cubicBezTo>
                    <a:pt x="12" y="1000"/>
                    <a:pt x="12" y="1012"/>
                    <a:pt x="12" y="1024"/>
                  </a:cubicBezTo>
                  <a:cubicBezTo>
                    <a:pt x="12" y="1048"/>
                    <a:pt x="12" y="1060"/>
                    <a:pt x="0" y="1072"/>
                  </a:cubicBezTo>
                  <a:lnTo>
                    <a:pt x="0" y="1119"/>
                  </a:lnTo>
                  <a:lnTo>
                    <a:pt x="0" y="1167"/>
                  </a:lnTo>
                  <a:lnTo>
                    <a:pt x="0" y="1214"/>
                  </a:lnTo>
                  <a:lnTo>
                    <a:pt x="0" y="14954"/>
                  </a:lnTo>
                  <a:lnTo>
                    <a:pt x="0" y="14990"/>
                  </a:lnTo>
                  <a:lnTo>
                    <a:pt x="0" y="15050"/>
                  </a:lnTo>
                  <a:lnTo>
                    <a:pt x="0" y="15097"/>
                  </a:lnTo>
                  <a:cubicBezTo>
                    <a:pt x="0" y="15109"/>
                    <a:pt x="0" y="15121"/>
                    <a:pt x="12" y="15145"/>
                  </a:cubicBezTo>
                  <a:cubicBezTo>
                    <a:pt x="12" y="15157"/>
                    <a:pt x="12" y="15169"/>
                    <a:pt x="12" y="15192"/>
                  </a:cubicBezTo>
                  <a:cubicBezTo>
                    <a:pt x="12" y="15204"/>
                    <a:pt x="12" y="15216"/>
                    <a:pt x="24" y="15240"/>
                  </a:cubicBezTo>
                  <a:cubicBezTo>
                    <a:pt x="36" y="15252"/>
                    <a:pt x="24" y="15276"/>
                    <a:pt x="36" y="15288"/>
                  </a:cubicBezTo>
                  <a:cubicBezTo>
                    <a:pt x="48" y="15300"/>
                    <a:pt x="48" y="15323"/>
                    <a:pt x="48" y="15335"/>
                  </a:cubicBezTo>
                  <a:cubicBezTo>
                    <a:pt x="60" y="15347"/>
                    <a:pt x="60" y="15371"/>
                    <a:pt x="72" y="15383"/>
                  </a:cubicBezTo>
                  <a:cubicBezTo>
                    <a:pt x="72" y="15407"/>
                    <a:pt x="84" y="15419"/>
                    <a:pt x="84" y="15431"/>
                  </a:cubicBezTo>
                  <a:cubicBezTo>
                    <a:pt x="96" y="15454"/>
                    <a:pt x="96" y="15466"/>
                    <a:pt x="107" y="15478"/>
                  </a:cubicBezTo>
                  <a:lnTo>
                    <a:pt x="131" y="15526"/>
                  </a:lnTo>
                  <a:lnTo>
                    <a:pt x="167" y="15585"/>
                  </a:lnTo>
                  <a:cubicBezTo>
                    <a:pt x="167" y="15597"/>
                    <a:pt x="179" y="15609"/>
                    <a:pt x="191" y="15633"/>
                  </a:cubicBezTo>
                  <a:cubicBezTo>
                    <a:pt x="203" y="15645"/>
                    <a:pt x="215" y="15669"/>
                    <a:pt x="227" y="15681"/>
                  </a:cubicBezTo>
                  <a:lnTo>
                    <a:pt x="262" y="15728"/>
                  </a:lnTo>
                  <a:lnTo>
                    <a:pt x="310" y="15776"/>
                  </a:lnTo>
                  <a:lnTo>
                    <a:pt x="357" y="15823"/>
                  </a:lnTo>
                  <a:lnTo>
                    <a:pt x="405" y="15871"/>
                  </a:lnTo>
                  <a:cubicBezTo>
                    <a:pt x="429" y="15895"/>
                    <a:pt x="453" y="15907"/>
                    <a:pt x="465" y="15931"/>
                  </a:cubicBezTo>
                  <a:lnTo>
                    <a:pt x="536" y="15978"/>
                  </a:lnTo>
                  <a:cubicBezTo>
                    <a:pt x="596" y="16014"/>
                    <a:pt x="655" y="16050"/>
                    <a:pt x="715" y="16073"/>
                  </a:cubicBezTo>
                  <a:cubicBezTo>
                    <a:pt x="762" y="16097"/>
                    <a:pt x="810" y="16109"/>
                    <a:pt x="846" y="16121"/>
                  </a:cubicBezTo>
                  <a:cubicBezTo>
                    <a:pt x="965" y="16157"/>
                    <a:pt x="1084" y="16181"/>
                    <a:pt x="1203" y="16181"/>
                  </a:cubicBezTo>
                  <a:lnTo>
                    <a:pt x="1215" y="16181"/>
                  </a:lnTo>
                  <a:cubicBezTo>
                    <a:pt x="1322" y="16181"/>
                    <a:pt x="1429" y="16169"/>
                    <a:pt x="1536" y="16133"/>
                  </a:cubicBezTo>
                  <a:cubicBezTo>
                    <a:pt x="1584" y="16121"/>
                    <a:pt x="1631" y="16109"/>
                    <a:pt x="1679" y="16085"/>
                  </a:cubicBezTo>
                  <a:cubicBezTo>
                    <a:pt x="1715" y="16073"/>
                    <a:pt x="1739" y="16062"/>
                    <a:pt x="1774" y="16038"/>
                  </a:cubicBezTo>
                  <a:lnTo>
                    <a:pt x="1858" y="15990"/>
                  </a:lnTo>
                  <a:lnTo>
                    <a:pt x="1929" y="15942"/>
                  </a:lnTo>
                  <a:cubicBezTo>
                    <a:pt x="1953" y="15931"/>
                    <a:pt x="1977" y="15919"/>
                    <a:pt x="1989" y="15907"/>
                  </a:cubicBezTo>
                  <a:lnTo>
                    <a:pt x="2048" y="15859"/>
                  </a:lnTo>
                  <a:lnTo>
                    <a:pt x="2096" y="15812"/>
                  </a:lnTo>
                  <a:lnTo>
                    <a:pt x="2143" y="15752"/>
                  </a:lnTo>
                  <a:cubicBezTo>
                    <a:pt x="2155" y="15740"/>
                    <a:pt x="2167" y="15728"/>
                    <a:pt x="2179" y="15704"/>
                  </a:cubicBezTo>
                  <a:cubicBezTo>
                    <a:pt x="2191" y="15692"/>
                    <a:pt x="2203" y="15681"/>
                    <a:pt x="2215" y="15657"/>
                  </a:cubicBezTo>
                  <a:cubicBezTo>
                    <a:pt x="2227" y="15645"/>
                    <a:pt x="2239" y="15633"/>
                    <a:pt x="2251" y="15609"/>
                  </a:cubicBezTo>
                  <a:lnTo>
                    <a:pt x="2274" y="15561"/>
                  </a:lnTo>
                  <a:lnTo>
                    <a:pt x="2298" y="15514"/>
                  </a:lnTo>
                  <a:cubicBezTo>
                    <a:pt x="2310" y="15502"/>
                    <a:pt x="2322" y="15478"/>
                    <a:pt x="2322" y="15466"/>
                  </a:cubicBezTo>
                  <a:cubicBezTo>
                    <a:pt x="2334" y="15454"/>
                    <a:pt x="2334" y="15431"/>
                    <a:pt x="2346" y="15419"/>
                  </a:cubicBezTo>
                  <a:cubicBezTo>
                    <a:pt x="2346" y="15407"/>
                    <a:pt x="2358" y="15383"/>
                    <a:pt x="2358" y="15371"/>
                  </a:cubicBezTo>
                  <a:cubicBezTo>
                    <a:pt x="2358" y="15359"/>
                    <a:pt x="2382" y="15335"/>
                    <a:pt x="2382" y="15323"/>
                  </a:cubicBezTo>
                  <a:cubicBezTo>
                    <a:pt x="2382" y="15311"/>
                    <a:pt x="2393" y="15288"/>
                    <a:pt x="2393" y="15276"/>
                  </a:cubicBezTo>
                  <a:lnTo>
                    <a:pt x="2405" y="15228"/>
                  </a:lnTo>
                  <a:lnTo>
                    <a:pt x="2417" y="15180"/>
                  </a:lnTo>
                  <a:cubicBezTo>
                    <a:pt x="2417" y="15157"/>
                    <a:pt x="2417" y="15145"/>
                    <a:pt x="2417" y="15133"/>
                  </a:cubicBezTo>
                  <a:lnTo>
                    <a:pt x="2417" y="15085"/>
                  </a:lnTo>
                  <a:lnTo>
                    <a:pt x="2417" y="15026"/>
                  </a:lnTo>
                  <a:lnTo>
                    <a:pt x="2417" y="14978"/>
                  </a:lnTo>
                  <a:lnTo>
                    <a:pt x="2417" y="14954"/>
                  </a:lnTo>
                  <a:lnTo>
                    <a:pt x="2417" y="1214"/>
                  </a:lnTo>
                  <a:lnTo>
                    <a:pt x="2417" y="1167"/>
                  </a:lnTo>
                  <a:lnTo>
                    <a:pt x="2417" y="1119"/>
                  </a:lnTo>
                  <a:lnTo>
                    <a:pt x="2417" y="1072"/>
                  </a:lnTo>
                  <a:cubicBezTo>
                    <a:pt x="2417" y="1060"/>
                    <a:pt x="2417" y="1036"/>
                    <a:pt x="2405" y="1024"/>
                  </a:cubicBezTo>
                  <a:lnTo>
                    <a:pt x="2405" y="976"/>
                  </a:lnTo>
                  <a:cubicBezTo>
                    <a:pt x="2405" y="964"/>
                    <a:pt x="2405" y="941"/>
                    <a:pt x="2393" y="929"/>
                  </a:cubicBezTo>
                  <a:cubicBezTo>
                    <a:pt x="2393" y="917"/>
                    <a:pt x="2393" y="893"/>
                    <a:pt x="2382" y="881"/>
                  </a:cubicBezTo>
                  <a:cubicBezTo>
                    <a:pt x="2382" y="869"/>
                    <a:pt x="2370" y="845"/>
                    <a:pt x="2370" y="833"/>
                  </a:cubicBezTo>
                  <a:lnTo>
                    <a:pt x="2346" y="786"/>
                  </a:lnTo>
                  <a:lnTo>
                    <a:pt x="2334" y="738"/>
                  </a:lnTo>
                  <a:cubicBezTo>
                    <a:pt x="2322" y="714"/>
                    <a:pt x="2310" y="703"/>
                    <a:pt x="2310" y="691"/>
                  </a:cubicBezTo>
                  <a:cubicBezTo>
                    <a:pt x="2298" y="667"/>
                    <a:pt x="2298" y="655"/>
                    <a:pt x="2286" y="643"/>
                  </a:cubicBezTo>
                  <a:lnTo>
                    <a:pt x="2251" y="595"/>
                  </a:lnTo>
                  <a:lnTo>
                    <a:pt x="2227" y="548"/>
                  </a:lnTo>
                  <a:cubicBezTo>
                    <a:pt x="2215" y="524"/>
                    <a:pt x="2203" y="512"/>
                    <a:pt x="2191" y="500"/>
                  </a:cubicBezTo>
                  <a:cubicBezTo>
                    <a:pt x="2179" y="476"/>
                    <a:pt x="2167" y="464"/>
                    <a:pt x="2155" y="452"/>
                  </a:cubicBezTo>
                  <a:lnTo>
                    <a:pt x="2108" y="393"/>
                  </a:lnTo>
                  <a:lnTo>
                    <a:pt x="2072" y="345"/>
                  </a:lnTo>
                  <a:lnTo>
                    <a:pt x="2012" y="298"/>
                  </a:lnTo>
                  <a:cubicBezTo>
                    <a:pt x="2001" y="286"/>
                    <a:pt x="1977" y="274"/>
                    <a:pt x="1953" y="250"/>
                  </a:cubicBezTo>
                  <a:lnTo>
                    <a:pt x="1893" y="202"/>
                  </a:lnTo>
                  <a:lnTo>
                    <a:pt x="1810" y="155"/>
                  </a:lnTo>
                  <a:cubicBezTo>
                    <a:pt x="1774" y="143"/>
                    <a:pt x="1739" y="119"/>
                    <a:pt x="1715" y="107"/>
                  </a:cubicBezTo>
                  <a:cubicBezTo>
                    <a:pt x="1667" y="95"/>
                    <a:pt x="1631" y="71"/>
                    <a:pt x="1584" y="60"/>
                  </a:cubicBezTo>
                  <a:cubicBezTo>
                    <a:pt x="1500" y="36"/>
                    <a:pt x="1417" y="12"/>
                    <a:pt x="1346" y="12"/>
                  </a:cubicBezTo>
                  <a:cubicBezTo>
                    <a:pt x="1298" y="0"/>
                    <a:pt x="1250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15"/>
            <p:cNvSpPr/>
            <p:nvPr/>
          </p:nvSpPr>
          <p:spPr>
            <a:xfrm>
              <a:off x="5312662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32" y="0"/>
                  </a:moveTo>
                  <a:cubicBezTo>
                    <a:pt x="501" y="0"/>
                    <a:pt x="1" y="500"/>
                    <a:pt x="1" y="1131"/>
                  </a:cubicBezTo>
                  <a:lnTo>
                    <a:pt x="1" y="2679"/>
                  </a:lnTo>
                  <a:cubicBezTo>
                    <a:pt x="1" y="3310"/>
                    <a:pt x="501" y="3822"/>
                    <a:pt x="1132" y="3822"/>
                  </a:cubicBezTo>
                  <a:lnTo>
                    <a:pt x="3227" y="3822"/>
                  </a:lnTo>
                  <a:cubicBezTo>
                    <a:pt x="3846" y="3822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00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15"/>
            <p:cNvSpPr/>
            <p:nvPr/>
          </p:nvSpPr>
          <p:spPr>
            <a:xfrm>
              <a:off x="5312662" y="277825"/>
              <a:ext cx="142572" cy="124648"/>
            </a:xfrm>
            <a:custGeom>
              <a:avLst/>
              <a:gdLst/>
              <a:ahLst/>
              <a:cxnLst/>
              <a:rect l="l" t="t" r="r" b="b"/>
              <a:pathLst>
                <a:path w="4359" h="3811" extrusionOk="0">
                  <a:moveTo>
                    <a:pt x="1144" y="0"/>
                  </a:moveTo>
                  <a:cubicBezTo>
                    <a:pt x="513" y="0"/>
                    <a:pt x="1" y="512"/>
                    <a:pt x="1" y="1132"/>
                  </a:cubicBezTo>
                  <a:lnTo>
                    <a:pt x="1" y="2679"/>
                  </a:lnTo>
                  <a:cubicBezTo>
                    <a:pt x="1" y="3310"/>
                    <a:pt x="513" y="3810"/>
                    <a:pt x="1144" y="3810"/>
                  </a:cubicBezTo>
                  <a:lnTo>
                    <a:pt x="3227" y="3810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1" name="Google Shape;1491;p15"/>
            <p:cNvSpPr/>
            <p:nvPr/>
          </p:nvSpPr>
          <p:spPr>
            <a:xfrm>
              <a:off x="5335655" y="-148189"/>
              <a:ext cx="79839" cy="529240"/>
            </a:xfrm>
            <a:custGeom>
              <a:avLst/>
              <a:gdLst/>
              <a:ahLst/>
              <a:cxnLst/>
              <a:rect l="l" t="t" r="r" b="b"/>
              <a:pathLst>
                <a:path w="2441" h="16181" extrusionOk="0">
                  <a:moveTo>
                    <a:pt x="1215" y="0"/>
                  </a:moveTo>
                  <a:cubicBezTo>
                    <a:pt x="917" y="0"/>
                    <a:pt x="631" y="119"/>
                    <a:pt x="405" y="310"/>
                  </a:cubicBezTo>
                  <a:lnTo>
                    <a:pt x="393" y="333"/>
                  </a:lnTo>
                  <a:cubicBezTo>
                    <a:pt x="357" y="369"/>
                    <a:pt x="322" y="393"/>
                    <a:pt x="298" y="429"/>
                  </a:cubicBezTo>
                  <a:cubicBezTo>
                    <a:pt x="274" y="452"/>
                    <a:pt x="262" y="476"/>
                    <a:pt x="238" y="500"/>
                  </a:cubicBezTo>
                  <a:cubicBezTo>
                    <a:pt x="214" y="524"/>
                    <a:pt x="191" y="560"/>
                    <a:pt x="179" y="595"/>
                  </a:cubicBezTo>
                  <a:cubicBezTo>
                    <a:pt x="155" y="631"/>
                    <a:pt x="143" y="655"/>
                    <a:pt x="119" y="691"/>
                  </a:cubicBezTo>
                  <a:cubicBezTo>
                    <a:pt x="107" y="726"/>
                    <a:pt x="95" y="750"/>
                    <a:pt x="84" y="786"/>
                  </a:cubicBezTo>
                  <a:cubicBezTo>
                    <a:pt x="72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24" y="1000"/>
                  </a:cubicBezTo>
                  <a:cubicBezTo>
                    <a:pt x="0" y="1072"/>
                    <a:pt x="0" y="1143"/>
                    <a:pt x="0" y="1226"/>
                  </a:cubicBezTo>
                  <a:lnTo>
                    <a:pt x="0" y="14954"/>
                  </a:lnTo>
                  <a:cubicBezTo>
                    <a:pt x="0" y="15633"/>
                    <a:pt x="548" y="16181"/>
                    <a:pt x="1215" y="16181"/>
                  </a:cubicBezTo>
                  <a:lnTo>
                    <a:pt x="1227" y="16181"/>
                  </a:lnTo>
                  <a:cubicBezTo>
                    <a:pt x="1310" y="16181"/>
                    <a:pt x="1393" y="16169"/>
                    <a:pt x="1477" y="16157"/>
                  </a:cubicBezTo>
                  <a:lnTo>
                    <a:pt x="1512" y="16145"/>
                  </a:lnTo>
                  <a:cubicBezTo>
                    <a:pt x="1584" y="16121"/>
                    <a:pt x="1655" y="16097"/>
                    <a:pt x="1715" y="16073"/>
                  </a:cubicBezTo>
                  <a:lnTo>
                    <a:pt x="1727" y="16073"/>
                  </a:lnTo>
                  <a:cubicBezTo>
                    <a:pt x="1881" y="16002"/>
                    <a:pt x="2012" y="15907"/>
                    <a:pt x="2119" y="15788"/>
                  </a:cubicBezTo>
                  <a:cubicBezTo>
                    <a:pt x="2322" y="15561"/>
                    <a:pt x="2441" y="15276"/>
                    <a:pt x="2441" y="14966"/>
                  </a:cubicBezTo>
                  <a:lnTo>
                    <a:pt x="2441" y="1226"/>
                  </a:lnTo>
                  <a:cubicBezTo>
                    <a:pt x="2441" y="548"/>
                    <a:pt x="1893" y="0"/>
                    <a:pt x="1215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2" name="Google Shape;1492;p15"/>
            <p:cNvSpPr/>
            <p:nvPr/>
          </p:nvSpPr>
          <p:spPr>
            <a:xfrm>
              <a:off x="5346939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143" y="0"/>
                  </a:moveTo>
                  <a:cubicBezTo>
                    <a:pt x="1060" y="0"/>
                    <a:pt x="965" y="24"/>
                    <a:pt x="882" y="48"/>
                  </a:cubicBezTo>
                  <a:cubicBezTo>
                    <a:pt x="846" y="60"/>
                    <a:pt x="798" y="71"/>
                    <a:pt x="751" y="83"/>
                  </a:cubicBezTo>
                  <a:cubicBezTo>
                    <a:pt x="715" y="107"/>
                    <a:pt x="691" y="119"/>
                    <a:pt x="655" y="131"/>
                  </a:cubicBezTo>
                  <a:cubicBezTo>
                    <a:pt x="620" y="155"/>
                    <a:pt x="596" y="167"/>
                    <a:pt x="572" y="179"/>
                  </a:cubicBezTo>
                  <a:cubicBezTo>
                    <a:pt x="548" y="202"/>
                    <a:pt x="524" y="214"/>
                    <a:pt x="501" y="226"/>
                  </a:cubicBezTo>
                  <a:lnTo>
                    <a:pt x="441" y="274"/>
                  </a:lnTo>
                  <a:lnTo>
                    <a:pt x="393" y="322"/>
                  </a:lnTo>
                  <a:cubicBezTo>
                    <a:pt x="370" y="333"/>
                    <a:pt x="358" y="357"/>
                    <a:pt x="346" y="369"/>
                  </a:cubicBezTo>
                  <a:cubicBezTo>
                    <a:pt x="334" y="381"/>
                    <a:pt x="310" y="393"/>
                    <a:pt x="298" y="417"/>
                  </a:cubicBezTo>
                  <a:cubicBezTo>
                    <a:pt x="286" y="429"/>
                    <a:pt x="274" y="441"/>
                    <a:pt x="262" y="464"/>
                  </a:cubicBezTo>
                  <a:lnTo>
                    <a:pt x="227" y="512"/>
                  </a:lnTo>
                  <a:lnTo>
                    <a:pt x="191" y="560"/>
                  </a:lnTo>
                  <a:lnTo>
                    <a:pt x="167" y="607"/>
                  </a:lnTo>
                  <a:lnTo>
                    <a:pt x="131" y="655"/>
                  </a:lnTo>
                  <a:lnTo>
                    <a:pt x="120" y="703"/>
                  </a:lnTo>
                  <a:cubicBezTo>
                    <a:pt x="120" y="714"/>
                    <a:pt x="96" y="726"/>
                    <a:pt x="96" y="750"/>
                  </a:cubicBezTo>
                  <a:cubicBezTo>
                    <a:pt x="84" y="762"/>
                    <a:pt x="84" y="774"/>
                    <a:pt x="72" y="786"/>
                  </a:cubicBezTo>
                  <a:lnTo>
                    <a:pt x="60" y="833"/>
                  </a:lnTo>
                  <a:lnTo>
                    <a:pt x="48" y="881"/>
                  </a:lnTo>
                  <a:cubicBezTo>
                    <a:pt x="48" y="905"/>
                    <a:pt x="36" y="917"/>
                    <a:pt x="36" y="929"/>
                  </a:cubicBezTo>
                  <a:cubicBezTo>
                    <a:pt x="24" y="953"/>
                    <a:pt x="24" y="964"/>
                    <a:pt x="24" y="976"/>
                  </a:cubicBezTo>
                  <a:lnTo>
                    <a:pt x="24" y="1024"/>
                  </a:lnTo>
                  <a:cubicBezTo>
                    <a:pt x="24" y="1048"/>
                    <a:pt x="24" y="1060"/>
                    <a:pt x="12" y="1072"/>
                  </a:cubicBezTo>
                  <a:cubicBezTo>
                    <a:pt x="0" y="1095"/>
                    <a:pt x="12" y="1107"/>
                    <a:pt x="12" y="1119"/>
                  </a:cubicBezTo>
                  <a:lnTo>
                    <a:pt x="12" y="1167"/>
                  </a:lnTo>
                  <a:lnTo>
                    <a:pt x="12" y="1214"/>
                  </a:lnTo>
                  <a:lnTo>
                    <a:pt x="12" y="14954"/>
                  </a:lnTo>
                  <a:cubicBezTo>
                    <a:pt x="12" y="14966"/>
                    <a:pt x="12" y="14978"/>
                    <a:pt x="12" y="14990"/>
                  </a:cubicBezTo>
                  <a:lnTo>
                    <a:pt x="12" y="15050"/>
                  </a:lnTo>
                  <a:cubicBezTo>
                    <a:pt x="12" y="15061"/>
                    <a:pt x="12" y="15073"/>
                    <a:pt x="12" y="15097"/>
                  </a:cubicBezTo>
                  <a:cubicBezTo>
                    <a:pt x="12" y="15109"/>
                    <a:pt x="12" y="15121"/>
                    <a:pt x="24" y="15145"/>
                  </a:cubicBezTo>
                  <a:cubicBezTo>
                    <a:pt x="24" y="15157"/>
                    <a:pt x="24" y="15169"/>
                    <a:pt x="24" y="15192"/>
                  </a:cubicBezTo>
                  <a:cubicBezTo>
                    <a:pt x="24" y="15204"/>
                    <a:pt x="24" y="15216"/>
                    <a:pt x="36" y="15240"/>
                  </a:cubicBezTo>
                  <a:cubicBezTo>
                    <a:pt x="36" y="15252"/>
                    <a:pt x="36" y="15276"/>
                    <a:pt x="48" y="15288"/>
                  </a:cubicBezTo>
                  <a:cubicBezTo>
                    <a:pt x="60" y="15300"/>
                    <a:pt x="48" y="15323"/>
                    <a:pt x="60" y="15335"/>
                  </a:cubicBezTo>
                  <a:lnTo>
                    <a:pt x="72" y="15383"/>
                  </a:lnTo>
                  <a:lnTo>
                    <a:pt x="96" y="15431"/>
                  </a:lnTo>
                  <a:cubicBezTo>
                    <a:pt x="96" y="15454"/>
                    <a:pt x="108" y="15466"/>
                    <a:pt x="120" y="15478"/>
                  </a:cubicBezTo>
                  <a:cubicBezTo>
                    <a:pt x="120" y="15502"/>
                    <a:pt x="131" y="15514"/>
                    <a:pt x="143" y="15526"/>
                  </a:cubicBezTo>
                  <a:cubicBezTo>
                    <a:pt x="143" y="15550"/>
                    <a:pt x="155" y="15561"/>
                    <a:pt x="167" y="15585"/>
                  </a:cubicBezTo>
                  <a:cubicBezTo>
                    <a:pt x="179" y="15597"/>
                    <a:pt x="191" y="15609"/>
                    <a:pt x="203" y="15633"/>
                  </a:cubicBezTo>
                  <a:cubicBezTo>
                    <a:pt x="203" y="15645"/>
                    <a:pt x="227" y="15657"/>
                    <a:pt x="239" y="15681"/>
                  </a:cubicBezTo>
                  <a:cubicBezTo>
                    <a:pt x="250" y="15692"/>
                    <a:pt x="262" y="15716"/>
                    <a:pt x="274" y="15728"/>
                  </a:cubicBezTo>
                  <a:cubicBezTo>
                    <a:pt x="286" y="15740"/>
                    <a:pt x="298" y="15764"/>
                    <a:pt x="310" y="15776"/>
                  </a:cubicBezTo>
                  <a:lnTo>
                    <a:pt x="358" y="15823"/>
                  </a:lnTo>
                  <a:lnTo>
                    <a:pt x="417" y="15871"/>
                  </a:lnTo>
                  <a:cubicBezTo>
                    <a:pt x="429" y="15895"/>
                    <a:pt x="453" y="15907"/>
                    <a:pt x="477" y="15931"/>
                  </a:cubicBezTo>
                  <a:lnTo>
                    <a:pt x="536" y="15978"/>
                  </a:lnTo>
                  <a:cubicBezTo>
                    <a:pt x="572" y="15990"/>
                    <a:pt x="596" y="16014"/>
                    <a:pt x="620" y="16026"/>
                  </a:cubicBezTo>
                  <a:cubicBezTo>
                    <a:pt x="655" y="16050"/>
                    <a:pt x="691" y="16062"/>
                    <a:pt x="727" y="16073"/>
                  </a:cubicBezTo>
                  <a:cubicBezTo>
                    <a:pt x="774" y="16097"/>
                    <a:pt x="810" y="16109"/>
                    <a:pt x="858" y="16121"/>
                  </a:cubicBezTo>
                  <a:cubicBezTo>
                    <a:pt x="977" y="16157"/>
                    <a:pt x="1096" y="16181"/>
                    <a:pt x="1215" y="16181"/>
                  </a:cubicBezTo>
                  <a:lnTo>
                    <a:pt x="1227" y="16181"/>
                  </a:lnTo>
                  <a:cubicBezTo>
                    <a:pt x="1334" y="16181"/>
                    <a:pt x="1441" y="16169"/>
                    <a:pt x="1548" y="16133"/>
                  </a:cubicBezTo>
                  <a:cubicBezTo>
                    <a:pt x="1584" y="16121"/>
                    <a:pt x="1632" y="16109"/>
                    <a:pt x="1679" y="16085"/>
                  </a:cubicBezTo>
                  <a:cubicBezTo>
                    <a:pt x="1715" y="16073"/>
                    <a:pt x="1751" y="16062"/>
                    <a:pt x="1786" y="16038"/>
                  </a:cubicBezTo>
                  <a:cubicBezTo>
                    <a:pt x="1822" y="16026"/>
                    <a:pt x="1834" y="16014"/>
                    <a:pt x="1870" y="15990"/>
                  </a:cubicBezTo>
                  <a:lnTo>
                    <a:pt x="1941" y="15942"/>
                  </a:lnTo>
                  <a:cubicBezTo>
                    <a:pt x="1953" y="15931"/>
                    <a:pt x="1977" y="15919"/>
                    <a:pt x="2001" y="15907"/>
                  </a:cubicBezTo>
                  <a:cubicBezTo>
                    <a:pt x="2025" y="15883"/>
                    <a:pt x="2036" y="15871"/>
                    <a:pt x="2048" y="15859"/>
                  </a:cubicBezTo>
                  <a:lnTo>
                    <a:pt x="2108" y="15812"/>
                  </a:lnTo>
                  <a:lnTo>
                    <a:pt x="2144" y="15752"/>
                  </a:lnTo>
                  <a:cubicBezTo>
                    <a:pt x="2155" y="15740"/>
                    <a:pt x="2167" y="15728"/>
                    <a:pt x="2179" y="15704"/>
                  </a:cubicBezTo>
                  <a:lnTo>
                    <a:pt x="2215" y="15657"/>
                  </a:lnTo>
                  <a:lnTo>
                    <a:pt x="2251" y="15609"/>
                  </a:lnTo>
                  <a:cubicBezTo>
                    <a:pt x="2263" y="15597"/>
                    <a:pt x="2275" y="15585"/>
                    <a:pt x="2286" y="15561"/>
                  </a:cubicBezTo>
                  <a:cubicBezTo>
                    <a:pt x="2286" y="15550"/>
                    <a:pt x="2298" y="15538"/>
                    <a:pt x="2310" y="15514"/>
                  </a:cubicBezTo>
                  <a:cubicBezTo>
                    <a:pt x="2310" y="15502"/>
                    <a:pt x="2322" y="15478"/>
                    <a:pt x="2334" y="15466"/>
                  </a:cubicBezTo>
                  <a:lnTo>
                    <a:pt x="2358" y="15419"/>
                  </a:lnTo>
                  <a:cubicBezTo>
                    <a:pt x="2358" y="15407"/>
                    <a:pt x="2370" y="15383"/>
                    <a:pt x="2370" y="15371"/>
                  </a:cubicBezTo>
                  <a:cubicBezTo>
                    <a:pt x="2370" y="15359"/>
                    <a:pt x="2382" y="15335"/>
                    <a:pt x="2394" y="15323"/>
                  </a:cubicBezTo>
                  <a:cubicBezTo>
                    <a:pt x="2394" y="15311"/>
                    <a:pt x="2394" y="15288"/>
                    <a:pt x="2406" y="15276"/>
                  </a:cubicBezTo>
                  <a:cubicBezTo>
                    <a:pt x="2406" y="15264"/>
                    <a:pt x="2406" y="15240"/>
                    <a:pt x="2417" y="15228"/>
                  </a:cubicBezTo>
                  <a:cubicBezTo>
                    <a:pt x="2417" y="15204"/>
                    <a:pt x="2417" y="15192"/>
                    <a:pt x="2417" y="15180"/>
                  </a:cubicBezTo>
                  <a:cubicBezTo>
                    <a:pt x="2429" y="15157"/>
                    <a:pt x="2417" y="15145"/>
                    <a:pt x="2429" y="15133"/>
                  </a:cubicBezTo>
                  <a:cubicBezTo>
                    <a:pt x="2441" y="15109"/>
                    <a:pt x="2429" y="15097"/>
                    <a:pt x="2429" y="15085"/>
                  </a:cubicBezTo>
                  <a:lnTo>
                    <a:pt x="2429" y="15026"/>
                  </a:lnTo>
                  <a:lnTo>
                    <a:pt x="2429" y="14978"/>
                  </a:lnTo>
                  <a:lnTo>
                    <a:pt x="2429" y="1214"/>
                  </a:lnTo>
                  <a:lnTo>
                    <a:pt x="2429" y="1167"/>
                  </a:lnTo>
                  <a:lnTo>
                    <a:pt x="2429" y="1119"/>
                  </a:lnTo>
                  <a:cubicBezTo>
                    <a:pt x="2429" y="1107"/>
                    <a:pt x="2429" y="1084"/>
                    <a:pt x="2429" y="1072"/>
                  </a:cubicBezTo>
                  <a:cubicBezTo>
                    <a:pt x="2417" y="1060"/>
                    <a:pt x="2417" y="1036"/>
                    <a:pt x="2417" y="1024"/>
                  </a:cubicBezTo>
                  <a:cubicBezTo>
                    <a:pt x="2417" y="1012"/>
                    <a:pt x="2417" y="988"/>
                    <a:pt x="2417" y="976"/>
                  </a:cubicBezTo>
                  <a:cubicBezTo>
                    <a:pt x="2417" y="964"/>
                    <a:pt x="2406" y="941"/>
                    <a:pt x="2406" y="929"/>
                  </a:cubicBezTo>
                  <a:cubicBezTo>
                    <a:pt x="2406" y="905"/>
                    <a:pt x="2406" y="893"/>
                    <a:pt x="2394" y="881"/>
                  </a:cubicBezTo>
                  <a:cubicBezTo>
                    <a:pt x="2394" y="869"/>
                    <a:pt x="2382" y="845"/>
                    <a:pt x="2382" y="833"/>
                  </a:cubicBezTo>
                  <a:cubicBezTo>
                    <a:pt x="2382" y="810"/>
                    <a:pt x="2370" y="798"/>
                    <a:pt x="2358" y="786"/>
                  </a:cubicBezTo>
                  <a:cubicBezTo>
                    <a:pt x="2358" y="762"/>
                    <a:pt x="2346" y="750"/>
                    <a:pt x="2346" y="738"/>
                  </a:cubicBezTo>
                  <a:cubicBezTo>
                    <a:pt x="2346" y="714"/>
                    <a:pt x="2322" y="703"/>
                    <a:pt x="2322" y="691"/>
                  </a:cubicBezTo>
                  <a:lnTo>
                    <a:pt x="2298" y="643"/>
                  </a:lnTo>
                  <a:cubicBezTo>
                    <a:pt x="2286" y="619"/>
                    <a:pt x="2275" y="607"/>
                    <a:pt x="2263" y="595"/>
                  </a:cubicBezTo>
                  <a:cubicBezTo>
                    <a:pt x="2263" y="572"/>
                    <a:pt x="2251" y="560"/>
                    <a:pt x="2239" y="548"/>
                  </a:cubicBezTo>
                  <a:lnTo>
                    <a:pt x="2203" y="500"/>
                  </a:lnTo>
                  <a:lnTo>
                    <a:pt x="2167" y="452"/>
                  </a:lnTo>
                  <a:lnTo>
                    <a:pt x="2120" y="393"/>
                  </a:lnTo>
                  <a:cubicBezTo>
                    <a:pt x="2108" y="381"/>
                    <a:pt x="2096" y="369"/>
                    <a:pt x="2072" y="345"/>
                  </a:cubicBezTo>
                  <a:lnTo>
                    <a:pt x="2025" y="298"/>
                  </a:lnTo>
                  <a:cubicBezTo>
                    <a:pt x="2001" y="286"/>
                    <a:pt x="1989" y="274"/>
                    <a:pt x="1965" y="250"/>
                  </a:cubicBezTo>
                  <a:lnTo>
                    <a:pt x="1894" y="202"/>
                  </a:lnTo>
                  <a:lnTo>
                    <a:pt x="1822" y="155"/>
                  </a:lnTo>
                  <a:cubicBezTo>
                    <a:pt x="1786" y="143"/>
                    <a:pt x="1751" y="119"/>
                    <a:pt x="1715" y="107"/>
                  </a:cubicBezTo>
                  <a:cubicBezTo>
                    <a:pt x="1679" y="95"/>
                    <a:pt x="1632" y="71"/>
                    <a:pt x="1596" y="60"/>
                  </a:cubicBezTo>
                  <a:cubicBezTo>
                    <a:pt x="1513" y="36"/>
                    <a:pt x="1429" y="12"/>
                    <a:pt x="1346" y="12"/>
                  </a:cubicBezTo>
                  <a:cubicBezTo>
                    <a:pt x="1310" y="0"/>
                    <a:pt x="1263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3" name="Google Shape;1493;p15"/>
            <p:cNvSpPr/>
            <p:nvPr/>
          </p:nvSpPr>
          <p:spPr>
            <a:xfrm>
              <a:off x="4941924" y="-169612"/>
              <a:ext cx="142964" cy="125041"/>
            </a:xfrm>
            <a:custGeom>
              <a:avLst/>
              <a:gdLst/>
              <a:ahLst/>
              <a:cxnLst/>
              <a:rect l="l" t="t" r="r" b="b"/>
              <a:pathLst>
                <a:path w="4371" h="3823" extrusionOk="0">
                  <a:moveTo>
                    <a:pt x="1144" y="0"/>
                  </a:moveTo>
                  <a:cubicBezTo>
                    <a:pt x="513" y="0"/>
                    <a:pt x="1" y="512"/>
                    <a:pt x="1" y="1131"/>
                  </a:cubicBezTo>
                  <a:lnTo>
                    <a:pt x="1" y="2679"/>
                  </a:lnTo>
                  <a:cubicBezTo>
                    <a:pt x="1" y="3310"/>
                    <a:pt x="513" y="3822"/>
                    <a:pt x="1144" y="3822"/>
                  </a:cubicBezTo>
                  <a:lnTo>
                    <a:pt x="3228" y="3822"/>
                  </a:lnTo>
                  <a:cubicBezTo>
                    <a:pt x="3859" y="3810"/>
                    <a:pt x="4371" y="3310"/>
                    <a:pt x="4371" y="2679"/>
                  </a:cubicBezTo>
                  <a:lnTo>
                    <a:pt x="4359" y="1131"/>
                  </a:lnTo>
                  <a:cubicBezTo>
                    <a:pt x="4359" y="512"/>
                    <a:pt x="3847" y="0"/>
                    <a:pt x="3228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15"/>
            <p:cNvSpPr/>
            <p:nvPr/>
          </p:nvSpPr>
          <p:spPr>
            <a:xfrm>
              <a:off x="4942316" y="277825"/>
              <a:ext cx="142572" cy="124648"/>
            </a:xfrm>
            <a:custGeom>
              <a:avLst/>
              <a:gdLst/>
              <a:ahLst/>
              <a:cxnLst/>
              <a:rect l="l" t="t" r="r" b="b"/>
              <a:pathLst>
                <a:path w="4359" h="3811" extrusionOk="0">
                  <a:moveTo>
                    <a:pt x="1132" y="0"/>
                  </a:moveTo>
                  <a:cubicBezTo>
                    <a:pt x="513" y="0"/>
                    <a:pt x="1" y="512"/>
                    <a:pt x="1" y="1132"/>
                  </a:cubicBezTo>
                  <a:lnTo>
                    <a:pt x="1" y="2679"/>
                  </a:lnTo>
                  <a:cubicBezTo>
                    <a:pt x="1" y="3310"/>
                    <a:pt x="513" y="3810"/>
                    <a:pt x="1132" y="3810"/>
                  </a:cubicBezTo>
                  <a:lnTo>
                    <a:pt x="3216" y="3810"/>
                  </a:lnTo>
                  <a:cubicBezTo>
                    <a:pt x="3847" y="3810"/>
                    <a:pt x="4359" y="3310"/>
                    <a:pt x="4359" y="2679"/>
                  </a:cubicBezTo>
                  <a:lnTo>
                    <a:pt x="4359" y="1132"/>
                  </a:lnTo>
                  <a:cubicBezTo>
                    <a:pt x="4359" y="512"/>
                    <a:pt x="3847" y="0"/>
                    <a:pt x="3216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15"/>
            <p:cNvSpPr/>
            <p:nvPr/>
          </p:nvSpPr>
          <p:spPr>
            <a:xfrm>
              <a:off x="4965309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227" y="0"/>
                  </a:moveTo>
                  <a:cubicBezTo>
                    <a:pt x="917" y="0"/>
                    <a:pt x="631" y="119"/>
                    <a:pt x="405" y="310"/>
                  </a:cubicBezTo>
                  <a:lnTo>
                    <a:pt x="393" y="333"/>
                  </a:lnTo>
                  <a:cubicBezTo>
                    <a:pt x="358" y="369"/>
                    <a:pt x="322" y="393"/>
                    <a:pt x="298" y="429"/>
                  </a:cubicBezTo>
                  <a:cubicBezTo>
                    <a:pt x="274" y="452"/>
                    <a:pt x="262" y="476"/>
                    <a:pt x="238" y="500"/>
                  </a:cubicBezTo>
                  <a:cubicBezTo>
                    <a:pt x="215" y="524"/>
                    <a:pt x="191" y="560"/>
                    <a:pt x="179" y="595"/>
                  </a:cubicBezTo>
                  <a:cubicBezTo>
                    <a:pt x="155" y="631"/>
                    <a:pt x="143" y="655"/>
                    <a:pt x="119" y="691"/>
                  </a:cubicBezTo>
                  <a:cubicBezTo>
                    <a:pt x="107" y="726"/>
                    <a:pt x="96" y="750"/>
                    <a:pt x="84" y="786"/>
                  </a:cubicBezTo>
                  <a:cubicBezTo>
                    <a:pt x="72" y="833"/>
                    <a:pt x="48" y="869"/>
                    <a:pt x="36" y="917"/>
                  </a:cubicBezTo>
                  <a:cubicBezTo>
                    <a:pt x="36" y="941"/>
                    <a:pt x="24" y="964"/>
                    <a:pt x="24" y="1000"/>
                  </a:cubicBezTo>
                  <a:cubicBezTo>
                    <a:pt x="0" y="1072"/>
                    <a:pt x="0" y="1143"/>
                    <a:pt x="0" y="1226"/>
                  </a:cubicBezTo>
                  <a:lnTo>
                    <a:pt x="0" y="14954"/>
                  </a:lnTo>
                  <a:cubicBezTo>
                    <a:pt x="0" y="15633"/>
                    <a:pt x="548" y="16181"/>
                    <a:pt x="1227" y="16181"/>
                  </a:cubicBezTo>
                  <a:cubicBezTo>
                    <a:pt x="1310" y="16181"/>
                    <a:pt x="1393" y="16169"/>
                    <a:pt x="1477" y="16157"/>
                  </a:cubicBezTo>
                  <a:lnTo>
                    <a:pt x="1512" y="16145"/>
                  </a:lnTo>
                  <a:cubicBezTo>
                    <a:pt x="1584" y="16121"/>
                    <a:pt x="1643" y="16097"/>
                    <a:pt x="1715" y="16073"/>
                  </a:cubicBezTo>
                  <a:lnTo>
                    <a:pt x="1727" y="16073"/>
                  </a:lnTo>
                  <a:cubicBezTo>
                    <a:pt x="1882" y="16002"/>
                    <a:pt x="2012" y="15907"/>
                    <a:pt x="2120" y="15788"/>
                  </a:cubicBezTo>
                  <a:cubicBezTo>
                    <a:pt x="2322" y="15561"/>
                    <a:pt x="2441" y="15276"/>
                    <a:pt x="2441" y="14966"/>
                  </a:cubicBezTo>
                  <a:lnTo>
                    <a:pt x="2441" y="1226"/>
                  </a:lnTo>
                  <a:cubicBezTo>
                    <a:pt x="2441" y="548"/>
                    <a:pt x="1893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15"/>
            <p:cNvSpPr/>
            <p:nvPr/>
          </p:nvSpPr>
          <p:spPr>
            <a:xfrm>
              <a:off x="4977378" y="-148189"/>
              <a:ext cx="78694" cy="529240"/>
            </a:xfrm>
            <a:custGeom>
              <a:avLst/>
              <a:gdLst/>
              <a:ahLst/>
              <a:cxnLst/>
              <a:rect l="l" t="t" r="r" b="b"/>
              <a:pathLst>
                <a:path w="2406" h="16181" extrusionOk="0">
                  <a:moveTo>
                    <a:pt x="1132" y="0"/>
                  </a:moveTo>
                  <a:cubicBezTo>
                    <a:pt x="1036" y="0"/>
                    <a:pt x="953" y="24"/>
                    <a:pt x="870" y="48"/>
                  </a:cubicBezTo>
                  <a:cubicBezTo>
                    <a:pt x="822" y="60"/>
                    <a:pt x="774" y="71"/>
                    <a:pt x="739" y="83"/>
                  </a:cubicBezTo>
                  <a:cubicBezTo>
                    <a:pt x="703" y="107"/>
                    <a:pt x="667" y="119"/>
                    <a:pt x="631" y="131"/>
                  </a:cubicBezTo>
                  <a:cubicBezTo>
                    <a:pt x="608" y="155"/>
                    <a:pt x="584" y="167"/>
                    <a:pt x="560" y="179"/>
                  </a:cubicBezTo>
                  <a:cubicBezTo>
                    <a:pt x="536" y="202"/>
                    <a:pt x="512" y="214"/>
                    <a:pt x="489" y="226"/>
                  </a:cubicBezTo>
                  <a:cubicBezTo>
                    <a:pt x="465" y="238"/>
                    <a:pt x="441" y="262"/>
                    <a:pt x="429" y="274"/>
                  </a:cubicBezTo>
                  <a:lnTo>
                    <a:pt x="370" y="322"/>
                  </a:lnTo>
                  <a:lnTo>
                    <a:pt x="322" y="369"/>
                  </a:lnTo>
                  <a:cubicBezTo>
                    <a:pt x="310" y="381"/>
                    <a:pt x="298" y="393"/>
                    <a:pt x="286" y="417"/>
                  </a:cubicBezTo>
                  <a:lnTo>
                    <a:pt x="239" y="464"/>
                  </a:lnTo>
                  <a:lnTo>
                    <a:pt x="203" y="512"/>
                  </a:lnTo>
                  <a:lnTo>
                    <a:pt x="179" y="560"/>
                  </a:lnTo>
                  <a:cubicBezTo>
                    <a:pt x="167" y="572"/>
                    <a:pt x="155" y="583"/>
                    <a:pt x="143" y="607"/>
                  </a:cubicBezTo>
                  <a:cubicBezTo>
                    <a:pt x="131" y="619"/>
                    <a:pt x="131" y="631"/>
                    <a:pt x="119" y="655"/>
                  </a:cubicBezTo>
                  <a:cubicBezTo>
                    <a:pt x="108" y="667"/>
                    <a:pt x="108" y="679"/>
                    <a:pt x="96" y="703"/>
                  </a:cubicBezTo>
                  <a:lnTo>
                    <a:pt x="72" y="750"/>
                  </a:lnTo>
                  <a:cubicBezTo>
                    <a:pt x="72" y="762"/>
                    <a:pt x="60" y="774"/>
                    <a:pt x="60" y="786"/>
                  </a:cubicBezTo>
                  <a:lnTo>
                    <a:pt x="36" y="833"/>
                  </a:lnTo>
                  <a:lnTo>
                    <a:pt x="24" y="881"/>
                  </a:lnTo>
                  <a:cubicBezTo>
                    <a:pt x="24" y="905"/>
                    <a:pt x="12" y="917"/>
                    <a:pt x="12" y="929"/>
                  </a:cubicBezTo>
                  <a:cubicBezTo>
                    <a:pt x="12" y="953"/>
                    <a:pt x="0" y="964"/>
                    <a:pt x="0" y="976"/>
                  </a:cubicBezTo>
                  <a:lnTo>
                    <a:pt x="0" y="1024"/>
                  </a:lnTo>
                  <a:lnTo>
                    <a:pt x="0" y="1072"/>
                  </a:lnTo>
                  <a:lnTo>
                    <a:pt x="0" y="1119"/>
                  </a:lnTo>
                  <a:lnTo>
                    <a:pt x="0" y="1167"/>
                  </a:lnTo>
                  <a:lnTo>
                    <a:pt x="0" y="1214"/>
                  </a:lnTo>
                  <a:lnTo>
                    <a:pt x="0" y="14954"/>
                  </a:lnTo>
                  <a:lnTo>
                    <a:pt x="0" y="14990"/>
                  </a:lnTo>
                  <a:lnTo>
                    <a:pt x="0" y="15050"/>
                  </a:lnTo>
                  <a:lnTo>
                    <a:pt x="0" y="15097"/>
                  </a:lnTo>
                  <a:lnTo>
                    <a:pt x="0" y="15145"/>
                  </a:lnTo>
                  <a:lnTo>
                    <a:pt x="0" y="15192"/>
                  </a:lnTo>
                  <a:cubicBezTo>
                    <a:pt x="0" y="15204"/>
                    <a:pt x="12" y="15216"/>
                    <a:pt x="12" y="15240"/>
                  </a:cubicBezTo>
                  <a:cubicBezTo>
                    <a:pt x="24" y="15252"/>
                    <a:pt x="12" y="15276"/>
                    <a:pt x="24" y="15288"/>
                  </a:cubicBezTo>
                  <a:cubicBezTo>
                    <a:pt x="36" y="15300"/>
                    <a:pt x="36" y="15323"/>
                    <a:pt x="36" y="15335"/>
                  </a:cubicBezTo>
                  <a:cubicBezTo>
                    <a:pt x="48" y="15347"/>
                    <a:pt x="48" y="15371"/>
                    <a:pt x="60" y="15383"/>
                  </a:cubicBezTo>
                  <a:cubicBezTo>
                    <a:pt x="60" y="15407"/>
                    <a:pt x="72" y="15419"/>
                    <a:pt x="72" y="15431"/>
                  </a:cubicBezTo>
                  <a:cubicBezTo>
                    <a:pt x="84" y="15454"/>
                    <a:pt x="96" y="15466"/>
                    <a:pt x="96" y="15478"/>
                  </a:cubicBezTo>
                  <a:cubicBezTo>
                    <a:pt x="108" y="15502"/>
                    <a:pt x="119" y="15514"/>
                    <a:pt x="119" y="15526"/>
                  </a:cubicBezTo>
                  <a:cubicBezTo>
                    <a:pt x="131" y="15550"/>
                    <a:pt x="143" y="15561"/>
                    <a:pt x="155" y="15585"/>
                  </a:cubicBezTo>
                  <a:cubicBezTo>
                    <a:pt x="167" y="15597"/>
                    <a:pt x="167" y="15609"/>
                    <a:pt x="179" y="15633"/>
                  </a:cubicBezTo>
                  <a:cubicBezTo>
                    <a:pt x="191" y="15645"/>
                    <a:pt x="203" y="15669"/>
                    <a:pt x="215" y="15681"/>
                  </a:cubicBezTo>
                  <a:lnTo>
                    <a:pt x="250" y="15728"/>
                  </a:lnTo>
                  <a:lnTo>
                    <a:pt x="298" y="15776"/>
                  </a:lnTo>
                  <a:lnTo>
                    <a:pt x="346" y="15823"/>
                  </a:lnTo>
                  <a:lnTo>
                    <a:pt x="393" y="15871"/>
                  </a:lnTo>
                  <a:cubicBezTo>
                    <a:pt x="417" y="15895"/>
                    <a:pt x="441" y="15907"/>
                    <a:pt x="453" y="15931"/>
                  </a:cubicBezTo>
                  <a:lnTo>
                    <a:pt x="524" y="15978"/>
                  </a:lnTo>
                  <a:cubicBezTo>
                    <a:pt x="584" y="16014"/>
                    <a:pt x="643" y="16050"/>
                    <a:pt x="715" y="16073"/>
                  </a:cubicBezTo>
                  <a:cubicBezTo>
                    <a:pt x="751" y="16097"/>
                    <a:pt x="798" y="16109"/>
                    <a:pt x="846" y="16121"/>
                  </a:cubicBezTo>
                  <a:cubicBezTo>
                    <a:pt x="953" y="16157"/>
                    <a:pt x="1072" y="16181"/>
                    <a:pt x="1191" y="16181"/>
                  </a:cubicBezTo>
                  <a:lnTo>
                    <a:pt x="1203" y="16181"/>
                  </a:lnTo>
                  <a:cubicBezTo>
                    <a:pt x="1310" y="16181"/>
                    <a:pt x="1417" y="16169"/>
                    <a:pt x="1524" y="16133"/>
                  </a:cubicBezTo>
                  <a:cubicBezTo>
                    <a:pt x="1572" y="16121"/>
                    <a:pt x="1620" y="16109"/>
                    <a:pt x="1667" y="16085"/>
                  </a:cubicBezTo>
                  <a:cubicBezTo>
                    <a:pt x="1703" y="16073"/>
                    <a:pt x="1739" y="16062"/>
                    <a:pt x="1763" y="16038"/>
                  </a:cubicBezTo>
                  <a:lnTo>
                    <a:pt x="1846" y="15990"/>
                  </a:lnTo>
                  <a:lnTo>
                    <a:pt x="1917" y="15942"/>
                  </a:lnTo>
                  <a:cubicBezTo>
                    <a:pt x="1941" y="15931"/>
                    <a:pt x="1965" y="15919"/>
                    <a:pt x="1989" y="15907"/>
                  </a:cubicBezTo>
                  <a:lnTo>
                    <a:pt x="2036" y="15859"/>
                  </a:lnTo>
                  <a:lnTo>
                    <a:pt x="2084" y="15812"/>
                  </a:lnTo>
                  <a:lnTo>
                    <a:pt x="2132" y="15752"/>
                  </a:lnTo>
                  <a:cubicBezTo>
                    <a:pt x="2144" y="15740"/>
                    <a:pt x="2155" y="15728"/>
                    <a:pt x="2167" y="15704"/>
                  </a:cubicBezTo>
                  <a:cubicBezTo>
                    <a:pt x="2179" y="15692"/>
                    <a:pt x="2191" y="15681"/>
                    <a:pt x="2203" y="15657"/>
                  </a:cubicBezTo>
                  <a:lnTo>
                    <a:pt x="2239" y="15609"/>
                  </a:lnTo>
                  <a:lnTo>
                    <a:pt x="2263" y="15561"/>
                  </a:lnTo>
                  <a:cubicBezTo>
                    <a:pt x="2275" y="15550"/>
                    <a:pt x="2286" y="15538"/>
                    <a:pt x="2286" y="15514"/>
                  </a:cubicBezTo>
                  <a:cubicBezTo>
                    <a:pt x="2298" y="15502"/>
                    <a:pt x="2310" y="15478"/>
                    <a:pt x="2310" y="15466"/>
                  </a:cubicBezTo>
                  <a:cubicBezTo>
                    <a:pt x="2310" y="15454"/>
                    <a:pt x="2334" y="15431"/>
                    <a:pt x="2334" y="15419"/>
                  </a:cubicBezTo>
                  <a:cubicBezTo>
                    <a:pt x="2346" y="15407"/>
                    <a:pt x="2346" y="15383"/>
                    <a:pt x="2358" y="15371"/>
                  </a:cubicBezTo>
                  <a:cubicBezTo>
                    <a:pt x="2358" y="15359"/>
                    <a:pt x="2370" y="15335"/>
                    <a:pt x="2370" y="15323"/>
                  </a:cubicBezTo>
                  <a:lnTo>
                    <a:pt x="2382" y="15276"/>
                  </a:lnTo>
                  <a:cubicBezTo>
                    <a:pt x="2382" y="15264"/>
                    <a:pt x="2394" y="15240"/>
                    <a:pt x="2394" y="15228"/>
                  </a:cubicBezTo>
                  <a:lnTo>
                    <a:pt x="2405" y="15180"/>
                  </a:lnTo>
                  <a:cubicBezTo>
                    <a:pt x="2405" y="15157"/>
                    <a:pt x="2405" y="15145"/>
                    <a:pt x="2405" y="15133"/>
                  </a:cubicBezTo>
                  <a:lnTo>
                    <a:pt x="2405" y="15085"/>
                  </a:lnTo>
                  <a:lnTo>
                    <a:pt x="2405" y="15026"/>
                  </a:lnTo>
                  <a:lnTo>
                    <a:pt x="2405" y="14978"/>
                  </a:lnTo>
                  <a:lnTo>
                    <a:pt x="2405" y="14954"/>
                  </a:lnTo>
                  <a:lnTo>
                    <a:pt x="2405" y="1214"/>
                  </a:lnTo>
                  <a:lnTo>
                    <a:pt x="2405" y="1167"/>
                  </a:lnTo>
                  <a:lnTo>
                    <a:pt x="2405" y="1119"/>
                  </a:lnTo>
                  <a:lnTo>
                    <a:pt x="2405" y="1072"/>
                  </a:lnTo>
                  <a:cubicBezTo>
                    <a:pt x="2405" y="1060"/>
                    <a:pt x="2405" y="1036"/>
                    <a:pt x="2405" y="1024"/>
                  </a:cubicBezTo>
                  <a:lnTo>
                    <a:pt x="2405" y="976"/>
                  </a:lnTo>
                  <a:cubicBezTo>
                    <a:pt x="2405" y="964"/>
                    <a:pt x="2394" y="941"/>
                    <a:pt x="2394" y="929"/>
                  </a:cubicBezTo>
                  <a:cubicBezTo>
                    <a:pt x="2382" y="917"/>
                    <a:pt x="2382" y="893"/>
                    <a:pt x="2370" y="881"/>
                  </a:cubicBezTo>
                  <a:cubicBezTo>
                    <a:pt x="2370" y="869"/>
                    <a:pt x="2370" y="845"/>
                    <a:pt x="2358" y="833"/>
                  </a:cubicBezTo>
                  <a:lnTo>
                    <a:pt x="2346" y="786"/>
                  </a:lnTo>
                  <a:lnTo>
                    <a:pt x="2322" y="738"/>
                  </a:lnTo>
                  <a:cubicBezTo>
                    <a:pt x="2322" y="714"/>
                    <a:pt x="2310" y="703"/>
                    <a:pt x="2298" y="691"/>
                  </a:cubicBezTo>
                  <a:lnTo>
                    <a:pt x="2275" y="643"/>
                  </a:lnTo>
                  <a:lnTo>
                    <a:pt x="2251" y="595"/>
                  </a:lnTo>
                  <a:lnTo>
                    <a:pt x="2215" y="548"/>
                  </a:lnTo>
                  <a:cubicBezTo>
                    <a:pt x="2203" y="524"/>
                    <a:pt x="2191" y="512"/>
                    <a:pt x="2179" y="500"/>
                  </a:cubicBezTo>
                  <a:cubicBezTo>
                    <a:pt x="2167" y="476"/>
                    <a:pt x="2155" y="464"/>
                    <a:pt x="2144" y="452"/>
                  </a:cubicBezTo>
                  <a:lnTo>
                    <a:pt x="2108" y="393"/>
                  </a:lnTo>
                  <a:lnTo>
                    <a:pt x="2060" y="345"/>
                  </a:lnTo>
                  <a:lnTo>
                    <a:pt x="2001" y="298"/>
                  </a:lnTo>
                  <a:cubicBezTo>
                    <a:pt x="1989" y="286"/>
                    <a:pt x="1965" y="274"/>
                    <a:pt x="1941" y="250"/>
                  </a:cubicBezTo>
                  <a:lnTo>
                    <a:pt x="1882" y="202"/>
                  </a:lnTo>
                  <a:lnTo>
                    <a:pt x="1798" y="155"/>
                  </a:lnTo>
                  <a:cubicBezTo>
                    <a:pt x="1763" y="143"/>
                    <a:pt x="1739" y="119"/>
                    <a:pt x="1703" y="107"/>
                  </a:cubicBezTo>
                  <a:cubicBezTo>
                    <a:pt x="1655" y="95"/>
                    <a:pt x="1620" y="71"/>
                    <a:pt x="1572" y="60"/>
                  </a:cubicBezTo>
                  <a:cubicBezTo>
                    <a:pt x="1489" y="36"/>
                    <a:pt x="1417" y="12"/>
                    <a:pt x="1334" y="12"/>
                  </a:cubicBezTo>
                  <a:cubicBezTo>
                    <a:pt x="1286" y="0"/>
                    <a:pt x="1251" y="0"/>
                    <a:pt x="12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15"/>
            <p:cNvSpPr/>
            <p:nvPr/>
          </p:nvSpPr>
          <p:spPr>
            <a:xfrm>
              <a:off x="6566206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32" y="0"/>
                  </a:moveTo>
                  <a:cubicBezTo>
                    <a:pt x="501" y="0"/>
                    <a:pt x="1" y="512"/>
                    <a:pt x="1" y="1131"/>
                  </a:cubicBezTo>
                  <a:lnTo>
                    <a:pt x="1" y="2679"/>
                  </a:lnTo>
                  <a:cubicBezTo>
                    <a:pt x="1" y="3310"/>
                    <a:pt x="501" y="3810"/>
                    <a:pt x="1132" y="3822"/>
                  </a:cubicBezTo>
                  <a:lnTo>
                    <a:pt x="3216" y="3822"/>
                  </a:lnTo>
                  <a:cubicBezTo>
                    <a:pt x="3847" y="3810"/>
                    <a:pt x="4359" y="3310"/>
                    <a:pt x="4359" y="2679"/>
                  </a:cubicBezTo>
                  <a:lnTo>
                    <a:pt x="4359" y="1131"/>
                  </a:lnTo>
                  <a:cubicBezTo>
                    <a:pt x="4359" y="512"/>
                    <a:pt x="3847" y="0"/>
                    <a:pt x="3216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15"/>
            <p:cNvSpPr/>
            <p:nvPr/>
          </p:nvSpPr>
          <p:spPr>
            <a:xfrm>
              <a:off x="6566206" y="277825"/>
              <a:ext cx="142572" cy="124648"/>
            </a:xfrm>
            <a:custGeom>
              <a:avLst/>
              <a:gdLst/>
              <a:ahLst/>
              <a:cxnLst/>
              <a:rect l="l" t="t" r="r" b="b"/>
              <a:pathLst>
                <a:path w="4359" h="3811" extrusionOk="0">
                  <a:moveTo>
                    <a:pt x="1132" y="0"/>
                  </a:moveTo>
                  <a:cubicBezTo>
                    <a:pt x="501" y="0"/>
                    <a:pt x="1" y="512"/>
                    <a:pt x="1" y="1132"/>
                  </a:cubicBezTo>
                  <a:lnTo>
                    <a:pt x="1" y="2679"/>
                  </a:lnTo>
                  <a:cubicBezTo>
                    <a:pt x="1" y="3310"/>
                    <a:pt x="501" y="3810"/>
                    <a:pt x="1132" y="3810"/>
                  </a:cubicBezTo>
                  <a:lnTo>
                    <a:pt x="3216" y="3810"/>
                  </a:lnTo>
                  <a:cubicBezTo>
                    <a:pt x="3847" y="3810"/>
                    <a:pt x="4359" y="3310"/>
                    <a:pt x="4359" y="2679"/>
                  </a:cubicBezTo>
                  <a:lnTo>
                    <a:pt x="4359" y="1132"/>
                  </a:lnTo>
                  <a:cubicBezTo>
                    <a:pt x="4359" y="512"/>
                    <a:pt x="3847" y="0"/>
                    <a:pt x="3216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15"/>
            <p:cNvSpPr/>
            <p:nvPr/>
          </p:nvSpPr>
          <p:spPr>
            <a:xfrm>
              <a:off x="6588806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29" y="0"/>
                    <a:pt x="643" y="119"/>
                    <a:pt x="417" y="310"/>
                  </a:cubicBezTo>
                  <a:lnTo>
                    <a:pt x="393" y="333"/>
                  </a:lnTo>
                  <a:cubicBezTo>
                    <a:pt x="370" y="369"/>
                    <a:pt x="334" y="393"/>
                    <a:pt x="298" y="429"/>
                  </a:cubicBezTo>
                  <a:cubicBezTo>
                    <a:pt x="286" y="452"/>
                    <a:pt x="262" y="476"/>
                    <a:pt x="251" y="500"/>
                  </a:cubicBezTo>
                  <a:cubicBezTo>
                    <a:pt x="227" y="524"/>
                    <a:pt x="203" y="560"/>
                    <a:pt x="179" y="595"/>
                  </a:cubicBezTo>
                  <a:cubicBezTo>
                    <a:pt x="167" y="631"/>
                    <a:pt x="143" y="655"/>
                    <a:pt x="131" y="691"/>
                  </a:cubicBezTo>
                  <a:cubicBezTo>
                    <a:pt x="120" y="726"/>
                    <a:pt x="108" y="750"/>
                    <a:pt x="96" y="786"/>
                  </a:cubicBezTo>
                  <a:cubicBezTo>
                    <a:pt x="72" y="833"/>
                    <a:pt x="60" y="869"/>
                    <a:pt x="48" y="917"/>
                  </a:cubicBezTo>
                  <a:cubicBezTo>
                    <a:pt x="36" y="941"/>
                    <a:pt x="36" y="964"/>
                    <a:pt x="24" y="1000"/>
                  </a:cubicBezTo>
                  <a:cubicBezTo>
                    <a:pt x="12" y="1072"/>
                    <a:pt x="0" y="1143"/>
                    <a:pt x="0" y="1226"/>
                  </a:cubicBezTo>
                  <a:lnTo>
                    <a:pt x="0" y="14954"/>
                  </a:lnTo>
                  <a:cubicBezTo>
                    <a:pt x="0" y="15633"/>
                    <a:pt x="548" y="16181"/>
                    <a:pt x="1227" y="16181"/>
                  </a:cubicBezTo>
                  <a:cubicBezTo>
                    <a:pt x="1322" y="16181"/>
                    <a:pt x="1405" y="16169"/>
                    <a:pt x="1489" y="16157"/>
                  </a:cubicBezTo>
                  <a:lnTo>
                    <a:pt x="1524" y="16145"/>
                  </a:lnTo>
                  <a:cubicBezTo>
                    <a:pt x="1596" y="16121"/>
                    <a:pt x="1655" y="16097"/>
                    <a:pt x="1727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32" y="15788"/>
                  </a:cubicBezTo>
                  <a:cubicBezTo>
                    <a:pt x="2334" y="15561"/>
                    <a:pt x="2453" y="15276"/>
                    <a:pt x="2453" y="14966"/>
                  </a:cubicBezTo>
                  <a:lnTo>
                    <a:pt x="2453" y="1226"/>
                  </a:lnTo>
                  <a:cubicBezTo>
                    <a:pt x="2453" y="548"/>
                    <a:pt x="1905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15"/>
            <p:cNvSpPr/>
            <p:nvPr/>
          </p:nvSpPr>
          <p:spPr>
            <a:xfrm>
              <a:off x="6600483" y="-148189"/>
              <a:ext cx="79872" cy="529240"/>
            </a:xfrm>
            <a:custGeom>
              <a:avLst/>
              <a:gdLst/>
              <a:ahLst/>
              <a:cxnLst/>
              <a:rect l="l" t="t" r="r" b="b"/>
              <a:pathLst>
                <a:path w="2442" h="16181" extrusionOk="0">
                  <a:moveTo>
                    <a:pt x="1144" y="0"/>
                  </a:moveTo>
                  <a:cubicBezTo>
                    <a:pt x="1060" y="0"/>
                    <a:pt x="965" y="24"/>
                    <a:pt x="882" y="48"/>
                  </a:cubicBezTo>
                  <a:cubicBezTo>
                    <a:pt x="834" y="60"/>
                    <a:pt x="798" y="71"/>
                    <a:pt x="751" y="83"/>
                  </a:cubicBezTo>
                  <a:cubicBezTo>
                    <a:pt x="715" y="107"/>
                    <a:pt x="691" y="119"/>
                    <a:pt x="656" y="131"/>
                  </a:cubicBezTo>
                  <a:cubicBezTo>
                    <a:pt x="620" y="155"/>
                    <a:pt x="596" y="167"/>
                    <a:pt x="572" y="179"/>
                  </a:cubicBezTo>
                  <a:cubicBezTo>
                    <a:pt x="548" y="202"/>
                    <a:pt x="525" y="214"/>
                    <a:pt x="501" y="226"/>
                  </a:cubicBezTo>
                  <a:lnTo>
                    <a:pt x="441" y="274"/>
                  </a:lnTo>
                  <a:lnTo>
                    <a:pt x="394" y="322"/>
                  </a:lnTo>
                  <a:cubicBezTo>
                    <a:pt x="370" y="333"/>
                    <a:pt x="358" y="357"/>
                    <a:pt x="346" y="369"/>
                  </a:cubicBezTo>
                  <a:cubicBezTo>
                    <a:pt x="322" y="381"/>
                    <a:pt x="310" y="393"/>
                    <a:pt x="298" y="417"/>
                  </a:cubicBezTo>
                  <a:cubicBezTo>
                    <a:pt x="286" y="429"/>
                    <a:pt x="275" y="441"/>
                    <a:pt x="263" y="464"/>
                  </a:cubicBezTo>
                  <a:lnTo>
                    <a:pt x="227" y="512"/>
                  </a:lnTo>
                  <a:lnTo>
                    <a:pt x="191" y="560"/>
                  </a:lnTo>
                  <a:lnTo>
                    <a:pt x="167" y="607"/>
                  </a:lnTo>
                  <a:lnTo>
                    <a:pt x="132" y="655"/>
                  </a:lnTo>
                  <a:lnTo>
                    <a:pt x="108" y="703"/>
                  </a:lnTo>
                  <a:cubicBezTo>
                    <a:pt x="108" y="714"/>
                    <a:pt x="96" y="726"/>
                    <a:pt x="96" y="750"/>
                  </a:cubicBezTo>
                  <a:cubicBezTo>
                    <a:pt x="84" y="762"/>
                    <a:pt x="84" y="774"/>
                    <a:pt x="72" y="786"/>
                  </a:cubicBezTo>
                  <a:lnTo>
                    <a:pt x="60" y="833"/>
                  </a:lnTo>
                  <a:lnTo>
                    <a:pt x="48" y="881"/>
                  </a:lnTo>
                  <a:cubicBezTo>
                    <a:pt x="48" y="905"/>
                    <a:pt x="36" y="917"/>
                    <a:pt x="36" y="929"/>
                  </a:cubicBezTo>
                  <a:cubicBezTo>
                    <a:pt x="24" y="953"/>
                    <a:pt x="24" y="964"/>
                    <a:pt x="24" y="976"/>
                  </a:cubicBezTo>
                  <a:lnTo>
                    <a:pt x="24" y="1024"/>
                  </a:lnTo>
                  <a:cubicBezTo>
                    <a:pt x="24" y="1048"/>
                    <a:pt x="24" y="1060"/>
                    <a:pt x="13" y="1072"/>
                  </a:cubicBezTo>
                  <a:cubicBezTo>
                    <a:pt x="1" y="1095"/>
                    <a:pt x="13" y="1107"/>
                    <a:pt x="13" y="1119"/>
                  </a:cubicBezTo>
                  <a:lnTo>
                    <a:pt x="13" y="1167"/>
                  </a:lnTo>
                  <a:lnTo>
                    <a:pt x="13" y="1214"/>
                  </a:lnTo>
                  <a:lnTo>
                    <a:pt x="13" y="14954"/>
                  </a:lnTo>
                  <a:cubicBezTo>
                    <a:pt x="13" y="14966"/>
                    <a:pt x="13" y="14978"/>
                    <a:pt x="13" y="14990"/>
                  </a:cubicBezTo>
                  <a:lnTo>
                    <a:pt x="13" y="15050"/>
                  </a:lnTo>
                  <a:cubicBezTo>
                    <a:pt x="13" y="15061"/>
                    <a:pt x="13" y="15073"/>
                    <a:pt x="13" y="15097"/>
                  </a:cubicBezTo>
                  <a:cubicBezTo>
                    <a:pt x="13" y="15109"/>
                    <a:pt x="13" y="15121"/>
                    <a:pt x="24" y="15145"/>
                  </a:cubicBezTo>
                  <a:lnTo>
                    <a:pt x="24" y="15192"/>
                  </a:lnTo>
                  <a:cubicBezTo>
                    <a:pt x="24" y="15204"/>
                    <a:pt x="24" y="15216"/>
                    <a:pt x="24" y="15240"/>
                  </a:cubicBezTo>
                  <a:cubicBezTo>
                    <a:pt x="36" y="15252"/>
                    <a:pt x="24" y="15276"/>
                    <a:pt x="36" y="15288"/>
                  </a:cubicBezTo>
                  <a:cubicBezTo>
                    <a:pt x="48" y="15300"/>
                    <a:pt x="48" y="15323"/>
                    <a:pt x="60" y="15335"/>
                  </a:cubicBezTo>
                  <a:lnTo>
                    <a:pt x="72" y="15383"/>
                  </a:lnTo>
                  <a:lnTo>
                    <a:pt x="96" y="15431"/>
                  </a:lnTo>
                  <a:cubicBezTo>
                    <a:pt x="96" y="15454"/>
                    <a:pt x="108" y="15466"/>
                    <a:pt x="120" y="15478"/>
                  </a:cubicBezTo>
                  <a:cubicBezTo>
                    <a:pt x="120" y="15502"/>
                    <a:pt x="132" y="15514"/>
                    <a:pt x="144" y="15526"/>
                  </a:cubicBezTo>
                  <a:cubicBezTo>
                    <a:pt x="144" y="15550"/>
                    <a:pt x="155" y="15561"/>
                    <a:pt x="167" y="15585"/>
                  </a:cubicBezTo>
                  <a:cubicBezTo>
                    <a:pt x="179" y="15597"/>
                    <a:pt x="191" y="15609"/>
                    <a:pt x="203" y="15633"/>
                  </a:cubicBezTo>
                  <a:cubicBezTo>
                    <a:pt x="203" y="15645"/>
                    <a:pt x="227" y="15657"/>
                    <a:pt x="239" y="15681"/>
                  </a:cubicBezTo>
                  <a:cubicBezTo>
                    <a:pt x="239" y="15692"/>
                    <a:pt x="263" y="15716"/>
                    <a:pt x="275" y="15728"/>
                  </a:cubicBezTo>
                  <a:cubicBezTo>
                    <a:pt x="286" y="15740"/>
                    <a:pt x="298" y="15764"/>
                    <a:pt x="310" y="15776"/>
                  </a:cubicBezTo>
                  <a:lnTo>
                    <a:pt x="358" y="15823"/>
                  </a:lnTo>
                  <a:lnTo>
                    <a:pt x="417" y="15871"/>
                  </a:lnTo>
                  <a:cubicBezTo>
                    <a:pt x="429" y="15895"/>
                    <a:pt x="453" y="15907"/>
                    <a:pt x="477" y="15931"/>
                  </a:cubicBezTo>
                  <a:lnTo>
                    <a:pt x="536" y="15978"/>
                  </a:lnTo>
                  <a:cubicBezTo>
                    <a:pt x="572" y="15990"/>
                    <a:pt x="596" y="16014"/>
                    <a:pt x="620" y="16026"/>
                  </a:cubicBezTo>
                  <a:cubicBezTo>
                    <a:pt x="656" y="16050"/>
                    <a:pt x="691" y="16062"/>
                    <a:pt x="727" y="16073"/>
                  </a:cubicBezTo>
                  <a:cubicBezTo>
                    <a:pt x="763" y="16097"/>
                    <a:pt x="810" y="16109"/>
                    <a:pt x="858" y="16121"/>
                  </a:cubicBezTo>
                  <a:cubicBezTo>
                    <a:pt x="977" y="16157"/>
                    <a:pt x="1096" y="16181"/>
                    <a:pt x="1215" y="16181"/>
                  </a:cubicBezTo>
                  <a:lnTo>
                    <a:pt x="1227" y="16181"/>
                  </a:lnTo>
                  <a:cubicBezTo>
                    <a:pt x="1334" y="16181"/>
                    <a:pt x="1441" y="16169"/>
                    <a:pt x="1537" y="16133"/>
                  </a:cubicBezTo>
                  <a:cubicBezTo>
                    <a:pt x="1584" y="16121"/>
                    <a:pt x="1632" y="16109"/>
                    <a:pt x="1679" y="16085"/>
                  </a:cubicBezTo>
                  <a:lnTo>
                    <a:pt x="1787" y="16038"/>
                  </a:lnTo>
                  <a:cubicBezTo>
                    <a:pt x="1810" y="16026"/>
                    <a:pt x="1834" y="16014"/>
                    <a:pt x="1870" y="15990"/>
                  </a:cubicBezTo>
                  <a:lnTo>
                    <a:pt x="1941" y="15942"/>
                  </a:lnTo>
                  <a:cubicBezTo>
                    <a:pt x="1953" y="15931"/>
                    <a:pt x="1977" y="15919"/>
                    <a:pt x="2001" y="15907"/>
                  </a:cubicBezTo>
                  <a:cubicBezTo>
                    <a:pt x="2013" y="15883"/>
                    <a:pt x="2037" y="15871"/>
                    <a:pt x="2049" y="15859"/>
                  </a:cubicBezTo>
                  <a:lnTo>
                    <a:pt x="2096" y="15812"/>
                  </a:lnTo>
                  <a:lnTo>
                    <a:pt x="2144" y="15752"/>
                  </a:lnTo>
                  <a:lnTo>
                    <a:pt x="2180" y="15704"/>
                  </a:lnTo>
                  <a:lnTo>
                    <a:pt x="2215" y="15657"/>
                  </a:lnTo>
                  <a:lnTo>
                    <a:pt x="2251" y="15609"/>
                  </a:lnTo>
                  <a:cubicBezTo>
                    <a:pt x="2263" y="15597"/>
                    <a:pt x="2275" y="15585"/>
                    <a:pt x="2287" y="15561"/>
                  </a:cubicBezTo>
                  <a:cubicBezTo>
                    <a:pt x="2287" y="15550"/>
                    <a:pt x="2299" y="15538"/>
                    <a:pt x="2310" y="15514"/>
                  </a:cubicBezTo>
                  <a:cubicBezTo>
                    <a:pt x="2310" y="15502"/>
                    <a:pt x="2322" y="15478"/>
                    <a:pt x="2334" y="15466"/>
                  </a:cubicBezTo>
                  <a:lnTo>
                    <a:pt x="2358" y="15419"/>
                  </a:lnTo>
                  <a:cubicBezTo>
                    <a:pt x="2358" y="15407"/>
                    <a:pt x="2358" y="15383"/>
                    <a:pt x="2370" y="15371"/>
                  </a:cubicBezTo>
                  <a:cubicBezTo>
                    <a:pt x="2370" y="15359"/>
                    <a:pt x="2382" y="15335"/>
                    <a:pt x="2382" y="15323"/>
                  </a:cubicBezTo>
                  <a:cubicBezTo>
                    <a:pt x="2394" y="15311"/>
                    <a:pt x="2394" y="15288"/>
                    <a:pt x="2406" y="15276"/>
                  </a:cubicBezTo>
                  <a:cubicBezTo>
                    <a:pt x="2406" y="15264"/>
                    <a:pt x="2406" y="15240"/>
                    <a:pt x="2406" y="15228"/>
                  </a:cubicBezTo>
                  <a:cubicBezTo>
                    <a:pt x="2418" y="15204"/>
                    <a:pt x="2406" y="15192"/>
                    <a:pt x="2418" y="15180"/>
                  </a:cubicBezTo>
                  <a:cubicBezTo>
                    <a:pt x="2430" y="15157"/>
                    <a:pt x="2418" y="15145"/>
                    <a:pt x="2430" y="15133"/>
                  </a:cubicBezTo>
                  <a:cubicBezTo>
                    <a:pt x="2441" y="15109"/>
                    <a:pt x="2430" y="15097"/>
                    <a:pt x="2430" y="15085"/>
                  </a:cubicBezTo>
                  <a:lnTo>
                    <a:pt x="2430" y="15026"/>
                  </a:lnTo>
                  <a:lnTo>
                    <a:pt x="2430" y="14978"/>
                  </a:lnTo>
                  <a:lnTo>
                    <a:pt x="2430" y="1214"/>
                  </a:lnTo>
                  <a:lnTo>
                    <a:pt x="2430" y="1167"/>
                  </a:lnTo>
                  <a:lnTo>
                    <a:pt x="2430" y="1119"/>
                  </a:lnTo>
                  <a:cubicBezTo>
                    <a:pt x="2430" y="1107"/>
                    <a:pt x="2430" y="1084"/>
                    <a:pt x="2430" y="1072"/>
                  </a:cubicBezTo>
                  <a:cubicBezTo>
                    <a:pt x="2418" y="1060"/>
                    <a:pt x="2418" y="1036"/>
                    <a:pt x="2418" y="1024"/>
                  </a:cubicBezTo>
                  <a:cubicBezTo>
                    <a:pt x="2418" y="1012"/>
                    <a:pt x="2418" y="988"/>
                    <a:pt x="2418" y="976"/>
                  </a:cubicBezTo>
                  <a:cubicBezTo>
                    <a:pt x="2418" y="964"/>
                    <a:pt x="2406" y="941"/>
                    <a:pt x="2406" y="929"/>
                  </a:cubicBezTo>
                  <a:cubicBezTo>
                    <a:pt x="2406" y="905"/>
                    <a:pt x="2406" y="893"/>
                    <a:pt x="2394" y="881"/>
                  </a:cubicBezTo>
                  <a:cubicBezTo>
                    <a:pt x="2382" y="869"/>
                    <a:pt x="2382" y="845"/>
                    <a:pt x="2382" y="833"/>
                  </a:cubicBezTo>
                  <a:cubicBezTo>
                    <a:pt x="2382" y="810"/>
                    <a:pt x="2370" y="798"/>
                    <a:pt x="2358" y="786"/>
                  </a:cubicBezTo>
                  <a:cubicBezTo>
                    <a:pt x="2358" y="762"/>
                    <a:pt x="2346" y="750"/>
                    <a:pt x="2346" y="738"/>
                  </a:cubicBezTo>
                  <a:cubicBezTo>
                    <a:pt x="2346" y="714"/>
                    <a:pt x="2322" y="703"/>
                    <a:pt x="2322" y="691"/>
                  </a:cubicBezTo>
                  <a:lnTo>
                    <a:pt x="2299" y="643"/>
                  </a:lnTo>
                  <a:cubicBezTo>
                    <a:pt x="2287" y="619"/>
                    <a:pt x="2275" y="607"/>
                    <a:pt x="2263" y="595"/>
                  </a:cubicBezTo>
                  <a:cubicBezTo>
                    <a:pt x="2251" y="572"/>
                    <a:pt x="2251" y="560"/>
                    <a:pt x="2239" y="548"/>
                  </a:cubicBezTo>
                  <a:lnTo>
                    <a:pt x="2203" y="500"/>
                  </a:lnTo>
                  <a:lnTo>
                    <a:pt x="2168" y="452"/>
                  </a:lnTo>
                  <a:lnTo>
                    <a:pt x="2120" y="393"/>
                  </a:lnTo>
                  <a:cubicBezTo>
                    <a:pt x="2108" y="381"/>
                    <a:pt x="2096" y="369"/>
                    <a:pt x="2072" y="345"/>
                  </a:cubicBezTo>
                  <a:lnTo>
                    <a:pt x="2025" y="298"/>
                  </a:lnTo>
                  <a:cubicBezTo>
                    <a:pt x="2001" y="286"/>
                    <a:pt x="1989" y="274"/>
                    <a:pt x="1965" y="250"/>
                  </a:cubicBezTo>
                  <a:lnTo>
                    <a:pt x="1894" y="202"/>
                  </a:lnTo>
                  <a:lnTo>
                    <a:pt x="1822" y="155"/>
                  </a:lnTo>
                  <a:cubicBezTo>
                    <a:pt x="1787" y="143"/>
                    <a:pt x="1751" y="119"/>
                    <a:pt x="1715" y="107"/>
                  </a:cubicBezTo>
                  <a:cubicBezTo>
                    <a:pt x="1679" y="95"/>
                    <a:pt x="1632" y="71"/>
                    <a:pt x="1596" y="60"/>
                  </a:cubicBezTo>
                  <a:cubicBezTo>
                    <a:pt x="1513" y="36"/>
                    <a:pt x="1429" y="12"/>
                    <a:pt x="1346" y="12"/>
                  </a:cubicBezTo>
                  <a:cubicBezTo>
                    <a:pt x="1310" y="0"/>
                    <a:pt x="1263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15"/>
            <p:cNvSpPr/>
            <p:nvPr/>
          </p:nvSpPr>
          <p:spPr>
            <a:xfrm>
              <a:off x="6195500" y="-169612"/>
              <a:ext cx="142932" cy="125041"/>
            </a:xfrm>
            <a:custGeom>
              <a:avLst/>
              <a:gdLst/>
              <a:ahLst/>
              <a:cxnLst/>
              <a:rect l="l" t="t" r="r" b="b"/>
              <a:pathLst>
                <a:path w="4370" h="3823" extrusionOk="0">
                  <a:moveTo>
                    <a:pt x="1143" y="0"/>
                  </a:moveTo>
                  <a:cubicBezTo>
                    <a:pt x="512" y="0"/>
                    <a:pt x="12" y="512"/>
                    <a:pt x="0" y="1131"/>
                  </a:cubicBezTo>
                  <a:lnTo>
                    <a:pt x="0" y="2679"/>
                  </a:lnTo>
                  <a:cubicBezTo>
                    <a:pt x="12" y="3310"/>
                    <a:pt x="512" y="3810"/>
                    <a:pt x="1143" y="3822"/>
                  </a:cubicBezTo>
                  <a:lnTo>
                    <a:pt x="3227" y="3822"/>
                  </a:lnTo>
                  <a:cubicBezTo>
                    <a:pt x="3858" y="3810"/>
                    <a:pt x="4358" y="3310"/>
                    <a:pt x="4370" y="2679"/>
                  </a:cubicBezTo>
                  <a:lnTo>
                    <a:pt x="4370" y="1131"/>
                  </a:lnTo>
                  <a:cubicBezTo>
                    <a:pt x="4358" y="512"/>
                    <a:pt x="3858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15"/>
            <p:cNvSpPr/>
            <p:nvPr/>
          </p:nvSpPr>
          <p:spPr>
            <a:xfrm>
              <a:off x="6195500" y="277825"/>
              <a:ext cx="142932" cy="124648"/>
            </a:xfrm>
            <a:custGeom>
              <a:avLst/>
              <a:gdLst/>
              <a:ahLst/>
              <a:cxnLst/>
              <a:rect l="l" t="t" r="r" b="b"/>
              <a:pathLst>
                <a:path w="4370" h="3811" extrusionOk="0">
                  <a:moveTo>
                    <a:pt x="1143" y="0"/>
                  </a:moveTo>
                  <a:cubicBezTo>
                    <a:pt x="512" y="0"/>
                    <a:pt x="12" y="512"/>
                    <a:pt x="0" y="1132"/>
                  </a:cubicBezTo>
                  <a:lnTo>
                    <a:pt x="0" y="2679"/>
                  </a:lnTo>
                  <a:cubicBezTo>
                    <a:pt x="12" y="3310"/>
                    <a:pt x="512" y="3810"/>
                    <a:pt x="1143" y="3810"/>
                  </a:cubicBezTo>
                  <a:lnTo>
                    <a:pt x="3227" y="3810"/>
                  </a:lnTo>
                  <a:cubicBezTo>
                    <a:pt x="3858" y="3810"/>
                    <a:pt x="4358" y="3310"/>
                    <a:pt x="4370" y="2679"/>
                  </a:cubicBezTo>
                  <a:lnTo>
                    <a:pt x="4370" y="1132"/>
                  </a:lnTo>
                  <a:cubicBezTo>
                    <a:pt x="4358" y="512"/>
                    <a:pt x="3858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15"/>
            <p:cNvSpPr/>
            <p:nvPr/>
          </p:nvSpPr>
          <p:spPr>
            <a:xfrm>
              <a:off x="6218461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29" y="0"/>
                    <a:pt x="632" y="119"/>
                    <a:pt x="417" y="310"/>
                  </a:cubicBezTo>
                  <a:lnTo>
                    <a:pt x="394" y="333"/>
                  </a:lnTo>
                  <a:cubicBezTo>
                    <a:pt x="358" y="369"/>
                    <a:pt x="334" y="393"/>
                    <a:pt x="298" y="429"/>
                  </a:cubicBezTo>
                  <a:cubicBezTo>
                    <a:pt x="286" y="452"/>
                    <a:pt x="263" y="476"/>
                    <a:pt x="251" y="500"/>
                  </a:cubicBezTo>
                  <a:cubicBezTo>
                    <a:pt x="227" y="524"/>
                    <a:pt x="203" y="560"/>
                    <a:pt x="179" y="595"/>
                  </a:cubicBezTo>
                  <a:cubicBezTo>
                    <a:pt x="167" y="631"/>
                    <a:pt x="144" y="655"/>
                    <a:pt x="132" y="691"/>
                  </a:cubicBezTo>
                  <a:cubicBezTo>
                    <a:pt x="120" y="726"/>
                    <a:pt x="96" y="750"/>
                    <a:pt x="84" y="786"/>
                  </a:cubicBezTo>
                  <a:cubicBezTo>
                    <a:pt x="72" y="833"/>
                    <a:pt x="60" y="869"/>
                    <a:pt x="48" y="917"/>
                  </a:cubicBezTo>
                  <a:cubicBezTo>
                    <a:pt x="48" y="941"/>
                    <a:pt x="36" y="964"/>
                    <a:pt x="24" y="1000"/>
                  </a:cubicBezTo>
                  <a:cubicBezTo>
                    <a:pt x="13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8" y="16181"/>
                    <a:pt x="1227" y="16181"/>
                  </a:cubicBezTo>
                  <a:cubicBezTo>
                    <a:pt x="1310" y="16181"/>
                    <a:pt x="1406" y="16169"/>
                    <a:pt x="1489" y="16157"/>
                  </a:cubicBezTo>
                  <a:lnTo>
                    <a:pt x="1525" y="16145"/>
                  </a:lnTo>
                  <a:cubicBezTo>
                    <a:pt x="1596" y="16121"/>
                    <a:pt x="1656" y="16097"/>
                    <a:pt x="1727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34" y="15561"/>
                    <a:pt x="2453" y="15276"/>
                    <a:pt x="2453" y="14966"/>
                  </a:cubicBezTo>
                  <a:lnTo>
                    <a:pt x="2453" y="1226"/>
                  </a:lnTo>
                  <a:cubicBezTo>
                    <a:pt x="2453" y="548"/>
                    <a:pt x="1906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15"/>
            <p:cNvSpPr/>
            <p:nvPr/>
          </p:nvSpPr>
          <p:spPr>
            <a:xfrm>
              <a:off x="6230922" y="-148189"/>
              <a:ext cx="78694" cy="529240"/>
            </a:xfrm>
            <a:custGeom>
              <a:avLst/>
              <a:gdLst/>
              <a:ahLst/>
              <a:cxnLst/>
              <a:rect l="l" t="t" r="r" b="b"/>
              <a:pathLst>
                <a:path w="2406" h="16181" extrusionOk="0">
                  <a:moveTo>
                    <a:pt x="1120" y="0"/>
                  </a:moveTo>
                  <a:cubicBezTo>
                    <a:pt x="1036" y="0"/>
                    <a:pt x="941" y="24"/>
                    <a:pt x="858" y="48"/>
                  </a:cubicBezTo>
                  <a:cubicBezTo>
                    <a:pt x="822" y="60"/>
                    <a:pt x="775" y="71"/>
                    <a:pt x="727" y="83"/>
                  </a:cubicBezTo>
                  <a:cubicBezTo>
                    <a:pt x="703" y="107"/>
                    <a:pt x="667" y="119"/>
                    <a:pt x="632" y="131"/>
                  </a:cubicBezTo>
                  <a:cubicBezTo>
                    <a:pt x="596" y="155"/>
                    <a:pt x="584" y="167"/>
                    <a:pt x="548" y="179"/>
                  </a:cubicBezTo>
                  <a:cubicBezTo>
                    <a:pt x="525" y="202"/>
                    <a:pt x="501" y="214"/>
                    <a:pt x="489" y="226"/>
                  </a:cubicBezTo>
                  <a:lnTo>
                    <a:pt x="417" y="274"/>
                  </a:lnTo>
                  <a:lnTo>
                    <a:pt x="370" y="322"/>
                  </a:lnTo>
                  <a:lnTo>
                    <a:pt x="322" y="369"/>
                  </a:lnTo>
                  <a:cubicBezTo>
                    <a:pt x="310" y="381"/>
                    <a:pt x="286" y="393"/>
                    <a:pt x="274" y="417"/>
                  </a:cubicBezTo>
                  <a:lnTo>
                    <a:pt x="239" y="464"/>
                  </a:lnTo>
                  <a:lnTo>
                    <a:pt x="203" y="512"/>
                  </a:lnTo>
                  <a:lnTo>
                    <a:pt x="167" y="560"/>
                  </a:lnTo>
                  <a:cubicBezTo>
                    <a:pt x="155" y="572"/>
                    <a:pt x="155" y="583"/>
                    <a:pt x="144" y="607"/>
                  </a:cubicBezTo>
                  <a:lnTo>
                    <a:pt x="120" y="655"/>
                  </a:lnTo>
                  <a:cubicBezTo>
                    <a:pt x="108" y="667"/>
                    <a:pt x="96" y="679"/>
                    <a:pt x="96" y="703"/>
                  </a:cubicBezTo>
                  <a:cubicBezTo>
                    <a:pt x="84" y="714"/>
                    <a:pt x="72" y="726"/>
                    <a:pt x="72" y="750"/>
                  </a:cubicBezTo>
                  <a:cubicBezTo>
                    <a:pt x="60" y="762"/>
                    <a:pt x="60" y="774"/>
                    <a:pt x="48" y="786"/>
                  </a:cubicBezTo>
                  <a:lnTo>
                    <a:pt x="36" y="833"/>
                  </a:lnTo>
                  <a:lnTo>
                    <a:pt x="24" y="881"/>
                  </a:lnTo>
                  <a:cubicBezTo>
                    <a:pt x="24" y="905"/>
                    <a:pt x="13" y="917"/>
                    <a:pt x="13" y="929"/>
                  </a:cubicBezTo>
                  <a:cubicBezTo>
                    <a:pt x="1" y="953"/>
                    <a:pt x="1" y="964"/>
                    <a:pt x="1" y="976"/>
                  </a:cubicBezTo>
                  <a:lnTo>
                    <a:pt x="1" y="1024"/>
                  </a:lnTo>
                  <a:lnTo>
                    <a:pt x="1" y="1072"/>
                  </a:lnTo>
                  <a:lnTo>
                    <a:pt x="1" y="1119"/>
                  </a:lnTo>
                  <a:lnTo>
                    <a:pt x="1" y="1167"/>
                  </a:lnTo>
                  <a:lnTo>
                    <a:pt x="1" y="1214"/>
                  </a:lnTo>
                  <a:lnTo>
                    <a:pt x="1" y="14954"/>
                  </a:lnTo>
                  <a:lnTo>
                    <a:pt x="1" y="14990"/>
                  </a:lnTo>
                  <a:lnTo>
                    <a:pt x="1" y="15050"/>
                  </a:lnTo>
                  <a:lnTo>
                    <a:pt x="1" y="15097"/>
                  </a:lnTo>
                  <a:lnTo>
                    <a:pt x="1" y="15145"/>
                  </a:lnTo>
                  <a:lnTo>
                    <a:pt x="1" y="15192"/>
                  </a:lnTo>
                  <a:cubicBezTo>
                    <a:pt x="1" y="15204"/>
                    <a:pt x="1" y="15216"/>
                    <a:pt x="13" y="15240"/>
                  </a:cubicBezTo>
                  <a:cubicBezTo>
                    <a:pt x="13" y="15252"/>
                    <a:pt x="13" y="15276"/>
                    <a:pt x="24" y="15288"/>
                  </a:cubicBezTo>
                  <a:cubicBezTo>
                    <a:pt x="36" y="15300"/>
                    <a:pt x="36" y="15323"/>
                    <a:pt x="36" y="15335"/>
                  </a:cubicBezTo>
                  <a:cubicBezTo>
                    <a:pt x="36" y="15347"/>
                    <a:pt x="48" y="15371"/>
                    <a:pt x="60" y="15383"/>
                  </a:cubicBezTo>
                  <a:cubicBezTo>
                    <a:pt x="60" y="15407"/>
                    <a:pt x="60" y="15419"/>
                    <a:pt x="72" y="15431"/>
                  </a:cubicBezTo>
                  <a:cubicBezTo>
                    <a:pt x="84" y="15454"/>
                    <a:pt x="84" y="15466"/>
                    <a:pt x="96" y="15478"/>
                  </a:cubicBezTo>
                  <a:cubicBezTo>
                    <a:pt x="108" y="15502"/>
                    <a:pt x="108" y="15514"/>
                    <a:pt x="120" y="15526"/>
                  </a:cubicBezTo>
                  <a:cubicBezTo>
                    <a:pt x="132" y="15550"/>
                    <a:pt x="144" y="15561"/>
                    <a:pt x="144" y="15585"/>
                  </a:cubicBezTo>
                  <a:cubicBezTo>
                    <a:pt x="155" y="15597"/>
                    <a:pt x="167" y="15609"/>
                    <a:pt x="179" y="15633"/>
                  </a:cubicBezTo>
                  <a:cubicBezTo>
                    <a:pt x="191" y="15645"/>
                    <a:pt x="203" y="15669"/>
                    <a:pt x="215" y="15681"/>
                  </a:cubicBezTo>
                  <a:lnTo>
                    <a:pt x="251" y="15728"/>
                  </a:lnTo>
                  <a:lnTo>
                    <a:pt x="298" y="15776"/>
                  </a:lnTo>
                  <a:lnTo>
                    <a:pt x="334" y="15823"/>
                  </a:lnTo>
                  <a:lnTo>
                    <a:pt x="394" y="15871"/>
                  </a:lnTo>
                  <a:cubicBezTo>
                    <a:pt x="417" y="15895"/>
                    <a:pt x="429" y="15907"/>
                    <a:pt x="453" y="15931"/>
                  </a:cubicBezTo>
                  <a:cubicBezTo>
                    <a:pt x="477" y="15942"/>
                    <a:pt x="501" y="15966"/>
                    <a:pt x="525" y="15978"/>
                  </a:cubicBezTo>
                  <a:cubicBezTo>
                    <a:pt x="584" y="16014"/>
                    <a:pt x="644" y="16050"/>
                    <a:pt x="703" y="16073"/>
                  </a:cubicBezTo>
                  <a:cubicBezTo>
                    <a:pt x="751" y="16097"/>
                    <a:pt x="798" y="16109"/>
                    <a:pt x="834" y="16121"/>
                  </a:cubicBezTo>
                  <a:cubicBezTo>
                    <a:pt x="953" y="16157"/>
                    <a:pt x="1072" y="16181"/>
                    <a:pt x="1191" y="16181"/>
                  </a:cubicBezTo>
                  <a:lnTo>
                    <a:pt x="1203" y="16181"/>
                  </a:lnTo>
                  <a:cubicBezTo>
                    <a:pt x="1310" y="16181"/>
                    <a:pt x="1417" y="16169"/>
                    <a:pt x="1525" y="16133"/>
                  </a:cubicBezTo>
                  <a:cubicBezTo>
                    <a:pt x="1572" y="16121"/>
                    <a:pt x="1620" y="16109"/>
                    <a:pt x="1656" y="16085"/>
                  </a:cubicBezTo>
                  <a:cubicBezTo>
                    <a:pt x="1691" y="16073"/>
                    <a:pt x="1727" y="16062"/>
                    <a:pt x="1763" y="16038"/>
                  </a:cubicBezTo>
                  <a:lnTo>
                    <a:pt x="1846" y="15990"/>
                  </a:lnTo>
                  <a:lnTo>
                    <a:pt x="1918" y="15942"/>
                  </a:lnTo>
                  <a:cubicBezTo>
                    <a:pt x="1941" y="15931"/>
                    <a:pt x="1953" y="15919"/>
                    <a:pt x="1977" y="15907"/>
                  </a:cubicBezTo>
                  <a:lnTo>
                    <a:pt x="2037" y="15859"/>
                  </a:lnTo>
                  <a:lnTo>
                    <a:pt x="2084" y="15812"/>
                  </a:lnTo>
                  <a:lnTo>
                    <a:pt x="2120" y="15752"/>
                  </a:lnTo>
                  <a:cubicBezTo>
                    <a:pt x="2144" y="15740"/>
                    <a:pt x="2156" y="15728"/>
                    <a:pt x="2168" y="15704"/>
                  </a:cubicBezTo>
                  <a:cubicBezTo>
                    <a:pt x="2179" y="15692"/>
                    <a:pt x="2191" y="15681"/>
                    <a:pt x="2203" y="15657"/>
                  </a:cubicBezTo>
                  <a:lnTo>
                    <a:pt x="2227" y="15609"/>
                  </a:lnTo>
                  <a:lnTo>
                    <a:pt x="2263" y="15561"/>
                  </a:lnTo>
                  <a:cubicBezTo>
                    <a:pt x="2275" y="15550"/>
                    <a:pt x="2275" y="15538"/>
                    <a:pt x="2287" y="15514"/>
                  </a:cubicBezTo>
                  <a:cubicBezTo>
                    <a:pt x="2299" y="15502"/>
                    <a:pt x="2299" y="15478"/>
                    <a:pt x="2310" y="15466"/>
                  </a:cubicBezTo>
                  <a:cubicBezTo>
                    <a:pt x="2310" y="15454"/>
                    <a:pt x="2322" y="15431"/>
                    <a:pt x="2334" y="15419"/>
                  </a:cubicBezTo>
                  <a:cubicBezTo>
                    <a:pt x="2334" y="15407"/>
                    <a:pt x="2346" y="15383"/>
                    <a:pt x="2346" y="15371"/>
                  </a:cubicBezTo>
                  <a:cubicBezTo>
                    <a:pt x="2346" y="15359"/>
                    <a:pt x="2358" y="15335"/>
                    <a:pt x="2370" y="15323"/>
                  </a:cubicBezTo>
                  <a:lnTo>
                    <a:pt x="2382" y="15276"/>
                  </a:lnTo>
                  <a:cubicBezTo>
                    <a:pt x="2382" y="15264"/>
                    <a:pt x="2394" y="15240"/>
                    <a:pt x="2394" y="15228"/>
                  </a:cubicBezTo>
                  <a:lnTo>
                    <a:pt x="2406" y="15180"/>
                  </a:lnTo>
                  <a:cubicBezTo>
                    <a:pt x="2406" y="15157"/>
                    <a:pt x="2406" y="15145"/>
                    <a:pt x="2406" y="15133"/>
                  </a:cubicBezTo>
                  <a:lnTo>
                    <a:pt x="2406" y="15085"/>
                  </a:lnTo>
                  <a:lnTo>
                    <a:pt x="2406" y="15026"/>
                  </a:lnTo>
                  <a:lnTo>
                    <a:pt x="2406" y="14978"/>
                  </a:lnTo>
                  <a:cubicBezTo>
                    <a:pt x="2406" y="14978"/>
                    <a:pt x="2406" y="14966"/>
                    <a:pt x="2406" y="14954"/>
                  </a:cubicBezTo>
                  <a:lnTo>
                    <a:pt x="2406" y="1214"/>
                  </a:lnTo>
                  <a:lnTo>
                    <a:pt x="2394" y="1214"/>
                  </a:lnTo>
                  <a:lnTo>
                    <a:pt x="2394" y="1167"/>
                  </a:lnTo>
                  <a:lnTo>
                    <a:pt x="2394" y="1119"/>
                  </a:lnTo>
                  <a:lnTo>
                    <a:pt x="2394" y="1072"/>
                  </a:lnTo>
                  <a:cubicBezTo>
                    <a:pt x="2394" y="1060"/>
                    <a:pt x="2394" y="1036"/>
                    <a:pt x="2394" y="1024"/>
                  </a:cubicBezTo>
                  <a:lnTo>
                    <a:pt x="2394" y="976"/>
                  </a:lnTo>
                  <a:cubicBezTo>
                    <a:pt x="2394" y="964"/>
                    <a:pt x="2382" y="941"/>
                    <a:pt x="2382" y="929"/>
                  </a:cubicBezTo>
                  <a:cubicBezTo>
                    <a:pt x="2382" y="917"/>
                    <a:pt x="2382" y="893"/>
                    <a:pt x="2370" y="881"/>
                  </a:cubicBezTo>
                  <a:cubicBezTo>
                    <a:pt x="2370" y="869"/>
                    <a:pt x="2358" y="845"/>
                    <a:pt x="2358" y="833"/>
                  </a:cubicBezTo>
                  <a:lnTo>
                    <a:pt x="2334" y="786"/>
                  </a:lnTo>
                  <a:lnTo>
                    <a:pt x="2322" y="738"/>
                  </a:lnTo>
                  <a:cubicBezTo>
                    <a:pt x="2322" y="714"/>
                    <a:pt x="2299" y="703"/>
                    <a:pt x="2299" y="691"/>
                  </a:cubicBezTo>
                  <a:lnTo>
                    <a:pt x="2275" y="643"/>
                  </a:lnTo>
                  <a:cubicBezTo>
                    <a:pt x="2263" y="619"/>
                    <a:pt x="2251" y="607"/>
                    <a:pt x="2239" y="595"/>
                  </a:cubicBezTo>
                  <a:lnTo>
                    <a:pt x="2215" y="548"/>
                  </a:lnTo>
                  <a:cubicBezTo>
                    <a:pt x="2203" y="524"/>
                    <a:pt x="2191" y="512"/>
                    <a:pt x="2179" y="500"/>
                  </a:cubicBezTo>
                  <a:cubicBezTo>
                    <a:pt x="2168" y="476"/>
                    <a:pt x="2156" y="464"/>
                    <a:pt x="2144" y="452"/>
                  </a:cubicBezTo>
                  <a:lnTo>
                    <a:pt x="2096" y="393"/>
                  </a:lnTo>
                  <a:lnTo>
                    <a:pt x="2060" y="345"/>
                  </a:lnTo>
                  <a:lnTo>
                    <a:pt x="2001" y="298"/>
                  </a:lnTo>
                  <a:cubicBezTo>
                    <a:pt x="1977" y="286"/>
                    <a:pt x="1965" y="274"/>
                    <a:pt x="1941" y="250"/>
                  </a:cubicBezTo>
                  <a:lnTo>
                    <a:pt x="1882" y="202"/>
                  </a:lnTo>
                  <a:lnTo>
                    <a:pt x="1798" y="155"/>
                  </a:lnTo>
                  <a:cubicBezTo>
                    <a:pt x="1763" y="143"/>
                    <a:pt x="1727" y="119"/>
                    <a:pt x="1703" y="107"/>
                  </a:cubicBezTo>
                  <a:cubicBezTo>
                    <a:pt x="1656" y="95"/>
                    <a:pt x="1608" y="71"/>
                    <a:pt x="1572" y="60"/>
                  </a:cubicBezTo>
                  <a:cubicBezTo>
                    <a:pt x="1489" y="36"/>
                    <a:pt x="1406" y="12"/>
                    <a:pt x="1322" y="12"/>
                  </a:cubicBezTo>
                  <a:cubicBezTo>
                    <a:pt x="1287" y="0"/>
                    <a:pt x="1239" y="0"/>
                    <a:pt x="12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15"/>
            <p:cNvSpPr/>
            <p:nvPr/>
          </p:nvSpPr>
          <p:spPr>
            <a:xfrm>
              <a:off x="7819390" y="-169612"/>
              <a:ext cx="142539" cy="125041"/>
            </a:xfrm>
            <a:custGeom>
              <a:avLst/>
              <a:gdLst/>
              <a:ahLst/>
              <a:cxnLst/>
              <a:rect l="l" t="t" r="r" b="b"/>
              <a:pathLst>
                <a:path w="4358" h="3823" extrusionOk="0">
                  <a:moveTo>
                    <a:pt x="1143" y="0"/>
                  </a:moveTo>
                  <a:cubicBezTo>
                    <a:pt x="512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12" y="3810"/>
                    <a:pt x="1143" y="3822"/>
                  </a:cubicBezTo>
                  <a:lnTo>
                    <a:pt x="3227" y="3822"/>
                  </a:lnTo>
                  <a:cubicBezTo>
                    <a:pt x="3858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58" y="512"/>
                    <a:pt x="3858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15"/>
            <p:cNvSpPr/>
            <p:nvPr/>
          </p:nvSpPr>
          <p:spPr>
            <a:xfrm>
              <a:off x="7819390" y="277825"/>
              <a:ext cx="142539" cy="124648"/>
            </a:xfrm>
            <a:custGeom>
              <a:avLst/>
              <a:gdLst/>
              <a:ahLst/>
              <a:cxnLst/>
              <a:rect l="l" t="t" r="r" b="b"/>
              <a:pathLst>
                <a:path w="4358" h="3811" extrusionOk="0">
                  <a:moveTo>
                    <a:pt x="1143" y="0"/>
                  </a:moveTo>
                  <a:cubicBezTo>
                    <a:pt x="512" y="0"/>
                    <a:pt x="0" y="512"/>
                    <a:pt x="0" y="1132"/>
                  </a:cubicBezTo>
                  <a:lnTo>
                    <a:pt x="0" y="2679"/>
                  </a:lnTo>
                  <a:cubicBezTo>
                    <a:pt x="0" y="3298"/>
                    <a:pt x="512" y="3810"/>
                    <a:pt x="1143" y="3810"/>
                  </a:cubicBezTo>
                  <a:lnTo>
                    <a:pt x="3227" y="3810"/>
                  </a:lnTo>
                  <a:cubicBezTo>
                    <a:pt x="3846" y="3810"/>
                    <a:pt x="4358" y="3298"/>
                    <a:pt x="4358" y="2679"/>
                  </a:cubicBezTo>
                  <a:lnTo>
                    <a:pt x="4358" y="1132"/>
                  </a:lnTo>
                  <a:cubicBezTo>
                    <a:pt x="4358" y="512"/>
                    <a:pt x="3846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15"/>
            <p:cNvSpPr/>
            <p:nvPr/>
          </p:nvSpPr>
          <p:spPr>
            <a:xfrm>
              <a:off x="7842350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29" y="0"/>
                    <a:pt x="632" y="119"/>
                    <a:pt x="417" y="310"/>
                  </a:cubicBezTo>
                  <a:lnTo>
                    <a:pt x="394" y="333"/>
                  </a:lnTo>
                  <a:cubicBezTo>
                    <a:pt x="358" y="369"/>
                    <a:pt x="322" y="393"/>
                    <a:pt x="298" y="429"/>
                  </a:cubicBezTo>
                  <a:cubicBezTo>
                    <a:pt x="275" y="452"/>
                    <a:pt x="263" y="476"/>
                    <a:pt x="239" y="500"/>
                  </a:cubicBezTo>
                  <a:cubicBezTo>
                    <a:pt x="227" y="524"/>
                    <a:pt x="203" y="560"/>
                    <a:pt x="179" y="595"/>
                  </a:cubicBezTo>
                  <a:cubicBezTo>
                    <a:pt x="155" y="631"/>
                    <a:pt x="144" y="655"/>
                    <a:pt x="132" y="691"/>
                  </a:cubicBezTo>
                  <a:cubicBezTo>
                    <a:pt x="108" y="726"/>
                    <a:pt x="96" y="750"/>
                    <a:pt x="84" y="786"/>
                  </a:cubicBezTo>
                  <a:cubicBezTo>
                    <a:pt x="72" y="833"/>
                    <a:pt x="60" y="869"/>
                    <a:pt x="48" y="917"/>
                  </a:cubicBezTo>
                  <a:cubicBezTo>
                    <a:pt x="36" y="941"/>
                    <a:pt x="25" y="964"/>
                    <a:pt x="25" y="1000"/>
                  </a:cubicBezTo>
                  <a:cubicBezTo>
                    <a:pt x="13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8" y="16181"/>
                    <a:pt x="1227" y="16181"/>
                  </a:cubicBezTo>
                  <a:cubicBezTo>
                    <a:pt x="1310" y="16181"/>
                    <a:pt x="1394" y="16169"/>
                    <a:pt x="1477" y="16157"/>
                  </a:cubicBezTo>
                  <a:lnTo>
                    <a:pt x="1525" y="16145"/>
                  </a:lnTo>
                  <a:cubicBezTo>
                    <a:pt x="1584" y="16121"/>
                    <a:pt x="1656" y="16097"/>
                    <a:pt x="1727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34" y="15561"/>
                    <a:pt x="2453" y="15276"/>
                    <a:pt x="2453" y="14966"/>
                  </a:cubicBezTo>
                  <a:lnTo>
                    <a:pt x="2453" y="1226"/>
                  </a:lnTo>
                  <a:cubicBezTo>
                    <a:pt x="2453" y="548"/>
                    <a:pt x="1906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15"/>
            <p:cNvSpPr/>
            <p:nvPr/>
          </p:nvSpPr>
          <p:spPr>
            <a:xfrm>
              <a:off x="7854027" y="-148189"/>
              <a:ext cx="79087" cy="529240"/>
            </a:xfrm>
            <a:custGeom>
              <a:avLst/>
              <a:gdLst/>
              <a:ahLst/>
              <a:cxnLst/>
              <a:rect l="l" t="t" r="r" b="b"/>
              <a:pathLst>
                <a:path w="2418" h="16181" extrusionOk="0">
                  <a:moveTo>
                    <a:pt x="1132" y="0"/>
                  </a:moveTo>
                  <a:cubicBezTo>
                    <a:pt x="1049" y="0"/>
                    <a:pt x="965" y="24"/>
                    <a:pt x="882" y="48"/>
                  </a:cubicBezTo>
                  <a:cubicBezTo>
                    <a:pt x="834" y="60"/>
                    <a:pt x="787" y="71"/>
                    <a:pt x="739" y="83"/>
                  </a:cubicBezTo>
                  <a:cubicBezTo>
                    <a:pt x="715" y="107"/>
                    <a:pt x="680" y="119"/>
                    <a:pt x="644" y="131"/>
                  </a:cubicBezTo>
                  <a:cubicBezTo>
                    <a:pt x="620" y="155"/>
                    <a:pt x="596" y="167"/>
                    <a:pt x="572" y="179"/>
                  </a:cubicBezTo>
                  <a:cubicBezTo>
                    <a:pt x="537" y="202"/>
                    <a:pt x="525" y="214"/>
                    <a:pt x="501" y="226"/>
                  </a:cubicBezTo>
                  <a:lnTo>
                    <a:pt x="430" y="274"/>
                  </a:lnTo>
                  <a:lnTo>
                    <a:pt x="382" y="322"/>
                  </a:lnTo>
                  <a:cubicBezTo>
                    <a:pt x="370" y="333"/>
                    <a:pt x="346" y="357"/>
                    <a:pt x="334" y="369"/>
                  </a:cubicBezTo>
                  <a:lnTo>
                    <a:pt x="287" y="417"/>
                  </a:lnTo>
                  <a:cubicBezTo>
                    <a:pt x="275" y="429"/>
                    <a:pt x="263" y="441"/>
                    <a:pt x="251" y="464"/>
                  </a:cubicBezTo>
                  <a:lnTo>
                    <a:pt x="215" y="512"/>
                  </a:lnTo>
                  <a:lnTo>
                    <a:pt x="179" y="560"/>
                  </a:lnTo>
                  <a:lnTo>
                    <a:pt x="156" y="607"/>
                  </a:lnTo>
                  <a:lnTo>
                    <a:pt x="132" y="655"/>
                  </a:lnTo>
                  <a:lnTo>
                    <a:pt x="108" y="703"/>
                  </a:lnTo>
                  <a:cubicBezTo>
                    <a:pt x="108" y="714"/>
                    <a:pt x="96" y="726"/>
                    <a:pt x="84" y="750"/>
                  </a:cubicBezTo>
                  <a:cubicBezTo>
                    <a:pt x="72" y="762"/>
                    <a:pt x="72" y="774"/>
                    <a:pt x="60" y="786"/>
                  </a:cubicBezTo>
                  <a:lnTo>
                    <a:pt x="49" y="833"/>
                  </a:lnTo>
                  <a:lnTo>
                    <a:pt x="37" y="881"/>
                  </a:lnTo>
                  <a:cubicBezTo>
                    <a:pt x="37" y="905"/>
                    <a:pt x="25" y="917"/>
                    <a:pt x="25" y="929"/>
                  </a:cubicBezTo>
                  <a:cubicBezTo>
                    <a:pt x="13" y="953"/>
                    <a:pt x="13" y="964"/>
                    <a:pt x="13" y="976"/>
                  </a:cubicBezTo>
                  <a:lnTo>
                    <a:pt x="13" y="1024"/>
                  </a:lnTo>
                  <a:cubicBezTo>
                    <a:pt x="13" y="1048"/>
                    <a:pt x="13" y="1060"/>
                    <a:pt x="1" y="1072"/>
                  </a:cubicBezTo>
                  <a:cubicBezTo>
                    <a:pt x="1" y="1095"/>
                    <a:pt x="1" y="1107"/>
                    <a:pt x="1" y="1119"/>
                  </a:cubicBezTo>
                  <a:lnTo>
                    <a:pt x="1" y="1167"/>
                  </a:lnTo>
                  <a:lnTo>
                    <a:pt x="1" y="1214"/>
                  </a:lnTo>
                  <a:lnTo>
                    <a:pt x="1" y="14954"/>
                  </a:lnTo>
                  <a:cubicBezTo>
                    <a:pt x="1" y="14966"/>
                    <a:pt x="1" y="14978"/>
                    <a:pt x="1" y="14990"/>
                  </a:cubicBezTo>
                  <a:lnTo>
                    <a:pt x="1" y="15050"/>
                  </a:lnTo>
                  <a:cubicBezTo>
                    <a:pt x="1" y="15061"/>
                    <a:pt x="1" y="15073"/>
                    <a:pt x="1" y="15097"/>
                  </a:cubicBezTo>
                  <a:cubicBezTo>
                    <a:pt x="1" y="15109"/>
                    <a:pt x="13" y="15121"/>
                    <a:pt x="13" y="15145"/>
                  </a:cubicBezTo>
                  <a:lnTo>
                    <a:pt x="13" y="15192"/>
                  </a:lnTo>
                  <a:cubicBezTo>
                    <a:pt x="13" y="15204"/>
                    <a:pt x="13" y="15216"/>
                    <a:pt x="25" y="15240"/>
                  </a:cubicBezTo>
                  <a:cubicBezTo>
                    <a:pt x="37" y="15252"/>
                    <a:pt x="25" y="15276"/>
                    <a:pt x="37" y="15288"/>
                  </a:cubicBezTo>
                  <a:cubicBezTo>
                    <a:pt x="49" y="15300"/>
                    <a:pt x="49" y="15323"/>
                    <a:pt x="49" y="15335"/>
                  </a:cubicBezTo>
                  <a:lnTo>
                    <a:pt x="60" y="15383"/>
                  </a:lnTo>
                  <a:lnTo>
                    <a:pt x="84" y="15431"/>
                  </a:lnTo>
                  <a:cubicBezTo>
                    <a:pt x="84" y="15454"/>
                    <a:pt x="96" y="15466"/>
                    <a:pt x="108" y="15478"/>
                  </a:cubicBezTo>
                  <a:cubicBezTo>
                    <a:pt x="120" y="15502"/>
                    <a:pt x="120" y="15514"/>
                    <a:pt x="132" y="15526"/>
                  </a:cubicBezTo>
                  <a:cubicBezTo>
                    <a:pt x="144" y="15550"/>
                    <a:pt x="156" y="15561"/>
                    <a:pt x="156" y="15585"/>
                  </a:cubicBezTo>
                  <a:cubicBezTo>
                    <a:pt x="168" y="15597"/>
                    <a:pt x="179" y="15609"/>
                    <a:pt x="191" y="15633"/>
                  </a:cubicBezTo>
                  <a:cubicBezTo>
                    <a:pt x="203" y="15645"/>
                    <a:pt x="215" y="15657"/>
                    <a:pt x="227" y="15681"/>
                  </a:cubicBezTo>
                  <a:cubicBezTo>
                    <a:pt x="239" y="15692"/>
                    <a:pt x="251" y="15716"/>
                    <a:pt x="263" y="15728"/>
                  </a:cubicBezTo>
                  <a:cubicBezTo>
                    <a:pt x="275" y="15740"/>
                    <a:pt x="287" y="15764"/>
                    <a:pt x="310" y="15776"/>
                  </a:cubicBezTo>
                  <a:lnTo>
                    <a:pt x="358" y="15823"/>
                  </a:lnTo>
                  <a:lnTo>
                    <a:pt x="406" y="15871"/>
                  </a:lnTo>
                  <a:cubicBezTo>
                    <a:pt x="430" y="15895"/>
                    <a:pt x="441" y="15907"/>
                    <a:pt x="465" y="15931"/>
                  </a:cubicBezTo>
                  <a:lnTo>
                    <a:pt x="537" y="15978"/>
                  </a:lnTo>
                  <a:cubicBezTo>
                    <a:pt x="560" y="15990"/>
                    <a:pt x="584" y="16014"/>
                    <a:pt x="620" y="16026"/>
                  </a:cubicBezTo>
                  <a:cubicBezTo>
                    <a:pt x="644" y="16050"/>
                    <a:pt x="680" y="16062"/>
                    <a:pt x="715" y="16073"/>
                  </a:cubicBezTo>
                  <a:cubicBezTo>
                    <a:pt x="763" y="16097"/>
                    <a:pt x="811" y="16109"/>
                    <a:pt x="846" y="16121"/>
                  </a:cubicBezTo>
                  <a:cubicBezTo>
                    <a:pt x="965" y="16157"/>
                    <a:pt x="1084" y="16181"/>
                    <a:pt x="1203" y="16181"/>
                  </a:cubicBezTo>
                  <a:lnTo>
                    <a:pt x="1215" y="16181"/>
                  </a:lnTo>
                  <a:cubicBezTo>
                    <a:pt x="1322" y="16181"/>
                    <a:pt x="1430" y="16169"/>
                    <a:pt x="1537" y="16133"/>
                  </a:cubicBezTo>
                  <a:cubicBezTo>
                    <a:pt x="1584" y="16121"/>
                    <a:pt x="1632" y="16109"/>
                    <a:pt x="1680" y="16085"/>
                  </a:cubicBezTo>
                  <a:lnTo>
                    <a:pt x="1751" y="16050"/>
                  </a:lnTo>
                  <a:cubicBezTo>
                    <a:pt x="1775" y="16026"/>
                    <a:pt x="1811" y="16014"/>
                    <a:pt x="1834" y="16002"/>
                  </a:cubicBezTo>
                  <a:lnTo>
                    <a:pt x="1906" y="15954"/>
                  </a:lnTo>
                  <a:cubicBezTo>
                    <a:pt x="1930" y="15931"/>
                    <a:pt x="1954" y="15919"/>
                    <a:pt x="1965" y="15907"/>
                  </a:cubicBezTo>
                  <a:cubicBezTo>
                    <a:pt x="1989" y="15883"/>
                    <a:pt x="2001" y="15871"/>
                    <a:pt x="2025" y="15859"/>
                  </a:cubicBezTo>
                  <a:lnTo>
                    <a:pt x="2073" y="15812"/>
                  </a:lnTo>
                  <a:lnTo>
                    <a:pt x="2108" y="15752"/>
                  </a:lnTo>
                  <a:lnTo>
                    <a:pt x="2156" y="15704"/>
                  </a:lnTo>
                  <a:lnTo>
                    <a:pt x="2192" y="15657"/>
                  </a:lnTo>
                  <a:lnTo>
                    <a:pt x="2215" y="15609"/>
                  </a:lnTo>
                  <a:cubicBezTo>
                    <a:pt x="2227" y="15597"/>
                    <a:pt x="2239" y="15585"/>
                    <a:pt x="2251" y="15561"/>
                  </a:cubicBezTo>
                  <a:cubicBezTo>
                    <a:pt x="2263" y="15550"/>
                    <a:pt x="2263" y="15538"/>
                    <a:pt x="2275" y="15514"/>
                  </a:cubicBezTo>
                  <a:cubicBezTo>
                    <a:pt x="2287" y="15502"/>
                    <a:pt x="2287" y="15478"/>
                    <a:pt x="2299" y="15466"/>
                  </a:cubicBezTo>
                  <a:lnTo>
                    <a:pt x="2323" y="15419"/>
                  </a:lnTo>
                  <a:cubicBezTo>
                    <a:pt x="2323" y="15407"/>
                    <a:pt x="2335" y="15383"/>
                    <a:pt x="2335" y="15371"/>
                  </a:cubicBezTo>
                  <a:cubicBezTo>
                    <a:pt x="2335" y="15359"/>
                    <a:pt x="2346" y="15335"/>
                    <a:pt x="2358" y="15323"/>
                  </a:cubicBezTo>
                  <a:cubicBezTo>
                    <a:pt x="2358" y="15311"/>
                    <a:pt x="2370" y="15288"/>
                    <a:pt x="2370" y="15276"/>
                  </a:cubicBezTo>
                  <a:cubicBezTo>
                    <a:pt x="2370" y="15264"/>
                    <a:pt x="2382" y="15240"/>
                    <a:pt x="2382" y="15228"/>
                  </a:cubicBezTo>
                  <a:cubicBezTo>
                    <a:pt x="2382" y="15204"/>
                    <a:pt x="2382" y="15192"/>
                    <a:pt x="2394" y="15180"/>
                  </a:cubicBezTo>
                  <a:cubicBezTo>
                    <a:pt x="2406" y="15157"/>
                    <a:pt x="2394" y="15145"/>
                    <a:pt x="2394" y="15133"/>
                  </a:cubicBezTo>
                  <a:cubicBezTo>
                    <a:pt x="2406" y="15109"/>
                    <a:pt x="2394" y="15097"/>
                    <a:pt x="2394" y="15085"/>
                  </a:cubicBezTo>
                  <a:lnTo>
                    <a:pt x="2394" y="15026"/>
                  </a:lnTo>
                  <a:lnTo>
                    <a:pt x="2394" y="14978"/>
                  </a:lnTo>
                  <a:lnTo>
                    <a:pt x="2394" y="14954"/>
                  </a:lnTo>
                  <a:lnTo>
                    <a:pt x="2394" y="1226"/>
                  </a:lnTo>
                  <a:cubicBezTo>
                    <a:pt x="2394" y="1226"/>
                    <a:pt x="2418" y="1214"/>
                    <a:pt x="2418" y="1214"/>
                  </a:cubicBezTo>
                  <a:lnTo>
                    <a:pt x="2418" y="1167"/>
                  </a:lnTo>
                  <a:lnTo>
                    <a:pt x="2418" y="1119"/>
                  </a:lnTo>
                  <a:cubicBezTo>
                    <a:pt x="2418" y="1107"/>
                    <a:pt x="2418" y="1084"/>
                    <a:pt x="2418" y="1072"/>
                  </a:cubicBezTo>
                  <a:cubicBezTo>
                    <a:pt x="2418" y="1060"/>
                    <a:pt x="2418" y="1036"/>
                    <a:pt x="2406" y="1024"/>
                  </a:cubicBezTo>
                  <a:cubicBezTo>
                    <a:pt x="2406" y="1012"/>
                    <a:pt x="2406" y="988"/>
                    <a:pt x="2406" y="976"/>
                  </a:cubicBezTo>
                  <a:cubicBezTo>
                    <a:pt x="2406" y="964"/>
                    <a:pt x="2406" y="941"/>
                    <a:pt x="2394" y="929"/>
                  </a:cubicBezTo>
                  <a:cubicBezTo>
                    <a:pt x="2394" y="905"/>
                    <a:pt x="2394" y="893"/>
                    <a:pt x="2382" y="881"/>
                  </a:cubicBezTo>
                  <a:cubicBezTo>
                    <a:pt x="2382" y="869"/>
                    <a:pt x="2370" y="845"/>
                    <a:pt x="2370" y="833"/>
                  </a:cubicBezTo>
                  <a:cubicBezTo>
                    <a:pt x="2370" y="810"/>
                    <a:pt x="2358" y="798"/>
                    <a:pt x="2358" y="786"/>
                  </a:cubicBezTo>
                  <a:cubicBezTo>
                    <a:pt x="2346" y="762"/>
                    <a:pt x="2346" y="750"/>
                    <a:pt x="2335" y="738"/>
                  </a:cubicBezTo>
                  <a:cubicBezTo>
                    <a:pt x="2323" y="714"/>
                    <a:pt x="2323" y="703"/>
                    <a:pt x="2311" y="691"/>
                  </a:cubicBezTo>
                  <a:lnTo>
                    <a:pt x="2287" y="643"/>
                  </a:lnTo>
                  <a:cubicBezTo>
                    <a:pt x="2275" y="619"/>
                    <a:pt x="2263" y="607"/>
                    <a:pt x="2263" y="595"/>
                  </a:cubicBezTo>
                  <a:cubicBezTo>
                    <a:pt x="2251" y="572"/>
                    <a:pt x="2239" y="560"/>
                    <a:pt x="2227" y="548"/>
                  </a:cubicBezTo>
                  <a:lnTo>
                    <a:pt x="2192" y="500"/>
                  </a:lnTo>
                  <a:lnTo>
                    <a:pt x="2156" y="452"/>
                  </a:lnTo>
                  <a:lnTo>
                    <a:pt x="2108" y="393"/>
                  </a:lnTo>
                  <a:cubicBezTo>
                    <a:pt x="2096" y="381"/>
                    <a:pt x="2084" y="369"/>
                    <a:pt x="2073" y="345"/>
                  </a:cubicBezTo>
                  <a:lnTo>
                    <a:pt x="2013" y="298"/>
                  </a:lnTo>
                  <a:cubicBezTo>
                    <a:pt x="2001" y="286"/>
                    <a:pt x="1977" y="274"/>
                    <a:pt x="1954" y="250"/>
                  </a:cubicBezTo>
                  <a:lnTo>
                    <a:pt x="1894" y="202"/>
                  </a:lnTo>
                  <a:lnTo>
                    <a:pt x="1811" y="155"/>
                  </a:lnTo>
                  <a:cubicBezTo>
                    <a:pt x="1775" y="143"/>
                    <a:pt x="1739" y="119"/>
                    <a:pt x="1715" y="107"/>
                  </a:cubicBezTo>
                  <a:cubicBezTo>
                    <a:pt x="1668" y="95"/>
                    <a:pt x="1632" y="71"/>
                    <a:pt x="1584" y="60"/>
                  </a:cubicBezTo>
                  <a:cubicBezTo>
                    <a:pt x="1501" y="36"/>
                    <a:pt x="1418" y="12"/>
                    <a:pt x="1346" y="12"/>
                  </a:cubicBezTo>
                  <a:cubicBezTo>
                    <a:pt x="1299" y="0"/>
                    <a:pt x="1251" y="0"/>
                    <a:pt x="12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15"/>
            <p:cNvSpPr/>
            <p:nvPr/>
          </p:nvSpPr>
          <p:spPr>
            <a:xfrm>
              <a:off x="7449044" y="-169612"/>
              <a:ext cx="142572" cy="125041"/>
            </a:xfrm>
            <a:custGeom>
              <a:avLst/>
              <a:gdLst/>
              <a:ahLst/>
              <a:cxnLst/>
              <a:rect l="l" t="t" r="r" b="b"/>
              <a:pathLst>
                <a:path w="4359" h="3823" extrusionOk="0">
                  <a:moveTo>
                    <a:pt x="1131" y="0"/>
                  </a:moveTo>
                  <a:cubicBezTo>
                    <a:pt x="500" y="0"/>
                    <a:pt x="0" y="512"/>
                    <a:pt x="0" y="1131"/>
                  </a:cubicBezTo>
                  <a:lnTo>
                    <a:pt x="0" y="2679"/>
                  </a:lnTo>
                  <a:cubicBezTo>
                    <a:pt x="0" y="3310"/>
                    <a:pt x="512" y="3822"/>
                    <a:pt x="1143" y="3822"/>
                  </a:cubicBezTo>
                  <a:lnTo>
                    <a:pt x="3227" y="3822"/>
                  </a:lnTo>
                  <a:cubicBezTo>
                    <a:pt x="3846" y="3810"/>
                    <a:pt x="4358" y="3310"/>
                    <a:pt x="4358" y="2679"/>
                  </a:cubicBezTo>
                  <a:lnTo>
                    <a:pt x="4358" y="1131"/>
                  </a:lnTo>
                  <a:cubicBezTo>
                    <a:pt x="4346" y="512"/>
                    <a:pt x="3846" y="0"/>
                    <a:pt x="3215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15"/>
            <p:cNvSpPr/>
            <p:nvPr/>
          </p:nvSpPr>
          <p:spPr>
            <a:xfrm>
              <a:off x="7448651" y="277825"/>
              <a:ext cx="142964" cy="124648"/>
            </a:xfrm>
            <a:custGeom>
              <a:avLst/>
              <a:gdLst/>
              <a:ahLst/>
              <a:cxnLst/>
              <a:rect l="l" t="t" r="r" b="b"/>
              <a:pathLst>
                <a:path w="4371" h="3811" extrusionOk="0">
                  <a:moveTo>
                    <a:pt x="1143" y="0"/>
                  </a:moveTo>
                  <a:cubicBezTo>
                    <a:pt x="512" y="0"/>
                    <a:pt x="0" y="501"/>
                    <a:pt x="12" y="1132"/>
                  </a:cubicBezTo>
                  <a:lnTo>
                    <a:pt x="12" y="2679"/>
                  </a:lnTo>
                  <a:cubicBezTo>
                    <a:pt x="12" y="3310"/>
                    <a:pt x="524" y="3810"/>
                    <a:pt x="1143" y="3810"/>
                  </a:cubicBezTo>
                  <a:lnTo>
                    <a:pt x="3227" y="3810"/>
                  </a:lnTo>
                  <a:cubicBezTo>
                    <a:pt x="3858" y="3810"/>
                    <a:pt x="4370" y="3298"/>
                    <a:pt x="4370" y="2679"/>
                  </a:cubicBezTo>
                  <a:lnTo>
                    <a:pt x="4370" y="1132"/>
                  </a:lnTo>
                  <a:cubicBezTo>
                    <a:pt x="4370" y="512"/>
                    <a:pt x="3858" y="0"/>
                    <a:pt x="3227" y="0"/>
                  </a:cubicBezTo>
                  <a:close/>
                </a:path>
              </a:pathLst>
            </a:custGeom>
            <a:solidFill>
              <a:srgbClr val="821B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15"/>
            <p:cNvSpPr/>
            <p:nvPr/>
          </p:nvSpPr>
          <p:spPr>
            <a:xfrm>
              <a:off x="7472004" y="-148189"/>
              <a:ext cx="80264" cy="529240"/>
            </a:xfrm>
            <a:custGeom>
              <a:avLst/>
              <a:gdLst/>
              <a:ahLst/>
              <a:cxnLst/>
              <a:rect l="l" t="t" r="r" b="b"/>
              <a:pathLst>
                <a:path w="2454" h="16181" extrusionOk="0">
                  <a:moveTo>
                    <a:pt x="1227" y="0"/>
                  </a:moveTo>
                  <a:cubicBezTo>
                    <a:pt x="930" y="0"/>
                    <a:pt x="632" y="119"/>
                    <a:pt x="418" y="310"/>
                  </a:cubicBezTo>
                  <a:lnTo>
                    <a:pt x="394" y="333"/>
                  </a:lnTo>
                  <a:cubicBezTo>
                    <a:pt x="358" y="369"/>
                    <a:pt x="334" y="393"/>
                    <a:pt x="299" y="429"/>
                  </a:cubicBezTo>
                  <a:cubicBezTo>
                    <a:pt x="287" y="452"/>
                    <a:pt x="263" y="476"/>
                    <a:pt x="251" y="500"/>
                  </a:cubicBezTo>
                  <a:cubicBezTo>
                    <a:pt x="227" y="524"/>
                    <a:pt x="203" y="560"/>
                    <a:pt x="179" y="595"/>
                  </a:cubicBezTo>
                  <a:cubicBezTo>
                    <a:pt x="168" y="631"/>
                    <a:pt x="144" y="655"/>
                    <a:pt x="132" y="691"/>
                  </a:cubicBezTo>
                  <a:cubicBezTo>
                    <a:pt x="120" y="726"/>
                    <a:pt x="96" y="750"/>
                    <a:pt x="84" y="786"/>
                  </a:cubicBezTo>
                  <a:cubicBezTo>
                    <a:pt x="72" y="833"/>
                    <a:pt x="60" y="869"/>
                    <a:pt x="48" y="917"/>
                  </a:cubicBezTo>
                  <a:cubicBezTo>
                    <a:pt x="48" y="941"/>
                    <a:pt x="37" y="964"/>
                    <a:pt x="25" y="1000"/>
                  </a:cubicBezTo>
                  <a:cubicBezTo>
                    <a:pt x="13" y="1072"/>
                    <a:pt x="1" y="1143"/>
                    <a:pt x="1" y="1226"/>
                  </a:cubicBezTo>
                  <a:lnTo>
                    <a:pt x="1" y="14954"/>
                  </a:lnTo>
                  <a:cubicBezTo>
                    <a:pt x="1" y="15633"/>
                    <a:pt x="549" y="16181"/>
                    <a:pt x="1227" y="16181"/>
                  </a:cubicBezTo>
                  <a:cubicBezTo>
                    <a:pt x="1311" y="16181"/>
                    <a:pt x="1394" y="16169"/>
                    <a:pt x="1477" y="16157"/>
                  </a:cubicBezTo>
                  <a:lnTo>
                    <a:pt x="1525" y="16145"/>
                  </a:lnTo>
                  <a:cubicBezTo>
                    <a:pt x="1584" y="16121"/>
                    <a:pt x="1656" y="16097"/>
                    <a:pt x="1715" y="16073"/>
                  </a:cubicBezTo>
                  <a:lnTo>
                    <a:pt x="1739" y="16073"/>
                  </a:lnTo>
                  <a:cubicBezTo>
                    <a:pt x="1882" y="16002"/>
                    <a:pt x="2013" y="15907"/>
                    <a:pt x="2120" y="15788"/>
                  </a:cubicBezTo>
                  <a:cubicBezTo>
                    <a:pt x="2334" y="15561"/>
                    <a:pt x="2442" y="15276"/>
                    <a:pt x="2442" y="14966"/>
                  </a:cubicBezTo>
                  <a:lnTo>
                    <a:pt x="2442" y="1226"/>
                  </a:lnTo>
                  <a:cubicBezTo>
                    <a:pt x="2454" y="548"/>
                    <a:pt x="1906" y="0"/>
                    <a:pt x="1227" y="0"/>
                  </a:cubicBezTo>
                  <a:close/>
                </a:path>
              </a:pathLst>
            </a:custGeom>
            <a:solidFill>
              <a:srgbClr val="272425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15"/>
            <p:cNvSpPr/>
            <p:nvPr/>
          </p:nvSpPr>
          <p:spPr>
            <a:xfrm>
              <a:off x="7484073" y="-148189"/>
              <a:ext cx="78694" cy="529240"/>
            </a:xfrm>
            <a:custGeom>
              <a:avLst/>
              <a:gdLst/>
              <a:ahLst/>
              <a:cxnLst/>
              <a:rect l="l" t="t" r="r" b="b"/>
              <a:pathLst>
                <a:path w="2406" h="16181" extrusionOk="0">
                  <a:moveTo>
                    <a:pt x="1132" y="0"/>
                  </a:moveTo>
                  <a:cubicBezTo>
                    <a:pt x="1037" y="0"/>
                    <a:pt x="953" y="24"/>
                    <a:pt x="870" y="48"/>
                  </a:cubicBezTo>
                  <a:cubicBezTo>
                    <a:pt x="822" y="60"/>
                    <a:pt x="787" y="71"/>
                    <a:pt x="739" y="83"/>
                  </a:cubicBezTo>
                  <a:cubicBezTo>
                    <a:pt x="703" y="107"/>
                    <a:pt x="668" y="119"/>
                    <a:pt x="644" y="131"/>
                  </a:cubicBezTo>
                  <a:cubicBezTo>
                    <a:pt x="608" y="155"/>
                    <a:pt x="584" y="167"/>
                    <a:pt x="561" y="179"/>
                  </a:cubicBezTo>
                  <a:cubicBezTo>
                    <a:pt x="537" y="202"/>
                    <a:pt x="513" y="214"/>
                    <a:pt x="489" y="226"/>
                  </a:cubicBezTo>
                  <a:lnTo>
                    <a:pt x="430" y="274"/>
                  </a:lnTo>
                  <a:lnTo>
                    <a:pt x="382" y="322"/>
                  </a:lnTo>
                  <a:cubicBezTo>
                    <a:pt x="358" y="333"/>
                    <a:pt x="346" y="357"/>
                    <a:pt x="334" y="369"/>
                  </a:cubicBezTo>
                  <a:cubicBezTo>
                    <a:pt x="311" y="381"/>
                    <a:pt x="299" y="393"/>
                    <a:pt x="287" y="417"/>
                  </a:cubicBezTo>
                  <a:lnTo>
                    <a:pt x="251" y="464"/>
                  </a:lnTo>
                  <a:lnTo>
                    <a:pt x="215" y="512"/>
                  </a:lnTo>
                  <a:lnTo>
                    <a:pt x="180" y="560"/>
                  </a:lnTo>
                  <a:cubicBezTo>
                    <a:pt x="168" y="572"/>
                    <a:pt x="156" y="583"/>
                    <a:pt x="156" y="607"/>
                  </a:cubicBezTo>
                  <a:lnTo>
                    <a:pt x="120" y="655"/>
                  </a:lnTo>
                  <a:cubicBezTo>
                    <a:pt x="120" y="667"/>
                    <a:pt x="108" y="679"/>
                    <a:pt x="96" y="703"/>
                  </a:cubicBezTo>
                  <a:cubicBezTo>
                    <a:pt x="96" y="714"/>
                    <a:pt x="84" y="726"/>
                    <a:pt x="72" y="750"/>
                  </a:cubicBezTo>
                  <a:cubicBezTo>
                    <a:pt x="72" y="762"/>
                    <a:pt x="72" y="774"/>
                    <a:pt x="60" y="786"/>
                  </a:cubicBezTo>
                  <a:lnTo>
                    <a:pt x="49" y="833"/>
                  </a:lnTo>
                  <a:lnTo>
                    <a:pt x="25" y="881"/>
                  </a:lnTo>
                  <a:cubicBezTo>
                    <a:pt x="25" y="905"/>
                    <a:pt x="25" y="917"/>
                    <a:pt x="13" y="929"/>
                  </a:cubicBezTo>
                  <a:cubicBezTo>
                    <a:pt x="13" y="953"/>
                    <a:pt x="13" y="964"/>
                    <a:pt x="1" y="976"/>
                  </a:cubicBezTo>
                  <a:lnTo>
                    <a:pt x="1" y="1024"/>
                  </a:lnTo>
                  <a:lnTo>
                    <a:pt x="1" y="1072"/>
                  </a:lnTo>
                  <a:lnTo>
                    <a:pt x="1" y="1119"/>
                  </a:lnTo>
                  <a:lnTo>
                    <a:pt x="1" y="1167"/>
                  </a:lnTo>
                  <a:lnTo>
                    <a:pt x="1" y="1214"/>
                  </a:lnTo>
                  <a:lnTo>
                    <a:pt x="1" y="14954"/>
                  </a:lnTo>
                  <a:lnTo>
                    <a:pt x="1" y="14990"/>
                  </a:lnTo>
                  <a:lnTo>
                    <a:pt x="1" y="15050"/>
                  </a:lnTo>
                  <a:lnTo>
                    <a:pt x="1" y="15097"/>
                  </a:lnTo>
                  <a:lnTo>
                    <a:pt x="1" y="15145"/>
                  </a:lnTo>
                  <a:lnTo>
                    <a:pt x="1" y="15192"/>
                  </a:lnTo>
                  <a:cubicBezTo>
                    <a:pt x="1" y="15204"/>
                    <a:pt x="13" y="15216"/>
                    <a:pt x="13" y="15240"/>
                  </a:cubicBezTo>
                  <a:cubicBezTo>
                    <a:pt x="25" y="15252"/>
                    <a:pt x="13" y="15276"/>
                    <a:pt x="25" y="15288"/>
                  </a:cubicBezTo>
                  <a:cubicBezTo>
                    <a:pt x="37" y="15300"/>
                    <a:pt x="37" y="15323"/>
                    <a:pt x="49" y="15335"/>
                  </a:cubicBezTo>
                  <a:cubicBezTo>
                    <a:pt x="49" y="15347"/>
                    <a:pt x="60" y="15371"/>
                    <a:pt x="60" y="15383"/>
                  </a:cubicBezTo>
                  <a:cubicBezTo>
                    <a:pt x="72" y="15407"/>
                    <a:pt x="72" y="15419"/>
                    <a:pt x="84" y="15431"/>
                  </a:cubicBezTo>
                  <a:cubicBezTo>
                    <a:pt x="84" y="15454"/>
                    <a:pt x="96" y="15466"/>
                    <a:pt x="108" y="15478"/>
                  </a:cubicBezTo>
                  <a:cubicBezTo>
                    <a:pt x="108" y="15502"/>
                    <a:pt x="120" y="15514"/>
                    <a:pt x="132" y="15526"/>
                  </a:cubicBezTo>
                  <a:cubicBezTo>
                    <a:pt x="132" y="15550"/>
                    <a:pt x="144" y="15561"/>
                    <a:pt x="156" y="15585"/>
                  </a:cubicBezTo>
                  <a:cubicBezTo>
                    <a:pt x="168" y="15597"/>
                    <a:pt x="180" y="15609"/>
                    <a:pt x="191" y="15633"/>
                  </a:cubicBezTo>
                  <a:cubicBezTo>
                    <a:pt x="191" y="15645"/>
                    <a:pt x="203" y="15669"/>
                    <a:pt x="227" y="15681"/>
                  </a:cubicBezTo>
                  <a:lnTo>
                    <a:pt x="263" y="15728"/>
                  </a:lnTo>
                  <a:lnTo>
                    <a:pt x="299" y="15776"/>
                  </a:lnTo>
                  <a:lnTo>
                    <a:pt x="346" y="15823"/>
                  </a:lnTo>
                  <a:lnTo>
                    <a:pt x="406" y="15871"/>
                  </a:lnTo>
                  <a:cubicBezTo>
                    <a:pt x="418" y="15895"/>
                    <a:pt x="441" y="15907"/>
                    <a:pt x="465" y="15931"/>
                  </a:cubicBezTo>
                  <a:cubicBezTo>
                    <a:pt x="489" y="15942"/>
                    <a:pt x="501" y="15966"/>
                    <a:pt x="525" y="15978"/>
                  </a:cubicBezTo>
                  <a:cubicBezTo>
                    <a:pt x="584" y="16014"/>
                    <a:pt x="644" y="16050"/>
                    <a:pt x="715" y="16073"/>
                  </a:cubicBezTo>
                  <a:cubicBezTo>
                    <a:pt x="751" y="16097"/>
                    <a:pt x="799" y="16109"/>
                    <a:pt x="846" y="16121"/>
                  </a:cubicBezTo>
                  <a:cubicBezTo>
                    <a:pt x="965" y="16157"/>
                    <a:pt x="1084" y="16181"/>
                    <a:pt x="1203" y="16181"/>
                  </a:cubicBezTo>
                  <a:lnTo>
                    <a:pt x="1215" y="16181"/>
                  </a:lnTo>
                  <a:cubicBezTo>
                    <a:pt x="1323" y="16181"/>
                    <a:pt x="1430" y="16169"/>
                    <a:pt x="1525" y="16133"/>
                  </a:cubicBezTo>
                  <a:cubicBezTo>
                    <a:pt x="1573" y="16121"/>
                    <a:pt x="1620" y="16109"/>
                    <a:pt x="1668" y="16085"/>
                  </a:cubicBezTo>
                  <a:cubicBezTo>
                    <a:pt x="1704" y="16073"/>
                    <a:pt x="1739" y="16062"/>
                    <a:pt x="1775" y="16038"/>
                  </a:cubicBezTo>
                  <a:lnTo>
                    <a:pt x="1858" y="15990"/>
                  </a:lnTo>
                  <a:lnTo>
                    <a:pt x="1918" y="15942"/>
                  </a:lnTo>
                  <a:cubicBezTo>
                    <a:pt x="1942" y="15931"/>
                    <a:pt x="1965" y="15919"/>
                    <a:pt x="1989" y="15907"/>
                  </a:cubicBezTo>
                  <a:lnTo>
                    <a:pt x="2037" y="15859"/>
                  </a:lnTo>
                  <a:lnTo>
                    <a:pt x="2085" y="15812"/>
                  </a:lnTo>
                  <a:lnTo>
                    <a:pt x="2132" y="15752"/>
                  </a:lnTo>
                  <a:cubicBezTo>
                    <a:pt x="2144" y="15740"/>
                    <a:pt x="2156" y="15728"/>
                    <a:pt x="2168" y="15704"/>
                  </a:cubicBezTo>
                  <a:cubicBezTo>
                    <a:pt x="2180" y="15692"/>
                    <a:pt x="2192" y="15681"/>
                    <a:pt x="2204" y="15657"/>
                  </a:cubicBezTo>
                  <a:lnTo>
                    <a:pt x="2239" y="15609"/>
                  </a:lnTo>
                  <a:lnTo>
                    <a:pt x="2275" y="15561"/>
                  </a:lnTo>
                  <a:cubicBezTo>
                    <a:pt x="2275" y="15550"/>
                    <a:pt x="2287" y="15538"/>
                    <a:pt x="2299" y="15514"/>
                  </a:cubicBezTo>
                  <a:cubicBezTo>
                    <a:pt x="2299" y="15502"/>
                    <a:pt x="2311" y="15478"/>
                    <a:pt x="2323" y="15466"/>
                  </a:cubicBezTo>
                  <a:cubicBezTo>
                    <a:pt x="2323" y="15454"/>
                    <a:pt x="2335" y="15431"/>
                    <a:pt x="2335" y="15419"/>
                  </a:cubicBezTo>
                  <a:cubicBezTo>
                    <a:pt x="2346" y="15407"/>
                    <a:pt x="2346" y="15383"/>
                    <a:pt x="2358" y="15371"/>
                  </a:cubicBezTo>
                  <a:cubicBezTo>
                    <a:pt x="2358" y="15359"/>
                    <a:pt x="2370" y="15335"/>
                    <a:pt x="2370" y="15323"/>
                  </a:cubicBezTo>
                  <a:lnTo>
                    <a:pt x="2394" y="15276"/>
                  </a:lnTo>
                  <a:cubicBezTo>
                    <a:pt x="2394" y="15264"/>
                    <a:pt x="2394" y="15240"/>
                    <a:pt x="2406" y="15228"/>
                  </a:cubicBezTo>
                  <a:lnTo>
                    <a:pt x="2406" y="15180"/>
                  </a:lnTo>
                  <a:cubicBezTo>
                    <a:pt x="2406" y="15157"/>
                    <a:pt x="2406" y="15145"/>
                    <a:pt x="2406" y="15133"/>
                  </a:cubicBezTo>
                  <a:lnTo>
                    <a:pt x="2406" y="15085"/>
                  </a:lnTo>
                  <a:lnTo>
                    <a:pt x="2406" y="15026"/>
                  </a:lnTo>
                  <a:lnTo>
                    <a:pt x="2406" y="14978"/>
                  </a:lnTo>
                  <a:cubicBezTo>
                    <a:pt x="2406" y="14978"/>
                    <a:pt x="2406" y="14966"/>
                    <a:pt x="2406" y="14954"/>
                  </a:cubicBezTo>
                  <a:lnTo>
                    <a:pt x="2406" y="1214"/>
                  </a:lnTo>
                  <a:lnTo>
                    <a:pt x="2406" y="1167"/>
                  </a:lnTo>
                  <a:lnTo>
                    <a:pt x="2406" y="1119"/>
                  </a:lnTo>
                  <a:lnTo>
                    <a:pt x="2406" y="1072"/>
                  </a:lnTo>
                  <a:cubicBezTo>
                    <a:pt x="2406" y="1060"/>
                    <a:pt x="2406" y="1036"/>
                    <a:pt x="2406" y="1024"/>
                  </a:cubicBezTo>
                  <a:lnTo>
                    <a:pt x="2406" y="976"/>
                  </a:lnTo>
                  <a:cubicBezTo>
                    <a:pt x="2406" y="964"/>
                    <a:pt x="2394" y="941"/>
                    <a:pt x="2394" y="929"/>
                  </a:cubicBezTo>
                  <a:cubicBezTo>
                    <a:pt x="2394" y="917"/>
                    <a:pt x="2382" y="893"/>
                    <a:pt x="2382" y="881"/>
                  </a:cubicBezTo>
                  <a:cubicBezTo>
                    <a:pt x="2370" y="869"/>
                    <a:pt x="2370" y="845"/>
                    <a:pt x="2358" y="833"/>
                  </a:cubicBezTo>
                  <a:cubicBezTo>
                    <a:pt x="2358" y="822"/>
                    <a:pt x="2358" y="798"/>
                    <a:pt x="2346" y="786"/>
                  </a:cubicBezTo>
                  <a:lnTo>
                    <a:pt x="2323" y="738"/>
                  </a:lnTo>
                  <a:cubicBezTo>
                    <a:pt x="2323" y="714"/>
                    <a:pt x="2311" y="703"/>
                    <a:pt x="2299" y="691"/>
                  </a:cubicBezTo>
                  <a:lnTo>
                    <a:pt x="2287" y="643"/>
                  </a:lnTo>
                  <a:cubicBezTo>
                    <a:pt x="2275" y="619"/>
                    <a:pt x="2263" y="607"/>
                    <a:pt x="2251" y="595"/>
                  </a:cubicBezTo>
                  <a:lnTo>
                    <a:pt x="2227" y="548"/>
                  </a:lnTo>
                  <a:cubicBezTo>
                    <a:pt x="2216" y="524"/>
                    <a:pt x="2204" y="512"/>
                    <a:pt x="2192" y="500"/>
                  </a:cubicBezTo>
                  <a:cubicBezTo>
                    <a:pt x="2180" y="476"/>
                    <a:pt x="2168" y="464"/>
                    <a:pt x="2156" y="452"/>
                  </a:cubicBezTo>
                  <a:lnTo>
                    <a:pt x="2108" y="393"/>
                  </a:lnTo>
                  <a:lnTo>
                    <a:pt x="2061" y="345"/>
                  </a:lnTo>
                  <a:lnTo>
                    <a:pt x="2013" y="298"/>
                  </a:lnTo>
                  <a:cubicBezTo>
                    <a:pt x="1989" y="286"/>
                    <a:pt x="1965" y="274"/>
                    <a:pt x="1954" y="250"/>
                  </a:cubicBezTo>
                  <a:lnTo>
                    <a:pt x="1882" y="202"/>
                  </a:lnTo>
                  <a:lnTo>
                    <a:pt x="1799" y="155"/>
                  </a:lnTo>
                  <a:cubicBezTo>
                    <a:pt x="1775" y="143"/>
                    <a:pt x="1739" y="119"/>
                    <a:pt x="1704" y="107"/>
                  </a:cubicBezTo>
                  <a:cubicBezTo>
                    <a:pt x="1668" y="95"/>
                    <a:pt x="1620" y="71"/>
                    <a:pt x="1573" y="60"/>
                  </a:cubicBezTo>
                  <a:cubicBezTo>
                    <a:pt x="1501" y="36"/>
                    <a:pt x="1418" y="12"/>
                    <a:pt x="1334" y="12"/>
                  </a:cubicBezTo>
                  <a:cubicBezTo>
                    <a:pt x="1287" y="0"/>
                    <a:pt x="1251" y="0"/>
                    <a:pt x="12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13" name="Google Shape;1513;p15"/>
          <p:cNvSpPr txBox="1">
            <a:spLocks noGrp="1"/>
          </p:cNvSpPr>
          <p:nvPr>
            <p:ph type="title" hasCustomPrompt="1"/>
          </p:nvPr>
        </p:nvSpPr>
        <p:spPr>
          <a:xfrm flipH="1">
            <a:off x="4741800" y="1270533"/>
            <a:ext cx="2708400" cy="16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0666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3333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14" name="Google Shape;1514;p15"/>
          <p:cNvSpPr txBox="1">
            <a:spLocks noGrp="1"/>
          </p:cNvSpPr>
          <p:nvPr>
            <p:ph type="title" idx="2"/>
          </p:nvPr>
        </p:nvSpPr>
        <p:spPr>
          <a:xfrm>
            <a:off x="3759800" y="3070333"/>
            <a:ext cx="4672400" cy="11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15" name="Google Shape;1515;p15"/>
          <p:cNvSpPr txBox="1">
            <a:spLocks noGrp="1"/>
          </p:cNvSpPr>
          <p:nvPr>
            <p:ph type="subTitle" idx="1"/>
          </p:nvPr>
        </p:nvSpPr>
        <p:spPr>
          <a:xfrm>
            <a:off x="4014600" y="4328933"/>
            <a:ext cx="4162800" cy="8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9094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3295767" y="4876300"/>
            <a:ext cx="6090000" cy="5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295933" y="3984217"/>
            <a:ext cx="60900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3295933" y="1384067"/>
            <a:ext cx="6090000" cy="248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9600" b="1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5132494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3434117" y="33446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4240333" y="1460884"/>
            <a:ext cx="4201200" cy="22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3434117" y="47547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451994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 and 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314300" y="-1"/>
            <a:ext cx="11563200" cy="6758609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57640531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oogle Shape;79;p5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80" name="Google Shape;80;p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" name="Google Shape;82;p5"/>
          <p:cNvSpPr txBox="1">
            <a:spLocks noGrp="1"/>
          </p:cNvSpPr>
          <p:nvPr>
            <p:ph type="subTitle" idx="1"/>
          </p:nvPr>
        </p:nvSpPr>
        <p:spPr>
          <a:xfrm>
            <a:off x="960000" y="4891267"/>
            <a:ext cx="38768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subTitle" idx="2"/>
          </p:nvPr>
        </p:nvSpPr>
        <p:spPr>
          <a:xfrm>
            <a:off x="7355300" y="2234267"/>
            <a:ext cx="38768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ubTitle" idx="3"/>
          </p:nvPr>
        </p:nvSpPr>
        <p:spPr>
          <a:xfrm>
            <a:off x="960000" y="5537600"/>
            <a:ext cx="3876800" cy="4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"/>
          <p:cNvSpPr txBox="1">
            <a:spLocks noGrp="1"/>
          </p:cNvSpPr>
          <p:nvPr>
            <p:ph type="subTitle" idx="4"/>
          </p:nvPr>
        </p:nvSpPr>
        <p:spPr>
          <a:xfrm>
            <a:off x="7355300" y="2880600"/>
            <a:ext cx="3876800" cy="4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87" name="Google Shape;87;p5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45095067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90" name="Google Shape;90;p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2" name="Google Shape;92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93" name="Google Shape;93;p6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615680102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6376900" y="3603017"/>
            <a:ext cx="48552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6376767" y="2944617"/>
            <a:ext cx="48552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4219897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8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04" name="Google Shape;104;p8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8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8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8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8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8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8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8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8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8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8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3366133" y="1742800"/>
            <a:ext cx="59496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199647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60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accent2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9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33" name="Google Shape;133;p9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9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9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9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9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9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9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9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9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9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9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3434133" y="2082217"/>
            <a:ext cx="5813600" cy="198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0" name="Google Shape;160;p9"/>
          <p:cNvSpPr txBox="1">
            <a:spLocks noGrp="1"/>
          </p:cNvSpPr>
          <p:nvPr>
            <p:ph type="subTitle" idx="1"/>
          </p:nvPr>
        </p:nvSpPr>
        <p:spPr>
          <a:xfrm>
            <a:off x="3434133" y="4116984"/>
            <a:ext cx="5813600" cy="6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92007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accent2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0"/>
          <p:cNvGrpSpPr/>
          <p:nvPr/>
        </p:nvGrpSpPr>
        <p:grpSpPr>
          <a:xfrm>
            <a:off x="1507146" y="886554"/>
            <a:ext cx="9177705" cy="5084869"/>
            <a:chOff x="1130359" y="664915"/>
            <a:chExt cx="6883279" cy="3813652"/>
          </a:xfrm>
        </p:grpSpPr>
        <p:sp>
          <p:nvSpPr>
            <p:cNvPr id="163" name="Google Shape;163;p10"/>
            <p:cNvSpPr/>
            <p:nvPr/>
          </p:nvSpPr>
          <p:spPr>
            <a:xfrm rot="5400000">
              <a:off x="7611455" y="4179633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0"/>
            <p:cNvSpPr/>
            <p:nvPr/>
          </p:nvSpPr>
          <p:spPr>
            <a:xfrm rot="5400000">
              <a:off x="7949183" y="4411964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0"/>
            <p:cNvSpPr/>
            <p:nvPr/>
          </p:nvSpPr>
          <p:spPr>
            <a:xfrm rot="10800000">
              <a:off x="1130359" y="38340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0"/>
            <p:cNvSpPr/>
            <p:nvPr/>
          </p:nvSpPr>
          <p:spPr>
            <a:xfrm rot="10800000">
              <a:off x="1132507" y="44121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10"/>
            <p:cNvSpPr/>
            <p:nvPr/>
          </p:nvSpPr>
          <p:spPr>
            <a:xfrm rot="5400000">
              <a:off x="1372705" y="43060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10"/>
            <p:cNvSpPr/>
            <p:nvPr/>
          </p:nvSpPr>
          <p:spPr>
            <a:xfrm rot="5400000">
              <a:off x="1710433" y="662939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10"/>
            <p:cNvSpPr/>
            <p:nvPr/>
          </p:nvSpPr>
          <p:spPr>
            <a:xfrm rot="10800000">
              <a:off x="7948934" y="6649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10"/>
            <p:cNvSpPr/>
            <p:nvPr/>
          </p:nvSpPr>
          <p:spPr>
            <a:xfrm rot="10800000">
              <a:off x="7951082" y="12430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" name="Google Shape;171;p10"/>
          <p:cNvSpPr txBox="1">
            <a:spLocks noGrp="1"/>
          </p:cNvSpPr>
          <p:nvPr>
            <p:ph type="title"/>
          </p:nvPr>
        </p:nvSpPr>
        <p:spPr>
          <a:xfrm>
            <a:off x="960000" y="1925200"/>
            <a:ext cx="5680400" cy="30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4908864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2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1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74" name="Google Shape;174;p11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1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1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1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11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11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11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11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11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11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11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11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11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11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11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11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0" name="Google Shape;200;p11"/>
          <p:cNvSpPr txBox="1">
            <a:spLocks noGrp="1"/>
          </p:cNvSpPr>
          <p:nvPr>
            <p:ph type="title" hasCustomPrompt="1"/>
          </p:nvPr>
        </p:nvSpPr>
        <p:spPr>
          <a:xfrm>
            <a:off x="2261733" y="2077967"/>
            <a:ext cx="87680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201" name="Google Shape;201;p11"/>
          <p:cNvSpPr txBox="1">
            <a:spLocks noGrp="1"/>
          </p:cNvSpPr>
          <p:nvPr>
            <p:ph type="subTitle" idx="1"/>
          </p:nvPr>
        </p:nvSpPr>
        <p:spPr>
          <a:xfrm>
            <a:off x="2261733" y="4273400"/>
            <a:ext cx="8768000" cy="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0576181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968428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2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p1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205" name="Google Shape;205;p1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>
            <a:off x="3288908" y="4441551"/>
            <a:ext cx="64380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subTitle" idx="1"/>
          </p:nvPr>
        </p:nvSpPr>
        <p:spPr>
          <a:xfrm>
            <a:off x="3288767" y="1707251"/>
            <a:ext cx="6438000" cy="26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6311579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2512284" y="23737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8377500" y="2373800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2512284" y="37838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1054519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Table of contents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2083067" y="404021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2083067" y="4720673"/>
            <a:ext cx="3115200" cy="8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6993733" y="404021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6993733" y="4720673"/>
            <a:ext cx="3115200" cy="8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7338933" y="1938733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2428267" y="1938733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275824910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bg>
      <p:bgPr>
        <a:solidFill>
          <a:schemeClr val="accent2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Google Shape;286;p17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87" name="Google Shape;287;p1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1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9" name="Google Shape;289;p1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7"/>
          <p:cNvSpPr txBox="1">
            <a:spLocks noGrp="1"/>
          </p:cNvSpPr>
          <p:nvPr>
            <p:ph type="title" idx="2"/>
          </p:nvPr>
        </p:nvSpPr>
        <p:spPr>
          <a:xfrm>
            <a:off x="9600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1" name="Google Shape;291;p17"/>
          <p:cNvSpPr txBox="1">
            <a:spLocks noGrp="1"/>
          </p:cNvSpPr>
          <p:nvPr>
            <p:ph type="subTitle" idx="1"/>
          </p:nvPr>
        </p:nvSpPr>
        <p:spPr>
          <a:xfrm>
            <a:off x="906421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7"/>
          <p:cNvSpPr txBox="1">
            <a:spLocks noGrp="1"/>
          </p:cNvSpPr>
          <p:nvPr>
            <p:ph type="title" idx="3"/>
          </p:nvPr>
        </p:nvSpPr>
        <p:spPr>
          <a:xfrm>
            <a:off x="45384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3" name="Google Shape;293;p17"/>
          <p:cNvSpPr txBox="1">
            <a:spLocks noGrp="1"/>
          </p:cNvSpPr>
          <p:nvPr>
            <p:ph type="subTitle" idx="4"/>
          </p:nvPr>
        </p:nvSpPr>
        <p:spPr>
          <a:xfrm>
            <a:off x="4450195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7"/>
          <p:cNvSpPr txBox="1">
            <a:spLocks noGrp="1"/>
          </p:cNvSpPr>
          <p:nvPr>
            <p:ph type="title" idx="5"/>
          </p:nvPr>
        </p:nvSpPr>
        <p:spPr>
          <a:xfrm>
            <a:off x="81168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5" name="Google Shape;295;p17"/>
          <p:cNvSpPr txBox="1">
            <a:spLocks noGrp="1"/>
          </p:cNvSpPr>
          <p:nvPr>
            <p:ph type="subTitle" idx="6"/>
          </p:nvPr>
        </p:nvSpPr>
        <p:spPr>
          <a:xfrm>
            <a:off x="8083951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6" name="Google Shape;296;p17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660398834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eight columns">
  <p:cSld name="Title and eight columns">
    <p:bg>
      <p:bgPr>
        <a:solidFill>
          <a:schemeClr val="accent2"/>
        </a:solidFill>
        <a:effectLst/>
      </p:bgPr>
    </p:bg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8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99" name="Google Shape;299;p18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8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01" name="Google Shape;301;p18"/>
          <p:cNvSpPr txBox="1">
            <a:spLocks noGrp="1"/>
          </p:cNvSpPr>
          <p:nvPr>
            <p:ph type="title"/>
          </p:nvPr>
        </p:nvSpPr>
        <p:spPr>
          <a:xfrm>
            <a:off x="960000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2" name="Google Shape;302;p18"/>
          <p:cNvSpPr txBox="1">
            <a:spLocks noGrp="1"/>
          </p:cNvSpPr>
          <p:nvPr>
            <p:ph type="subTitle" idx="1"/>
          </p:nvPr>
        </p:nvSpPr>
        <p:spPr>
          <a:xfrm>
            <a:off x="960000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03" name="Google Shape;303;p18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04" name="Google Shape;304;p18"/>
          <p:cNvSpPr txBox="1">
            <a:spLocks noGrp="1"/>
          </p:cNvSpPr>
          <p:nvPr>
            <p:ph type="title" idx="2"/>
          </p:nvPr>
        </p:nvSpPr>
        <p:spPr>
          <a:xfrm>
            <a:off x="3723067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5" name="Google Shape;305;p18"/>
          <p:cNvSpPr txBox="1">
            <a:spLocks noGrp="1"/>
          </p:cNvSpPr>
          <p:nvPr>
            <p:ph type="subTitle" idx="3"/>
          </p:nvPr>
        </p:nvSpPr>
        <p:spPr>
          <a:xfrm>
            <a:off x="3723067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8"/>
          <p:cNvSpPr txBox="1">
            <a:spLocks noGrp="1"/>
          </p:cNvSpPr>
          <p:nvPr>
            <p:ph type="title" idx="4"/>
          </p:nvPr>
        </p:nvSpPr>
        <p:spPr>
          <a:xfrm>
            <a:off x="6486133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7" name="Google Shape;307;p18"/>
          <p:cNvSpPr txBox="1">
            <a:spLocks noGrp="1"/>
          </p:cNvSpPr>
          <p:nvPr>
            <p:ph type="subTitle" idx="5"/>
          </p:nvPr>
        </p:nvSpPr>
        <p:spPr>
          <a:xfrm>
            <a:off x="6486133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8"/>
          <p:cNvSpPr txBox="1">
            <a:spLocks noGrp="1"/>
          </p:cNvSpPr>
          <p:nvPr>
            <p:ph type="title" idx="6"/>
          </p:nvPr>
        </p:nvSpPr>
        <p:spPr>
          <a:xfrm>
            <a:off x="9249200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9" name="Google Shape;309;p18"/>
          <p:cNvSpPr txBox="1">
            <a:spLocks noGrp="1"/>
          </p:cNvSpPr>
          <p:nvPr>
            <p:ph type="subTitle" idx="7"/>
          </p:nvPr>
        </p:nvSpPr>
        <p:spPr>
          <a:xfrm>
            <a:off x="9249200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8"/>
          <p:cNvSpPr txBox="1">
            <a:spLocks noGrp="1"/>
          </p:cNvSpPr>
          <p:nvPr>
            <p:ph type="title" idx="8"/>
          </p:nvPr>
        </p:nvSpPr>
        <p:spPr>
          <a:xfrm>
            <a:off x="960000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1" name="Google Shape;311;p18"/>
          <p:cNvSpPr txBox="1">
            <a:spLocks noGrp="1"/>
          </p:cNvSpPr>
          <p:nvPr>
            <p:ph type="subTitle" idx="9"/>
          </p:nvPr>
        </p:nvSpPr>
        <p:spPr>
          <a:xfrm>
            <a:off x="960000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8"/>
          <p:cNvSpPr txBox="1">
            <a:spLocks noGrp="1"/>
          </p:cNvSpPr>
          <p:nvPr>
            <p:ph type="title" idx="13"/>
          </p:nvPr>
        </p:nvSpPr>
        <p:spPr>
          <a:xfrm>
            <a:off x="3723067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3" name="Google Shape;313;p18"/>
          <p:cNvSpPr txBox="1">
            <a:spLocks noGrp="1"/>
          </p:cNvSpPr>
          <p:nvPr>
            <p:ph type="subTitle" idx="14"/>
          </p:nvPr>
        </p:nvSpPr>
        <p:spPr>
          <a:xfrm>
            <a:off x="3723067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18"/>
          <p:cNvSpPr txBox="1">
            <a:spLocks noGrp="1"/>
          </p:cNvSpPr>
          <p:nvPr>
            <p:ph type="title" idx="15"/>
          </p:nvPr>
        </p:nvSpPr>
        <p:spPr>
          <a:xfrm>
            <a:off x="6486133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5" name="Google Shape;315;p18"/>
          <p:cNvSpPr txBox="1">
            <a:spLocks noGrp="1"/>
          </p:cNvSpPr>
          <p:nvPr>
            <p:ph type="subTitle" idx="16"/>
          </p:nvPr>
        </p:nvSpPr>
        <p:spPr>
          <a:xfrm>
            <a:off x="6486133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18"/>
          <p:cNvSpPr txBox="1">
            <a:spLocks noGrp="1"/>
          </p:cNvSpPr>
          <p:nvPr>
            <p:ph type="title" idx="17"/>
          </p:nvPr>
        </p:nvSpPr>
        <p:spPr>
          <a:xfrm>
            <a:off x="9249200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7" name="Google Shape;317;p18"/>
          <p:cNvSpPr txBox="1">
            <a:spLocks noGrp="1"/>
          </p:cNvSpPr>
          <p:nvPr>
            <p:ph type="subTitle" idx="18"/>
          </p:nvPr>
        </p:nvSpPr>
        <p:spPr>
          <a:xfrm>
            <a:off x="9249200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8"/>
          <p:cNvSpPr txBox="1">
            <a:spLocks noGrp="1"/>
          </p:cNvSpPr>
          <p:nvPr>
            <p:ph type="title" idx="19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53104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oogle Shape;320;p19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21" name="Google Shape;321;p19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19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9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9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19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19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9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9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9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9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9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19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19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19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19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19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9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19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9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19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19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19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19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7" name="Google Shape;347;p19"/>
          <p:cNvSpPr txBox="1">
            <a:spLocks noGrp="1"/>
          </p:cNvSpPr>
          <p:nvPr>
            <p:ph type="ctrTitle"/>
          </p:nvPr>
        </p:nvSpPr>
        <p:spPr>
          <a:xfrm>
            <a:off x="3572400" y="720000"/>
            <a:ext cx="5047200" cy="209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8" name="Google Shape;348;p19"/>
          <p:cNvSpPr txBox="1">
            <a:spLocks noGrp="1"/>
          </p:cNvSpPr>
          <p:nvPr>
            <p:ph type="subTitle" idx="1"/>
          </p:nvPr>
        </p:nvSpPr>
        <p:spPr>
          <a:xfrm>
            <a:off x="3572400" y="2941300"/>
            <a:ext cx="5047200" cy="1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49" name="Google Shape;349;p19"/>
          <p:cNvSpPr txBox="1">
            <a:spLocks noGrp="1"/>
          </p:cNvSpPr>
          <p:nvPr>
            <p:ph type="subTitle" idx="2"/>
          </p:nvPr>
        </p:nvSpPr>
        <p:spPr>
          <a:xfrm>
            <a:off x="3572403" y="5640233"/>
            <a:ext cx="5047200" cy="4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350" name="Google Shape;350;p19"/>
          <p:cNvSpPr txBox="1"/>
          <p:nvPr/>
        </p:nvSpPr>
        <p:spPr>
          <a:xfrm>
            <a:off x="3572400" y="4541600"/>
            <a:ext cx="50472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CREDITS: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This presentation template was created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2"/>
              </a:rPr>
              <a:t>Slidesgo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including icons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3"/>
              </a:rPr>
              <a:t>Flaticon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and infographics &amp; images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4"/>
              </a:rPr>
              <a:t>Freepik</a:t>
            </a:r>
            <a:endParaRPr sz="1600" b="1" u="sng">
              <a:solidFill>
                <a:schemeClr val="dk2"/>
              </a:solidFill>
              <a:highlight>
                <a:schemeClr val="lt1"/>
              </a:highlight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cxnSp>
        <p:nvCxnSpPr>
          <p:cNvPr id="351" name="Google Shape;351;p19"/>
          <p:cNvCxnSpPr/>
          <p:nvPr/>
        </p:nvCxnSpPr>
        <p:spPr>
          <a:xfrm>
            <a:off x="5681400" y="28802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7283269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626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588841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169817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3183453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309118225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63294477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0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0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6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2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8D853E-5205-4FBA-86A7-2DD23A04501C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595670-6753-4004-A257-BA967EF5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2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Đường Bộ Hồ Núi Non Bầu - Miễn Phí vector hình ảnh trên Pixabay">
            <a:extLst>
              <a:ext uri="{FF2B5EF4-FFF2-40B4-BE49-F238E27FC236}">
                <a16:creationId xmlns:a16="http://schemas.microsoft.com/office/drawing/2014/main" xmlns="" id="{38CE291B-3612-490A-9A95-7633575647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6879AEB-DDDE-AD8B-0D71-E388EFE2BDA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2575" y="304800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4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 panose="02000000000000000000"/>
              <a:buNone/>
              <a:defRPr sz="2800">
                <a:solidFill>
                  <a:schemeClr val="dk2"/>
                </a:solidFill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649440"/>
            <a:ext cx="10272000" cy="44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●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○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■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●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○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■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●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 panose="020B0004030503030003"/>
              <a:buChar char="○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 panose="020B0004030503030003"/>
              <a:buChar char="■"/>
              <a:defRPr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2888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  <p:sldLayoutId id="2147483718" r:id="rId19"/>
    <p:sldLayoutId id="2147483719" r:id="rId20"/>
    <p:sldLayoutId id="2147483720" r:id="rId21"/>
    <p:sldLayoutId id="2147483721" r:id="rId22"/>
  </p:sldLayoutIdLst>
  <p:transition spd="slow"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1B3EA153-4DE7-45F3-B9F6-CE91147ED7EC}"/>
              </a:ext>
            </a:extLst>
          </p:cNvPr>
          <p:cNvSpPr/>
          <p:nvPr/>
        </p:nvSpPr>
        <p:spPr>
          <a:xfrm>
            <a:off x="0" y="470231"/>
            <a:ext cx="12192000" cy="6133761"/>
          </a:xfrm>
          <a:prstGeom prst="roundRect">
            <a:avLst>
              <a:gd name="adj" fmla="val 128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xmlns="" id="{59DF3C42-8536-4370-936E-C3010B593CD7}"/>
              </a:ext>
            </a:extLst>
          </p:cNvPr>
          <p:cNvSpPr/>
          <p:nvPr/>
        </p:nvSpPr>
        <p:spPr>
          <a:xfrm>
            <a:off x="180810" y="933247"/>
            <a:ext cx="979250" cy="827313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01F59C0-6269-4A15-B269-FF053902F727}"/>
              </a:ext>
            </a:extLst>
          </p:cNvPr>
          <p:cNvSpPr txBox="1"/>
          <p:nvPr/>
        </p:nvSpPr>
        <p:spPr>
          <a:xfrm>
            <a:off x="1272328" y="1040823"/>
            <a:ext cx="11054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b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Tính.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810" y="2521448"/>
            <a:ext cx="30472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 + 7 = ……</a:t>
            </a:r>
          </a:p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16 – 9 = …..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06437" y="2571237"/>
            <a:ext cx="30895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 + 6 = ………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14 – 8 = …….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54338" y="2581157"/>
            <a:ext cx="27471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 + 5 = ……</a:t>
            </a:r>
          </a:p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12 – 7 = …..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53896" y="2581157"/>
            <a:ext cx="27471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 + 7 = ……</a:t>
            </a:r>
          </a:p>
          <a:p>
            <a:pPr>
              <a:lnSpc>
                <a:spcPct val="150000"/>
              </a:lnSpc>
            </a:pPr>
            <a:r>
              <a:rPr lang="en-US" sz="3600" b="1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13 – 6 = …..</a:t>
            </a:r>
          </a:p>
        </p:txBody>
      </p:sp>
    </p:spTree>
    <p:extLst>
      <p:ext uri="{BB962C8B-B14F-4D97-AF65-F5344CB8AC3E}">
        <p14:creationId xmlns:p14="http://schemas.microsoft.com/office/powerpoint/2010/main" val="1991434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1B3EA153-4DE7-45F3-B9F6-CE91147ED7EC}"/>
              </a:ext>
            </a:extLst>
          </p:cNvPr>
          <p:cNvSpPr/>
          <p:nvPr/>
        </p:nvSpPr>
        <p:spPr>
          <a:xfrm>
            <a:off x="0" y="470231"/>
            <a:ext cx="12192000" cy="6133761"/>
          </a:xfrm>
          <a:prstGeom prst="roundRect">
            <a:avLst>
              <a:gd name="adj" fmla="val 128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xmlns="" id="{59DF3C42-8536-4370-936E-C3010B593CD7}"/>
              </a:ext>
            </a:extLst>
          </p:cNvPr>
          <p:cNvSpPr/>
          <p:nvPr/>
        </p:nvSpPr>
        <p:spPr>
          <a:xfrm>
            <a:off x="180810" y="933247"/>
            <a:ext cx="979250" cy="827313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01F59C0-6269-4A15-B269-FF053902F727}"/>
              </a:ext>
            </a:extLst>
          </p:cNvPr>
          <p:cNvSpPr txBox="1"/>
          <p:nvPr/>
        </p:nvSpPr>
        <p:spPr>
          <a:xfrm>
            <a:off x="1272328" y="1114229"/>
            <a:ext cx="1105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Đặt tính </a:t>
            </a:r>
            <a:r>
              <a:rPr lang="pt-BR" sz="36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rồi </a:t>
            </a:r>
            <a:r>
              <a:rPr lang="pt-BR" sz="3600" b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tính.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0810" y="2402005"/>
            <a:ext cx="2657924" cy="35074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335718" y="2344175"/>
            <a:ext cx="2657924" cy="35074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408738" y="2402004"/>
            <a:ext cx="2657924" cy="35074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9397598" y="2402001"/>
            <a:ext cx="2657924" cy="35074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1914937-B3FA-9505-F11A-5F14A2FD8E44}"/>
              </a:ext>
            </a:extLst>
          </p:cNvPr>
          <p:cNvSpPr txBox="1"/>
          <p:nvPr/>
        </p:nvSpPr>
        <p:spPr>
          <a:xfrm>
            <a:off x="334463" y="2721359"/>
            <a:ext cx="11857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0" smtClean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48 + 25            37 + 59             72 - 33           100 - 63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4841" y="3537111"/>
            <a:ext cx="2483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/>
              <a:t>……………………………………………………...</a:t>
            </a:r>
            <a:endParaRPr lang="en-US" sz="3600"/>
          </a:p>
        </p:txBody>
      </p:sp>
      <p:sp>
        <p:nvSpPr>
          <p:cNvPr id="11" name="TextBox 10"/>
          <p:cNvSpPr txBox="1"/>
          <p:nvPr/>
        </p:nvSpPr>
        <p:spPr>
          <a:xfrm>
            <a:off x="3422733" y="3537111"/>
            <a:ext cx="2483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/>
              <a:t>……………………………………………………...</a:t>
            </a:r>
            <a:endParaRPr lang="en-US" sz="3600"/>
          </a:p>
        </p:txBody>
      </p:sp>
      <p:sp>
        <p:nvSpPr>
          <p:cNvPr id="12" name="TextBox 11"/>
          <p:cNvSpPr txBox="1"/>
          <p:nvPr/>
        </p:nvSpPr>
        <p:spPr>
          <a:xfrm>
            <a:off x="6582769" y="3602110"/>
            <a:ext cx="2483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/>
              <a:t>……………………………………………………...</a:t>
            </a:r>
            <a:endParaRPr lang="en-US" sz="3600"/>
          </a:p>
        </p:txBody>
      </p:sp>
      <p:sp>
        <p:nvSpPr>
          <p:cNvPr id="13" name="TextBox 12"/>
          <p:cNvSpPr txBox="1"/>
          <p:nvPr/>
        </p:nvSpPr>
        <p:spPr>
          <a:xfrm>
            <a:off x="9571629" y="3626887"/>
            <a:ext cx="2483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/>
              <a:t>……………………………………………………...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79733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>
            <a:extLst>
              <a:ext uri="{FF2B5EF4-FFF2-40B4-BE49-F238E27FC236}">
                <a16:creationId xmlns:a16="http://schemas.microsoft.com/office/drawing/2014/main" xmlns="" id="{59DF3C42-8536-4370-936E-C3010B593CD7}"/>
              </a:ext>
            </a:extLst>
          </p:cNvPr>
          <p:cNvSpPr/>
          <p:nvPr/>
        </p:nvSpPr>
        <p:spPr>
          <a:xfrm>
            <a:off x="180809" y="360025"/>
            <a:ext cx="1149225" cy="827313"/>
          </a:xfrm>
          <a:prstGeom prst="triangle">
            <a:avLst/>
          </a:prstGeom>
          <a:solidFill>
            <a:srgbClr val="66CC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tIns="0" bIns="18288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530" t="16635" r="-1771" b="23246"/>
          <a:stretch/>
        </p:blipFill>
        <p:spPr>
          <a:xfrm>
            <a:off x="1330035" y="1460372"/>
            <a:ext cx="10062650" cy="4239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1F59C0-6269-4A15-B269-FF053902F727}"/>
              </a:ext>
            </a:extLst>
          </p:cNvPr>
          <p:cNvSpPr txBox="1"/>
          <p:nvPr/>
        </p:nvSpPr>
        <p:spPr>
          <a:xfrm>
            <a:off x="1462333" y="450515"/>
            <a:ext cx="11054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4000" b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Số ?</a:t>
            </a:r>
            <a:endParaRPr lang="en-US" sz="40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0536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xmlns="" id="{59DF3C42-8536-4370-936E-C3010B593CD7}"/>
              </a:ext>
            </a:extLst>
          </p:cNvPr>
          <p:cNvSpPr/>
          <p:nvPr/>
        </p:nvSpPr>
        <p:spPr>
          <a:xfrm>
            <a:off x="483665" y="520435"/>
            <a:ext cx="979250" cy="827313"/>
          </a:xfrm>
          <a:prstGeom prst="triangle">
            <a:avLst/>
          </a:prstGeom>
          <a:solidFill>
            <a:srgbClr val="66CC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tIns="0" bIns="18288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4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697950"/>
            <a:ext cx="11469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&gt;,&lt;,= ?</a:t>
            </a:r>
            <a:endParaRPr lang="en-US" sz="4400" b="1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3765" y="2161310"/>
            <a:ext cx="365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+ 8        13</a:t>
            </a:r>
          </a:p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– 7      10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51365" y="2161310"/>
            <a:ext cx="365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+ 7        15</a:t>
            </a:r>
          </a:p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– 7      20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792982" y="2161310"/>
            <a:ext cx="41535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+ 9      9 + 25</a:t>
            </a:r>
          </a:p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– 8      35 – 16 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68185" y="2459611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268183" y="3456019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470570" y="3432568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440882" y="2459609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807028" y="3456019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807029" y="2459610"/>
            <a:ext cx="546265" cy="55702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57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xmlns="" id="{59DF3C42-8536-4370-936E-C3010B593CD7}"/>
              </a:ext>
            </a:extLst>
          </p:cNvPr>
          <p:cNvSpPr/>
          <p:nvPr/>
        </p:nvSpPr>
        <p:spPr>
          <a:xfrm>
            <a:off x="483665" y="296093"/>
            <a:ext cx="979250" cy="827313"/>
          </a:xfrm>
          <a:prstGeom prst="triangle">
            <a:avLst/>
          </a:prstGeom>
          <a:solidFill>
            <a:srgbClr val="66CC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tIns="0" bIns="18288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3291" y="1279988"/>
            <a:ext cx="105220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Huy cân nặng 32 kg, em Hoa nhẹ hơn anh Huy 4 kg. Hỏi em Hoa cân nặng bao nhiêu ki-lô-gam?</a:t>
            </a:r>
            <a:endParaRPr lang="en-US" sz="4400" b="1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478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126</Words>
  <Application>Microsoft Office PowerPoint</Application>
  <PresentationFormat>Custom</PresentationFormat>
  <Paragraphs>29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1_Office Theme</vt:lpstr>
      <vt:lpstr>Printable Number Sense Activities for Pre-K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Hai</cp:lastModifiedBy>
  <cp:revision>31</cp:revision>
  <dcterms:created xsi:type="dcterms:W3CDTF">2023-02-05T00:04:48Z</dcterms:created>
  <dcterms:modified xsi:type="dcterms:W3CDTF">2024-12-29T03:53:36Z</dcterms:modified>
</cp:coreProperties>
</file>