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4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-590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7878-345E-425A-ADBE-972A649AB846}" type="datetimeFigureOut">
              <a:rPr lang="en-US" smtClean="0"/>
              <a:t>30/04/25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8C800-2DD2-4255-BCAA-3EC047765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02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7878-345E-425A-ADBE-972A649AB846}" type="datetimeFigureOut">
              <a:rPr lang="en-US" smtClean="0"/>
              <a:t>30/04/25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8C800-2DD2-4255-BCAA-3EC047765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722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7878-345E-425A-ADBE-972A649AB846}" type="datetimeFigureOut">
              <a:rPr lang="en-US" smtClean="0"/>
              <a:t>30/04/25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8C800-2DD2-4255-BCAA-3EC047765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11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7878-345E-425A-ADBE-972A649AB846}" type="datetimeFigureOut">
              <a:rPr lang="en-US" smtClean="0"/>
              <a:t>30/04/25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8C800-2DD2-4255-BCAA-3EC047765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863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7878-345E-425A-ADBE-972A649AB846}" type="datetimeFigureOut">
              <a:rPr lang="en-US" smtClean="0"/>
              <a:t>30/04/25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8C800-2DD2-4255-BCAA-3EC047765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783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7878-345E-425A-ADBE-972A649AB846}" type="datetimeFigureOut">
              <a:rPr lang="en-US" smtClean="0"/>
              <a:t>30/04/25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8C800-2DD2-4255-BCAA-3EC047765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959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7878-345E-425A-ADBE-972A649AB846}" type="datetimeFigureOut">
              <a:rPr lang="en-US" smtClean="0"/>
              <a:t>30/04/25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8C800-2DD2-4255-BCAA-3EC047765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715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7878-345E-425A-ADBE-972A649AB846}" type="datetimeFigureOut">
              <a:rPr lang="en-US" smtClean="0"/>
              <a:t>30/04/25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8C800-2DD2-4255-BCAA-3EC047765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266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7878-345E-425A-ADBE-972A649AB846}" type="datetimeFigureOut">
              <a:rPr lang="en-US" smtClean="0"/>
              <a:t>30/04/25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8C800-2DD2-4255-BCAA-3EC047765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031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7878-345E-425A-ADBE-972A649AB846}" type="datetimeFigureOut">
              <a:rPr lang="en-US" smtClean="0"/>
              <a:t>30/04/25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8C800-2DD2-4255-BCAA-3EC047765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301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7878-345E-425A-ADBE-972A649AB846}" type="datetimeFigureOut">
              <a:rPr lang="en-US" smtClean="0"/>
              <a:t>30/04/25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8C800-2DD2-4255-BCAA-3EC047765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013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87878-345E-425A-ADBE-972A649AB846}" type="datetimeFigureOut">
              <a:rPr lang="en-US" smtClean="0"/>
              <a:t>30/04/25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8C800-2DD2-4255-BCAA-3EC047765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92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899652" y="1135626"/>
            <a:ext cx="132882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MÔN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NGHỆ</a:t>
            </a:r>
            <a:endParaRPr lang="en-US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CHỦ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THỦ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KĨ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THUẬT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10: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2)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24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1730" y="706623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nghĩa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1730" y="1583787"/>
            <a:ext cx="7934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thường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1729" y="2460950"/>
            <a:ext cx="104418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chú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ý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1225" y="3338113"/>
            <a:ext cx="104418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xong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78344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2085"/>
            <a:ext cx="119834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1:Tìm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hiểu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026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66" t="17331" r="19350" b="51696"/>
          <a:stretch/>
        </p:blipFill>
        <p:spPr bwMode="auto">
          <a:xfrm>
            <a:off x="0" y="678416"/>
            <a:ext cx="7058526" cy="3807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497054" y="898359"/>
            <a:ext cx="5486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màu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sắc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97053" y="2061413"/>
            <a:ext cx="54863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dáng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52674" y="3289182"/>
            <a:ext cx="56307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Kích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thước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bộ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phận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52674" y="4485692"/>
            <a:ext cx="58393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xong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kích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thước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bộ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phận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chú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ý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pic>
        <p:nvPicPr>
          <p:cNvPr id="11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71" t="46897" r="17390" b="19018"/>
          <a:stretch/>
        </p:blipFill>
        <p:spPr bwMode="auto">
          <a:xfrm>
            <a:off x="16043" y="4283242"/>
            <a:ext cx="6192253" cy="2558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3666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66" t="17331" r="19350" b="51696"/>
          <a:stretch/>
        </p:blipFill>
        <p:spPr bwMode="auto">
          <a:xfrm>
            <a:off x="160421" y="0"/>
            <a:ext cx="7058526" cy="4058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218947" y="1843949"/>
            <a:ext cx="479658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Kích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thước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cân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xứng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bộ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phận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đẹp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chắc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chắn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71" t="46897" r="17390" b="19018"/>
          <a:stretch/>
        </p:blipFill>
        <p:spPr bwMode="auto">
          <a:xfrm>
            <a:off x="160421" y="4058653"/>
            <a:ext cx="7058526" cy="2799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1008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1464" y="67999"/>
            <a:ext cx="1085585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Hoạt</a:t>
            </a:r>
            <a:r>
              <a:rPr lang="en-US" sz="3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3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2:Hoạt</a:t>
            </a:r>
            <a:r>
              <a:rPr lang="en-US" sz="3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3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lựa</a:t>
            </a:r>
            <a:r>
              <a:rPr lang="en-US" sz="3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chọn</a:t>
            </a:r>
            <a:r>
              <a:rPr lang="en-US" sz="3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vật</a:t>
            </a:r>
            <a:r>
              <a:rPr lang="en-US" sz="3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liệu</a:t>
            </a:r>
            <a:r>
              <a:rPr lang="en-US" sz="3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3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3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cụ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22" t="6919" r="10292" b="40384"/>
          <a:stretch/>
        </p:blipFill>
        <p:spPr bwMode="auto">
          <a:xfrm>
            <a:off x="0" y="714330"/>
            <a:ext cx="6208295" cy="6143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86" t="67406" r="8230" b="10997"/>
          <a:stretch/>
        </p:blipFill>
        <p:spPr bwMode="auto">
          <a:xfrm>
            <a:off x="6208295" y="978568"/>
            <a:ext cx="5839326" cy="5759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7590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20220504035344_wm_sgv-cong-nghe-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07" t="73100" r="8657" b="7997"/>
          <a:stretch/>
        </p:blipFill>
        <p:spPr bwMode="auto">
          <a:xfrm>
            <a:off x="890337" y="713873"/>
            <a:ext cx="10411325" cy="5430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475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135</Words>
  <Application>Microsoft Office PowerPoint</Application>
  <PresentationFormat>Custom</PresentationFormat>
  <Paragraphs>16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ACER</cp:lastModifiedBy>
  <cp:revision>14</cp:revision>
  <dcterms:created xsi:type="dcterms:W3CDTF">2022-06-22T02:34:19Z</dcterms:created>
  <dcterms:modified xsi:type="dcterms:W3CDTF">2025-04-30T02:05:43Z</dcterms:modified>
</cp:coreProperties>
</file>