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327" r:id="rId2"/>
    <p:sldId id="407" r:id="rId3"/>
    <p:sldId id="408" r:id="rId4"/>
    <p:sldId id="441" r:id="rId5"/>
    <p:sldId id="440" r:id="rId6"/>
    <p:sldId id="437" r:id="rId7"/>
    <p:sldId id="423" r:id="rId8"/>
    <p:sldId id="340" r:id="rId9"/>
  </p:sldIdLst>
  <p:sldSz cx="16276638" cy="9144000"/>
  <p:notesSz cx="6858000" cy="9144000"/>
  <p:custDataLst>
    <p:tags r:id="rId11"/>
  </p:custDataLst>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717550" indent="-260350" algn="l" rtl="0" eaLnBrk="0" fontAlgn="base" hangingPunct="0">
      <a:spcBef>
        <a:spcPct val="0"/>
      </a:spcBef>
      <a:spcAft>
        <a:spcPct val="0"/>
      </a:spcAft>
      <a:defRPr kern="1200">
        <a:solidFill>
          <a:schemeClr val="tx1"/>
        </a:solidFill>
        <a:latin typeface="Arial" charset="0"/>
        <a:ea typeface="+mn-ea"/>
        <a:cs typeface="+mn-cs"/>
      </a:defRPr>
    </a:lvl2pPr>
    <a:lvl3pPr marL="1436688" indent="-522288" algn="l" rtl="0" eaLnBrk="0" fontAlgn="base" hangingPunct="0">
      <a:spcBef>
        <a:spcPct val="0"/>
      </a:spcBef>
      <a:spcAft>
        <a:spcPct val="0"/>
      </a:spcAft>
      <a:defRPr kern="1200">
        <a:solidFill>
          <a:schemeClr val="tx1"/>
        </a:solidFill>
        <a:latin typeface="Arial" charset="0"/>
        <a:ea typeface="+mn-ea"/>
        <a:cs typeface="+mn-cs"/>
      </a:defRPr>
    </a:lvl3pPr>
    <a:lvl4pPr marL="2154238" indent="-782638" algn="l" rtl="0" eaLnBrk="0" fontAlgn="base" hangingPunct="0">
      <a:spcBef>
        <a:spcPct val="0"/>
      </a:spcBef>
      <a:spcAft>
        <a:spcPct val="0"/>
      </a:spcAft>
      <a:defRPr kern="1200">
        <a:solidFill>
          <a:schemeClr val="tx1"/>
        </a:solidFill>
        <a:latin typeface="Arial" charset="0"/>
        <a:ea typeface="+mn-ea"/>
        <a:cs typeface="+mn-cs"/>
      </a:defRPr>
    </a:lvl4pPr>
    <a:lvl5pPr marL="2873375" indent="-1044575"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5127">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CC"/>
    <a:srgbClr val="FF3399"/>
    <a:srgbClr val="FF0066"/>
    <a:srgbClr val="FF7C80"/>
    <a:srgbClr val="EDF6F7"/>
    <a:srgbClr val="FF6600"/>
    <a:srgbClr val="6600CC"/>
    <a:srgbClr val="3333FF"/>
    <a:srgbClr val="FF0000"/>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876" autoAdjust="0"/>
    <p:restoredTop sz="94660"/>
  </p:normalViewPr>
  <p:slideViewPr>
    <p:cSldViewPr>
      <p:cViewPr varScale="1">
        <p:scale>
          <a:sx n="55" d="100"/>
          <a:sy n="55" d="100"/>
        </p:scale>
        <p:origin x="564" y="90"/>
      </p:cViewPr>
      <p:guideLst>
        <p:guide orient="horz" pos="2880"/>
        <p:guide pos="5127"/>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gs" Target="tags/tag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4514"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200">
                <a:latin typeface="Arial" charset="0"/>
              </a:defRPr>
            </a:lvl1pPr>
          </a:lstStyle>
          <a:p>
            <a:pPr>
              <a:defRPr/>
            </a:pPr>
            <a:endParaRPr lang="en-US"/>
          </a:p>
        </p:txBody>
      </p:sp>
      <p:sp>
        <p:nvSpPr>
          <p:cNvPr id="64515"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200">
                <a:latin typeface="Arial" charset="0"/>
              </a:defRPr>
            </a:lvl1pPr>
          </a:lstStyle>
          <a:p>
            <a:pPr>
              <a:defRPr/>
            </a:pPr>
            <a:endParaRPr lang="en-US"/>
          </a:p>
        </p:txBody>
      </p:sp>
      <p:sp>
        <p:nvSpPr>
          <p:cNvPr id="10244" name="Rectangle 4"/>
          <p:cNvSpPr>
            <a:spLocks noGrp="1" noRot="1" noChangeAspect="1" noChangeArrowheads="1" noTextEdit="1"/>
          </p:cNvSpPr>
          <p:nvPr>
            <p:ph type="sldImg" idx="2"/>
          </p:nvPr>
        </p:nvSpPr>
        <p:spPr bwMode="auto">
          <a:xfrm>
            <a:off x="377825" y="685800"/>
            <a:ext cx="6102350" cy="34290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64517"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4518"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pPr>
              <a:defRPr/>
            </a:pPr>
            <a:endParaRPr lang="en-US"/>
          </a:p>
        </p:txBody>
      </p:sp>
      <p:sp>
        <p:nvSpPr>
          <p:cNvPr id="64519"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51C4FA25-5DD5-485C-BCD2-EF739D2A7194}" type="slidenum">
              <a:rPr lang="en-US" altLang="en-US"/>
              <a:pPr>
                <a:defRPr/>
              </a:pPr>
              <a:t>‹#›</a:t>
            </a:fld>
            <a:endParaRPr lang="en-US" altLang="en-US"/>
          </a:p>
        </p:txBody>
      </p:sp>
    </p:spTree>
    <p:extLst>
      <p:ext uri="{BB962C8B-B14F-4D97-AF65-F5344CB8AC3E}">
        <p14:creationId xmlns:p14="http://schemas.microsoft.com/office/powerpoint/2010/main" val="221386817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900" kern="1200">
        <a:solidFill>
          <a:schemeClr val="tx1"/>
        </a:solidFill>
        <a:latin typeface="Arial" charset="0"/>
        <a:ea typeface="+mn-ea"/>
        <a:cs typeface="+mn-cs"/>
      </a:defRPr>
    </a:lvl1pPr>
    <a:lvl2pPr marL="717550" algn="l" rtl="0" eaLnBrk="0" fontAlgn="base" hangingPunct="0">
      <a:spcBef>
        <a:spcPct val="30000"/>
      </a:spcBef>
      <a:spcAft>
        <a:spcPct val="0"/>
      </a:spcAft>
      <a:defRPr sz="1900" kern="1200">
        <a:solidFill>
          <a:schemeClr val="tx1"/>
        </a:solidFill>
        <a:latin typeface="Arial" charset="0"/>
        <a:ea typeface="+mn-ea"/>
        <a:cs typeface="+mn-cs"/>
      </a:defRPr>
    </a:lvl2pPr>
    <a:lvl3pPr marL="1436688" algn="l" rtl="0" eaLnBrk="0" fontAlgn="base" hangingPunct="0">
      <a:spcBef>
        <a:spcPct val="30000"/>
      </a:spcBef>
      <a:spcAft>
        <a:spcPct val="0"/>
      </a:spcAft>
      <a:defRPr sz="1900" kern="1200">
        <a:solidFill>
          <a:schemeClr val="tx1"/>
        </a:solidFill>
        <a:latin typeface="Arial" charset="0"/>
        <a:ea typeface="+mn-ea"/>
        <a:cs typeface="+mn-cs"/>
      </a:defRPr>
    </a:lvl3pPr>
    <a:lvl4pPr marL="2154238" algn="l" rtl="0" eaLnBrk="0" fontAlgn="base" hangingPunct="0">
      <a:spcBef>
        <a:spcPct val="30000"/>
      </a:spcBef>
      <a:spcAft>
        <a:spcPct val="0"/>
      </a:spcAft>
      <a:defRPr sz="1900" kern="1200">
        <a:solidFill>
          <a:schemeClr val="tx1"/>
        </a:solidFill>
        <a:latin typeface="Arial" charset="0"/>
        <a:ea typeface="+mn-ea"/>
        <a:cs typeface="+mn-cs"/>
      </a:defRPr>
    </a:lvl4pPr>
    <a:lvl5pPr marL="2873375" algn="l" rtl="0" eaLnBrk="0" fontAlgn="base" hangingPunct="0">
      <a:spcBef>
        <a:spcPct val="30000"/>
      </a:spcBef>
      <a:spcAft>
        <a:spcPct val="0"/>
      </a:spcAft>
      <a:defRPr sz="1900" kern="1200">
        <a:solidFill>
          <a:schemeClr val="tx1"/>
        </a:solidFill>
        <a:latin typeface="Arial" charset="0"/>
        <a:ea typeface="+mn-ea"/>
        <a:cs typeface="+mn-cs"/>
      </a:defRPr>
    </a:lvl5pPr>
    <a:lvl6pPr marL="3592220" algn="l" defTabSz="1436888" rtl="0" eaLnBrk="1" latinLnBrk="0" hangingPunct="1">
      <a:defRPr sz="1900" kern="1200">
        <a:solidFill>
          <a:schemeClr val="tx1"/>
        </a:solidFill>
        <a:latin typeface="+mn-lt"/>
        <a:ea typeface="+mn-ea"/>
        <a:cs typeface="+mn-cs"/>
      </a:defRPr>
    </a:lvl6pPr>
    <a:lvl7pPr marL="4310664" algn="l" defTabSz="1436888" rtl="0" eaLnBrk="1" latinLnBrk="0" hangingPunct="1">
      <a:defRPr sz="1900" kern="1200">
        <a:solidFill>
          <a:schemeClr val="tx1"/>
        </a:solidFill>
        <a:latin typeface="+mn-lt"/>
        <a:ea typeface="+mn-ea"/>
        <a:cs typeface="+mn-cs"/>
      </a:defRPr>
    </a:lvl7pPr>
    <a:lvl8pPr marL="5029109" algn="l" defTabSz="1436888" rtl="0" eaLnBrk="1" latinLnBrk="0" hangingPunct="1">
      <a:defRPr sz="1900" kern="1200">
        <a:solidFill>
          <a:schemeClr val="tx1"/>
        </a:solidFill>
        <a:latin typeface="+mn-lt"/>
        <a:ea typeface="+mn-ea"/>
        <a:cs typeface="+mn-cs"/>
      </a:defRPr>
    </a:lvl8pPr>
    <a:lvl9pPr marL="5747553" algn="l" defTabSz="1436888" rtl="0" eaLnBrk="1" latinLnBrk="0" hangingPunct="1">
      <a:defRPr sz="19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7"/>
          <p:cNvSpPr txBox="1">
            <a:spLocks noGrp="1" noChangeArrowheads="1"/>
          </p:cNvSpPr>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fld id="{EB5B8007-F28A-4C3E-A48D-DDE012D8153F}" type="slidenum">
              <a:rPr lang="en-US" altLang="en-US" sz="1200">
                <a:cs typeface="Arial" charset="0"/>
              </a:rPr>
              <a:pPr algn="r" eaLnBrk="1" hangingPunct="1"/>
              <a:t>8</a:t>
            </a:fld>
            <a:endParaRPr lang="en-US" altLang="en-US" sz="1200">
              <a:cs typeface="Arial" charset="0"/>
            </a:endParaRPr>
          </a:p>
        </p:txBody>
      </p:sp>
      <p:sp>
        <p:nvSpPr>
          <p:cNvPr id="15363" name="Rectangle 2"/>
          <p:cNvSpPr>
            <a:spLocks noGrp="1" noRot="1" noChangeAspect="1" noChangeArrowheads="1" noTextEdit="1"/>
          </p:cNvSpPr>
          <p:nvPr>
            <p:ph type="sldImg"/>
          </p:nvPr>
        </p:nvSpPr>
        <p:spPr>
          <a:xfrm>
            <a:off x="377825" y="685800"/>
            <a:ext cx="6102350" cy="3429000"/>
          </a:xfrm>
          <a:ln/>
        </p:spPr>
      </p:sp>
      <p:sp>
        <p:nvSpPr>
          <p:cNvPr id="15364" name="Rectangle 3"/>
          <p:cNvSpPr>
            <a:spLocks noGrp="1" noChangeArrowheads="1"/>
          </p:cNvSpPr>
          <p:nvPr>
            <p:ph type="body" idx="1"/>
          </p:nvPr>
        </p:nvSpPr>
        <p:spPr>
          <a:noFill/>
        </p:spPr>
        <p:txBody>
          <a:bodyPr/>
          <a:lstStyle/>
          <a:p>
            <a:pPr eaLnBrk="1" hangingPunct="1"/>
            <a:endParaRPr lang="vi-VN" altLang="en-US">
              <a:cs typeface="Arial"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220748" y="2840569"/>
            <a:ext cx="13835142" cy="1960033"/>
          </a:xfrm>
        </p:spPr>
        <p:txBody>
          <a:bodyPr/>
          <a:lstStyle/>
          <a:p>
            <a:r>
              <a:rPr lang="en-US"/>
              <a:t>Click to edit Master title style</a:t>
            </a:r>
            <a:endParaRPr lang="vi-VN"/>
          </a:p>
        </p:txBody>
      </p:sp>
      <p:sp>
        <p:nvSpPr>
          <p:cNvPr id="3" name="Subtitle 2"/>
          <p:cNvSpPr>
            <a:spLocks noGrp="1"/>
          </p:cNvSpPr>
          <p:nvPr>
            <p:ph type="subTitle" idx="1"/>
          </p:nvPr>
        </p:nvSpPr>
        <p:spPr>
          <a:xfrm>
            <a:off x="2441496" y="5181600"/>
            <a:ext cx="11393647" cy="2336800"/>
          </a:xfrm>
        </p:spPr>
        <p:txBody>
          <a:bodyPr/>
          <a:lstStyle>
            <a:lvl1pPr marL="0" indent="0" algn="ctr">
              <a:buNone/>
              <a:defRPr/>
            </a:lvl1pPr>
            <a:lvl2pPr marL="718444" indent="0" algn="ctr">
              <a:buNone/>
              <a:defRPr/>
            </a:lvl2pPr>
            <a:lvl3pPr marL="1436888" indent="0" algn="ctr">
              <a:buNone/>
              <a:defRPr/>
            </a:lvl3pPr>
            <a:lvl4pPr marL="2155332" indent="0" algn="ctr">
              <a:buNone/>
              <a:defRPr/>
            </a:lvl4pPr>
            <a:lvl5pPr marL="2873776" indent="0" algn="ctr">
              <a:buNone/>
              <a:defRPr/>
            </a:lvl5pPr>
            <a:lvl6pPr marL="3592220" indent="0" algn="ctr">
              <a:buNone/>
              <a:defRPr/>
            </a:lvl6pPr>
            <a:lvl7pPr marL="4310664" indent="0" algn="ctr">
              <a:buNone/>
              <a:defRPr/>
            </a:lvl7pPr>
            <a:lvl8pPr marL="5029109" indent="0" algn="ctr">
              <a:buNone/>
              <a:defRPr/>
            </a:lvl8pPr>
            <a:lvl9pPr marL="5747553" indent="0" algn="ctr">
              <a:buNone/>
              <a:defRPr/>
            </a:lvl9pPr>
          </a:lstStyle>
          <a:p>
            <a:r>
              <a:rPr lang="en-US"/>
              <a:t>Click to edit Master subtitle style</a:t>
            </a:r>
            <a:endParaRPr lang="vi-VN"/>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EB01423-D198-4896-B996-AF6CD71AA325}" type="slidenum">
              <a:rPr lang="en-US" altLang="en-US"/>
              <a:pPr>
                <a:defRPr/>
              </a:pPr>
              <a:t>‹#›</a:t>
            </a:fld>
            <a:endParaRPr lang="en-US" altLang="en-US"/>
          </a:p>
        </p:txBody>
      </p:sp>
    </p:spTree>
    <p:extLst>
      <p:ext uri="{BB962C8B-B14F-4D97-AF65-F5344CB8AC3E}">
        <p14:creationId xmlns:p14="http://schemas.microsoft.com/office/powerpoint/2010/main" val="3972254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9D28DD1-89CB-4A9B-8160-1008CEEB8C29}" type="slidenum">
              <a:rPr lang="en-US" altLang="en-US"/>
              <a:pPr>
                <a:defRPr/>
              </a:pPr>
              <a:t>‹#›</a:t>
            </a:fld>
            <a:endParaRPr lang="en-US" altLang="en-US"/>
          </a:p>
        </p:txBody>
      </p:sp>
    </p:spTree>
    <p:extLst>
      <p:ext uri="{BB962C8B-B14F-4D97-AF65-F5344CB8AC3E}">
        <p14:creationId xmlns:p14="http://schemas.microsoft.com/office/powerpoint/2010/main" val="13920928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800562" y="366186"/>
            <a:ext cx="3662244" cy="7802033"/>
          </a:xfrm>
        </p:spPr>
        <p:txBody>
          <a:bodyPr vert="eaVert"/>
          <a:lstStyle/>
          <a:p>
            <a:r>
              <a:rPr lang="en-US"/>
              <a:t>Click to edit Master title style</a:t>
            </a:r>
            <a:endParaRPr lang="vi-VN"/>
          </a:p>
        </p:txBody>
      </p:sp>
      <p:sp>
        <p:nvSpPr>
          <p:cNvPr id="3" name="Vertical Text Placeholder 2"/>
          <p:cNvSpPr>
            <a:spLocks noGrp="1"/>
          </p:cNvSpPr>
          <p:nvPr>
            <p:ph type="body" orient="vert" idx="1"/>
          </p:nvPr>
        </p:nvSpPr>
        <p:spPr>
          <a:xfrm>
            <a:off x="813832" y="366186"/>
            <a:ext cx="10715453"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74A9502-423E-4957-ACD4-EFEAFA456813}" type="slidenum">
              <a:rPr lang="en-US" altLang="en-US"/>
              <a:pPr>
                <a:defRPr/>
              </a:pPr>
              <a:t>‹#›</a:t>
            </a:fld>
            <a:endParaRPr lang="en-US" altLang="en-US"/>
          </a:p>
        </p:txBody>
      </p:sp>
    </p:spTree>
    <p:extLst>
      <p:ext uri="{BB962C8B-B14F-4D97-AF65-F5344CB8AC3E}">
        <p14:creationId xmlns:p14="http://schemas.microsoft.com/office/powerpoint/2010/main" val="18138348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100BA3F-51CF-473C-BBC7-9F80CB3FD932}" type="slidenum">
              <a:rPr lang="en-US" altLang="en-US"/>
              <a:pPr>
                <a:defRPr/>
              </a:pPr>
              <a:t>‹#›</a:t>
            </a:fld>
            <a:endParaRPr lang="en-US" altLang="en-US"/>
          </a:p>
        </p:txBody>
      </p:sp>
    </p:spTree>
    <p:extLst>
      <p:ext uri="{BB962C8B-B14F-4D97-AF65-F5344CB8AC3E}">
        <p14:creationId xmlns:p14="http://schemas.microsoft.com/office/powerpoint/2010/main" val="12606691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85743" y="5875867"/>
            <a:ext cx="13835142" cy="1816100"/>
          </a:xfrm>
        </p:spPr>
        <p:txBody>
          <a:bodyPr anchor="t"/>
          <a:lstStyle>
            <a:lvl1pPr algn="l">
              <a:defRPr sz="6300" b="1" cap="all"/>
            </a:lvl1pPr>
          </a:lstStyle>
          <a:p>
            <a:r>
              <a:rPr lang="en-US"/>
              <a:t>Click to edit Master title style</a:t>
            </a:r>
            <a:endParaRPr lang="vi-VN"/>
          </a:p>
        </p:txBody>
      </p:sp>
      <p:sp>
        <p:nvSpPr>
          <p:cNvPr id="3" name="Text Placeholder 2"/>
          <p:cNvSpPr>
            <a:spLocks noGrp="1"/>
          </p:cNvSpPr>
          <p:nvPr>
            <p:ph type="body" idx="1"/>
          </p:nvPr>
        </p:nvSpPr>
        <p:spPr>
          <a:xfrm>
            <a:off x="1285743" y="3875619"/>
            <a:ext cx="13835142" cy="2000249"/>
          </a:xfrm>
        </p:spPr>
        <p:txBody>
          <a:bodyPr anchor="b"/>
          <a:lstStyle>
            <a:lvl1pPr marL="0" indent="0">
              <a:buNone/>
              <a:defRPr sz="3100"/>
            </a:lvl1pPr>
            <a:lvl2pPr marL="718444" indent="0">
              <a:buNone/>
              <a:defRPr sz="2800"/>
            </a:lvl2pPr>
            <a:lvl3pPr marL="1436888" indent="0">
              <a:buNone/>
              <a:defRPr sz="2500"/>
            </a:lvl3pPr>
            <a:lvl4pPr marL="2155332" indent="0">
              <a:buNone/>
              <a:defRPr sz="2200"/>
            </a:lvl4pPr>
            <a:lvl5pPr marL="2873776" indent="0">
              <a:buNone/>
              <a:defRPr sz="2200"/>
            </a:lvl5pPr>
            <a:lvl6pPr marL="3592220" indent="0">
              <a:buNone/>
              <a:defRPr sz="2200"/>
            </a:lvl6pPr>
            <a:lvl7pPr marL="4310664" indent="0">
              <a:buNone/>
              <a:defRPr sz="2200"/>
            </a:lvl7pPr>
            <a:lvl8pPr marL="5029109" indent="0">
              <a:buNone/>
              <a:defRPr sz="2200"/>
            </a:lvl8pPr>
            <a:lvl9pPr marL="5747553" indent="0">
              <a:buNone/>
              <a:defRPr sz="22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5E9DFC9-E0D6-4E70-95EC-EE956DA6257B}" type="slidenum">
              <a:rPr lang="en-US" altLang="en-US"/>
              <a:pPr>
                <a:defRPr/>
              </a:pPr>
              <a:t>‹#›</a:t>
            </a:fld>
            <a:endParaRPr lang="en-US" altLang="en-US"/>
          </a:p>
        </p:txBody>
      </p:sp>
    </p:spTree>
    <p:extLst>
      <p:ext uri="{BB962C8B-B14F-4D97-AF65-F5344CB8AC3E}">
        <p14:creationId xmlns:p14="http://schemas.microsoft.com/office/powerpoint/2010/main" val="15459216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Content Placeholder 2"/>
          <p:cNvSpPr>
            <a:spLocks noGrp="1"/>
          </p:cNvSpPr>
          <p:nvPr>
            <p:ph sz="half" idx="1"/>
          </p:nvPr>
        </p:nvSpPr>
        <p:spPr>
          <a:xfrm>
            <a:off x="813832" y="2133602"/>
            <a:ext cx="7188848" cy="6034617"/>
          </a:xfrm>
        </p:spPr>
        <p:txBody>
          <a:bodyPr/>
          <a:lstStyle>
            <a:lvl1pPr>
              <a:defRPr sz="4400"/>
            </a:lvl1pPr>
            <a:lvl2pPr>
              <a:defRPr sz="3800"/>
            </a:lvl2pPr>
            <a:lvl3pPr>
              <a:defRPr sz="3100"/>
            </a:lvl3pPr>
            <a:lvl4pPr>
              <a:defRPr sz="2800"/>
            </a:lvl4pPr>
            <a:lvl5pPr>
              <a:defRPr sz="2800"/>
            </a:lvl5pPr>
            <a:lvl6pPr>
              <a:defRPr sz="2800"/>
            </a:lvl6pPr>
            <a:lvl7pPr>
              <a:defRPr sz="2800"/>
            </a:lvl7pPr>
            <a:lvl8pPr>
              <a:defRPr sz="2800"/>
            </a:lvl8pPr>
            <a:lvl9pPr>
              <a:defRPr sz="2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Content Placeholder 3"/>
          <p:cNvSpPr>
            <a:spLocks noGrp="1"/>
          </p:cNvSpPr>
          <p:nvPr>
            <p:ph sz="half" idx="2"/>
          </p:nvPr>
        </p:nvSpPr>
        <p:spPr>
          <a:xfrm>
            <a:off x="8273958" y="2133602"/>
            <a:ext cx="7188848" cy="6034617"/>
          </a:xfrm>
        </p:spPr>
        <p:txBody>
          <a:bodyPr/>
          <a:lstStyle>
            <a:lvl1pPr>
              <a:defRPr sz="4400"/>
            </a:lvl1pPr>
            <a:lvl2pPr>
              <a:defRPr sz="3800"/>
            </a:lvl2pPr>
            <a:lvl3pPr>
              <a:defRPr sz="3100"/>
            </a:lvl3pPr>
            <a:lvl4pPr>
              <a:defRPr sz="2800"/>
            </a:lvl4pPr>
            <a:lvl5pPr>
              <a:defRPr sz="2800"/>
            </a:lvl5pPr>
            <a:lvl6pPr>
              <a:defRPr sz="2800"/>
            </a:lvl6pPr>
            <a:lvl7pPr>
              <a:defRPr sz="2800"/>
            </a:lvl7pPr>
            <a:lvl8pPr>
              <a:defRPr sz="2800"/>
            </a:lvl8pPr>
            <a:lvl9pPr>
              <a:defRPr sz="2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5EEE0E17-1536-48C6-87E3-A861F0C00F04}" type="slidenum">
              <a:rPr lang="en-US" altLang="en-US"/>
              <a:pPr>
                <a:defRPr/>
              </a:pPr>
              <a:t>‹#›</a:t>
            </a:fld>
            <a:endParaRPr lang="en-US" altLang="en-US"/>
          </a:p>
        </p:txBody>
      </p:sp>
    </p:spTree>
    <p:extLst>
      <p:ext uri="{BB962C8B-B14F-4D97-AF65-F5344CB8AC3E}">
        <p14:creationId xmlns:p14="http://schemas.microsoft.com/office/powerpoint/2010/main" val="19317564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vi-VN"/>
          </a:p>
        </p:txBody>
      </p:sp>
      <p:sp>
        <p:nvSpPr>
          <p:cNvPr id="3" name="Text Placeholder 2"/>
          <p:cNvSpPr>
            <a:spLocks noGrp="1"/>
          </p:cNvSpPr>
          <p:nvPr>
            <p:ph type="body" idx="1"/>
          </p:nvPr>
        </p:nvSpPr>
        <p:spPr>
          <a:xfrm>
            <a:off x="813832" y="2046817"/>
            <a:ext cx="7191675" cy="853016"/>
          </a:xfrm>
        </p:spPr>
        <p:txBody>
          <a:bodyPr anchor="b"/>
          <a:lstStyle>
            <a:lvl1pPr marL="0" indent="0">
              <a:buNone/>
              <a:defRPr sz="3800" b="1"/>
            </a:lvl1pPr>
            <a:lvl2pPr marL="718444" indent="0">
              <a:buNone/>
              <a:defRPr sz="3100" b="1"/>
            </a:lvl2pPr>
            <a:lvl3pPr marL="1436888" indent="0">
              <a:buNone/>
              <a:defRPr sz="2800" b="1"/>
            </a:lvl3pPr>
            <a:lvl4pPr marL="2155332" indent="0">
              <a:buNone/>
              <a:defRPr sz="2500" b="1"/>
            </a:lvl4pPr>
            <a:lvl5pPr marL="2873776" indent="0">
              <a:buNone/>
              <a:defRPr sz="2500" b="1"/>
            </a:lvl5pPr>
            <a:lvl6pPr marL="3592220" indent="0">
              <a:buNone/>
              <a:defRPr sz="2500" b="1"/>
            </a:lvl6pPr>
            <a:lvl7pPr marL="4310664" indent="0">
              <a:buNone/>
              <a:defRPr sz="2500" b="1"/>
            </a:lvl7pPr>
            <a:lvl8pPr marL="5029109" indent="0">
              <a:buNone/>
              <a:defRPr sz="2500" b="1"/>
            </a:lvl8pPr>
            <a:lvl9pPr marL="5747553" indent="0">
              <a:buNone/>
              <a:defRPr sz="2500" b="1"/>
            </a:lvl9pPr>
          </a:lstStyle>
          <a:p>
            <a:pPr lvl="0"/>
            <a:r>
              <a:rPr lang="en-US"/>
              <a:t>Click to edit Master text styles</a:t>
            </a:r>
          </a:p>
        </p:txBody>
      </p:sp>
      <p:sp>
        <p:nvSpPr>
          <p:cNvPr id="4" name="Content Placeholder 3"/>
          <p:cNvSpPr>
            <a:spLocks noGrp="1"/>
          </p:cNvSpPr>
          <p:nvPr>
            <p:ph sz="half" idx="2"/>
          </p:nvPr>
        </p:nvSpPr>
        <p:spPr>
          <a:xfrm>
            <a:off x="813832" y="2899833"/>
            <a:ext cx="7191675" cy="5268384"/>
          </a:xfrm>
        </p:spPr>
        <p:txBody>
          <a:bodyPr/>
          <a:lstStyle>
            <a:lvl1pPr>
              <a:defRPr sz="3800"/>
            </a:lvl1pPr>
            <a:lvl2pPr>
              <a:defRPr sz="3100"/>
            </a:lvl2pPr>
            <a:lvl3pPr>
              <a:defRPr sz="2800"/>
            </a:lvl3pPr>
            <a:lvl4pPr>
              <a:defRPr sz="2500"/>
            </a:lvl4pPr>
            <a:lvl5pPr>
              <a:defRPr sz="2500"/>
            </a:lvl5pPr>
            <a:lvl6pPr>
              <a:defRPr sz="2500"/>
            </a:lvl6pPr>
            <a:lvl7pPr>
              <a:defRPr sz="2500"/>
            </a:lvl7pPr>
            <a:lvl8pPr>
              <a:defRPr sz="2500"/>
            </a:lvl8pPr>
            <a:lvl9pPr>
              <a:defRPr sz="2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Text Placeholder 4"/>
          <p:cNvSpPr>
            <a:spLocks noGrp="1"/>
          </p:cNvSpPr>
          <p:nvPr>
            <p:ph type="body" sz="quarter" idx="3"/>
          </p:nvPr>
        </p:nvSpPr>
        <p:spPr>
          <a:xfrm>
            <a:off x="8268307" y="2046817"/>
            <a:ext cx="7194500" cy="853016"/>
          </a:xfrm>
        </p:spPr>
        <p:txBody>
          <a:bodyPr anchor="b"/>
          <a:lstStyle>
            <a:lvl1pPr marL="0" indent="0">
              <a:buNone/>
              <a:defRPr sz="3800" b="1"/>
            </a:lvl1pPr>
            <a:lvl2pPr marL="718444" indent="0">
              <a:buNone/>
              <a:defRPr sz="3100" b="1"/>
            </a:lvl2pPr>
            <a:lvl3pPr marL="1436888" indent="0">
              <a:buNone/>
              <a:defRPr sz="2800" b="1"/>
            </a:lvl3pPr>
            <a:lvl4pPr marL="2155332" indent="0">
              <a:buNone/>
              <a:defRPr sz="2500" b="1"/>
            </a:lvl4pPr>
            <a:lvl5pPr marL="2873776" indent="0">
              <a:buNone/>
              <a:defRPr sz="2500" b="1"/>
            </a:lvl5pPr>
            <a:lvl6pPr marL="3592220" indent="0">
              <a:buNone/>
              <a:defRPr sz="2500" b="1"/>
            </a:lvl6pPr>
            <a:lvl7pPr marL="4310664" indent="0">
              <a:buNone/>
              <a:defRPr sz="2500" b="1"/>
            </a:lvl7pPr>
            <a:lvl8pPr marL="5029109" indent="0">
              <a:buNone/>
              <a:defRPr sz="2500" b="1"/>
            </a:lvl8pPr>
            <a:lvl9pPr marL="5747553" indent="0">
              <a:buNone/>
              <a:defRPr sz="2500" b="1"/>
            </a:lvl9pPr>
          </a:lstStyle>
          <a:p>
            <a:pPr lvl="0"/>
            <a:r>
              <a:rPr lang="en-US"/>
              <a:t>Click to edit Master text styles</a:t>
            </a:r>
          </a:p>
        </p:txBody>
      </p:sp>
      <p:sp>
        <p:nvSpPr>
          <p:cNvPr id="6" name="Content Placeholder 5"/>
          <p:cNvSpPr>
            <a:spLocks noGrp="1"/>
          </p:cNvSpPr>
          <p:nvPr>
            <p:ph sz="quarter" idx="4"/>
          </p:nvPr>
        </p:nvSpPr>
        <p:spPr>
          <a:xfrm>
            <a:off x="8268307" y="2899833"/>
            <a:ext cx="7194500" cy="5268384"/>
          </a:xfrm>
        </p:spPr>
        <p:txBody>
          <a:bodyPr/>
          <a:lstStyle>
            <a:lvl1pPr>
              <a:defRPr sz="3800"/>
            </a:lvl1pPr>
            <a:lvl2pPr>
              <a:defRPr sz="3100"/>
            </a:lvl2pPr>
            <a:lvl3pPr>
              <a:defRPr sz="2800"/>
            </a:lvl3pPr>
            <a:lvl4pPr>
              <a:defRPr sz="2500"/>
            </a:lvl4pPr>
            <a:lvl5pPr>
              <a:defRPr sz="2500"/>
            </a:lvl5pPr>
            <a:lvl6pPr>
              <a:defRPr sz="2500"/>
            </a:lvl6pPr>
            <a:lvl7pPr>
              <a:defRPr sz="2500"/>
            </a:lvl7pPr>
            <a:lvl8pPr>
              <a:defRPr sz="2500"/>
            </a:lvl8pPr>
            <a:lvl9pPr>
              <a:defRPr sz="2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8830A47B-B3AA-4408-B89E-78641CC5715A}" type="slidenum">
              <a:rPr lang="en-US" altLang="en-US"/>
              <a:pPr>
                <a:defRPr/>
              </a:pPr>
              <a:t>‹#›</a:t>
            </a:fld>
            <a:endParaRPr lang="en-US" altLang="en-US"/>
          </a:p>
        </p:txBody>
      </p:sp>
    </p:spTree>
    <p:extLst>
      <p:ext uri="{BB962C8B-B14F-4D97-AF65-F5344CB8AC3E}">
        <p14:creationId xmlns:p14="http://schemas.microsoft.com/office/powerpoint/2010/main" val="32312869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58D8FA65-B14B-4883-88C7-F7A3A55E9A2F}" type="slidenum">
              <a:rPr lang="en-US" altLang="en-US"/>
              <a:pPr>
                <a:defRPr/>
              </a:pPr>
              <a:t>‹#›</a:t>
            </a:fld>
            <a:endParaRPr lang="en-US" altLang="en-US"/>
          </a:p>
        </p:txBody>
      </p:sp>
    </p:spTree>
    <p:extLst>
      <p:ext uri="{BB962C8B-B14F-4D97-AF65-F5344CB8AC3E}">
        <p14:creationId xmlns:p14="http://schemas.microsoft.com/office/powerpoint/2010/main" val="16314973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C38BE4F5-A3A4-4A0F-A638-D990D725B4CA}" type="slidenum">
              <a:rPr lang="en-US" altLang="en-US"/>
              <a:pPr>
                <a:defRPr/>
              </a:pPr>
              <a:t>‹#›</a:t>
            </a:fld>
            <a:endParaRPr lang="en-US" altLang="en-US"/>
          </a:p>
        </p:txBody>
      </p:sp>
    </p:spTree>
    <p:extLst>
      <p:ext uri="{BB962C8B-B14F-4D97-AF65-F5344CB8AC3E}">
        <p14:creationId xmlns:p14="http://schemas.microsoft.com/office/powerpoint/2010/main" val="7687294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13833" y="364067"/>
            <a:ext cx="5354902" cy="1549400"/>
          </a:xfrm>
        </p:spPr>
        <p:txBody>
          <a:bodyPr anchor="b"/>
          <a:lstStyle>
            <a:lvl1pPr algn="l">
              <a:defRPr sz="3100" b="1"/>
            </a:lvl1pPr>
          </a:lstStyle>
          <a:p>
            <a:r>
              <a:rPr lang="en-US"/>
              <a:t>Click to edit Master title style</a:t>
            </a:r>
            <a:endParaRPr lang="vi-VN"/>
          </a:p>
        </p:txBody>
      </p:sp>
      <p:sp>
        <p:nvSpPr>
          <p:cNvPr id="3" name="Content Placeholder 2"/>
          <p:cNvSpPr>
            <a:spLocks noGrp="1"/>
          </p:cNvSpPr>
          <p:nvPr>
            <p:ph idx="1"/>
          </p:nvPr>
        </p:nvSpPr>
        <p:spPr>
          <a:xfrm>
            <a:off x="6363713" y="364068"/>
            <a:ext cx="9099093" cy="7804151"/>
          </a:xfrm>
        </p:spPr>
        <p:txBody>
          <a:bodyPr/>
          <a:lstStyle>
            <a:lvl1pPr>
              <a:defRPr sz="5000"/>
            </a:lvl1pPr>
            <a:lvl2pPr>
              <a:defRPr sz="4400"/>
            </a:lvl2pPr>
            <a:lvl3pPr>
              <a:defRPr sz="3800"/>
            </a:lvl3pPr>
            <a:lvl4pPr>
              <a:defRPr sz="3100"/>
            </a:lvl4pPr>
            <a:lvl5pPr>
              <a:defRPr sz="3100"/>
            </a:lvl5pPr>
            <a:lvl6pPr>
              <a:defRPr sz="3100"/>
            </a:lvl6pPr>
            <a:lvl7pPr>
              <a:defRPr sz="3100"/>
            </a:lvl7pPr>
            <a:lvl8pPr>
              <a:defRPr sz="3100"/>
            </a:lvl8pPr>
            <a:lvl9pPr>
              <a:defRPr sz="3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Text Placeholder 3"/>
          <p:cNvSpPr>
            <a:spLocks noGrp="1"/>
          </p:cNvSpPr>
          <p:nvPr>
            <p:ph type="body" sz="half" idx="2"/>
          </p:nvPr>
        </p:nvSpPr>
        <p:spPr>
          <a:xfrm>
            <a:off x="813833" y="1913468"/>
            <a:ext cx="5354902" cy="6254751"/>
          </a:xfrm>
        </p:spPr>
        <p:txBody>
          <a:bodyPr/>
          <a:lstStyle>
            <a:lvl1pPr marL="0" indent="0">
              <a:buNone/>
              <a:defRPr sz="2200"/>
            </a:lvl1pPr>
            <a:lvl2pPr marL="718444" indent="0">
              <a:buNone/>
              <a:defRPr sz="1900"/>
            </a:lvl2pPr>
            <a:lvl3pPr marL="1436888" indent="0">
              <a:buNone/>
              <a:defRPr sz="1600"/>
            </a:lvl3pPr>
            <a:lvl4pPr marL="2155332" indent="0">
              <a:buNone/>
              <a:defRPr sz="1400"/>
            </a:lvl4pPr>
            <a:lvl5pPr marL="2873776" indent="0">
              <a:buNone/>
              <a:defRPr sz="1400"/>
            </a:lvl5pPr>
            <a:lvl6pPr marL="3592220" indent="0">
              <a:buNone/>
              <a:defRPr sz="1400"/>
            </a:lvl6pPr>
            <a:lvl7pPr marL="4310664" indent="0">
              <a:buNone/>
              <a:defRPr sz="1400"/>
            </a:lvl7pPr>
            <a:lvl8pPr marL="5029109" indent="0">
              <a:buNone/>
              <a:defRPr sz="1400"/>
            </a:lvl8pPr>
            <a:lvl9pPr marL="5747553" indent="0">
              <a:buNone/>
              <a:defRPr sz="14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0C99C05A-73D7-488D-87AE-9FA1D515BA90}" type="slidenum">
              <a:rPr lang="en-US" altLang="en-US"/>
              <a:pPr>
                <a:defRPr/>
              </a:pPr>
              <a:t>‹#›</a:t>
            </a:fld>
            <a:endParaRPr lang="en-US" altLang="en-US"/>
          </a:p>
        </p:txBody>
      </p:sp>
    </p:spTree>
    <p:extLst>
      <p:ext uri="{BB962C8B-B14F-4D97-AF65-F5344CB8AC3E}">
        <p14:creationId xmlns:p14="http://schemas.microsoft.com/office/powerpoint/2010/main" val="18394107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190335" y="6400801"/>
            <a:ext cx="9765983" cy="755651"/>
          </a:xfrm>
        </p:spPr>
        <p:txBody>
          <a:bodyPr anchor="b"/>
          <a:lstStyle>
            <a:lvl1pPr algn="l">
              <a:defRPr sz="3100" b="1"/>
            </a:lvl1pPr>
          </a:lstStyle>
          <a:p>
            <a:r>
              <a:rPr lang="en-US"/>
              <a:t>Click to edit Master title style</a:t>
            </a:r>
            <a:endParaRPr lang="vi-VN"/>
          </a:p>
        </p:txBody>
      </p:sp>
      <p:sp>
        <p:nvSpPr>
          <p:cNvPr id="3" name="Picture Placeholder 2"/>
          <p:cNvSpPr>
            <a:spLocks noGrp="1"/>
          </p:cNvSpPr>
          <p:nvPr>
            <p:ph type="pic" idx="1"/>
          </p:nvPr>
        </p:nvSpPr>
        <p:spPr>
          <a:xfrm>
            <a:off x="3190335" y="817033"/>
            <a:ext cx="9765983" cy="5486400"/>
          </a:xfrm>
        </p:spPr>
        <p:txBody>
          <a:bodyPr/>
          <a:lstStyle>
            <a:lvl1pPr marL="0" indent="0">
              <a:buNone/>
              <a:defRPr sz="5000"/>
            </a:lvl1pPr>
            <a:lvl2pPr marL="718444" indent="0">
              <a:buNone/>
              <a:defRPr sz="4400"/>
            </a:lvl2pPr>
            <a:lvl3pPr marL="1436888" indent="0">
              <a:buNone/>
              <a:defRPr sz="3800"/>
            </a:lvl3pPr>
            <a:lvl4pPr marL="2155332" indent="0">
              <a:buNone/>
              <a:defRPr sz="3100"/>
            </a:lvl4pPr>
            <a:lvl5pPr marL="2873776" indent="0">
              <a:buNone/>
              <a:defRPr sz="3100"/>
            </a:lvl5pPr>
            <a:lvl6pPr marL="3592220" indent="0">
              <a:buNone/>
              <a:defRPr sz="3100"/>
            </a:lvl6pPr>
            <a:lvl7pPr marL="4310664" indent="0">
              <a:buNone/>
              <a:defRPr sz="3100"/>
            </a:lvl7pPr>
            <a:lvl8pPr marL="5029109" indent="0">
              <a:buNone/>
              <a:defRPr sz="3100"/>
            </a:lvl8pPr>
            <a:lvl9pPr marL="5747553" indent="0">
              <a:buNone/>
              <a:defRPr sz="3100"/>
            </a:lvl9pPr>
          </a:lstStyle>
          <a:p>
            <a:pPr lvl="0"/>
            <a:endParaRPr lang="vi-VN" noProof="0"/>
          </a:p>
        </p:txBody>
      </p:sp>
      <p:sp>
        <p:nvSpPr>
          <p:cNvPr id="4" name="Text Placeholder 3"/>
          <p:cNvSpPr>
            <a:spLocks noGrp="1"/>
          </p:cNvSpPr>
          <p:nvPr>
            <p:ph type="body" sz="half" idx="2"/>
          </p:nvPr>
        </p:nvSpPr>
        <p:spPr>
          <a:xfrm>
            <a:off x="3190335" y="7156452"/>
            <a:ext cx="9765983" cy="1073149"/>
          </a:xfrm>
        </p:spPr>
        <p:txBody>
          <a:bodyPr/>
          <a:lstStyle>
            <a:lvl1pPr marL="0" indent="0">
              <a:buNone/>
              <a:defRPr sz="2200"/>
            </a:lvl1pPr>
            <a:lvl2pPr marL="718444" indent="0">
              <a:buNone/>
              <a:defRPr sz="1900"/>
            </a:lvl2pPr>
            <a:lvl3pPr marL="1436888" indent="0">
              <a:buNone/>
              <a:defRPr sz="1600"/>
            </a:lvl3pPr>
            <a:lvl4pPr marL="2155332" indent="0">
              <a:buNone/>
              <a:defRPr sz="1400"/>
            </a:lvl4pPr>
            <a:lvl5pPr marL="2873776" indent="0">
              <a:buNone/>
              <a:defRPr sz="1400"/>
            </a:lvl5pPr>
            <a:lvl6pPr marL="3592220" indent="0">
              <a:buNone/>
              <a:defRPr sz="1400"/>
            </a:lvl6pPr>
            <a:lvl7pPr marL="4310664" indent="0">
              <a:buNone/>
              <a:defRPr sz="1400"/>
            </a:lvl7pPr>
            <a:lvl8pPr marL="5029109" indent="0">
              <a:buNone/>
              <a:defRPr sz="1400"/>
            </a:lvl8pPr>
            <a:lvl9pPr marL="5747553" indent="0">
              <a:buNone/>
              <a:defRPr sz="14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72090DF4-68DF-4AAF-98F9-EB3836BAB8B4}" type="slidenum">
              <a:rPr lang="en-US" altLang="en-US"/>
              <a:pPr>
                <a:defRPr/>
              </a:pPr>
              <a:t>‹#›</a:t>
            </a:fld>
            <a:endParaRPr lang="en-US" altLang="en-US"/>
          </a:p>
        </p:txBody>
      </p:sp>
    </p:spTree>
    <p:extLst>
      <p:ext uri="{BB962C8B-B14F-4D97-AF65-F5344CB8AC3E}">
        <p14:creationId xmlns:p14="http://schemas.microsoft.com/office/powerpoint/2010/main" val="12588337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813832" y="366713"/>
            <a:ext cx="14648974" cy="1524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ctr" anchorCtr="0" compatLnSpc="1">
            <a:prstTxWarp prst="textNoShape">
              <a:avLst/>
            </a:prstTxWarp>
          </a:bodyPr>
          <a:lstStyle/>
          <a:p>
            <a:pPr lvl="0"/>
            <a:r>
              <a:rPr lang="en-US" altLang="en-US"/>
              <a:t>Click to edit Master title style</a:t>
            </a:r>
          </a:p>
        </p:txBody>
      </p:sp>
      <p:sp>
        <p:nvSpPr>
          <p:cNvPr id="1027" name="Rectangle 3"/>
          <p:cNvSpPr>
            <a:spLocks noGrp="1" noChangeArrowheads="1"/>
          </p:cNvSpPr>
          <p:nvPr>
            <p:ph type="body" idx="1"/>
          </p:nvPr>
        </p:nvSpPr>
        <p:spPr bwMode="auto">
          <a:xfrm>
            <a:off x="813832" y="2133600"/>
            <a:ext cx="14648974" cy="60340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p:cNvSpPr>
            <a:spLocks noGrp="1" noChangeArrowheads="1"/>
          </p:cNvSpPr>
          <p:nvPr>
            <p:ph type="dt" sz="half" idx="2"/>
          </p:nvPr>
        </p:nvSpPr>
        <p:spPr bwMode="auto">
          <a:xfrm>
            <a:off x="813832" y="8326438"/>
            <a:ext cx="3797882"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t" anchorCtr="0" compatLnSpc="1">
            <a:prstTxWarp prst="textNoShape">
              <a:avLst/>
            </a:prstTxWarp>
          </a:bodyPr>
          <a:lstStyle>
            <a:lvl1pPr eaLnBrk="1" hangingPunct="1">
              <a:defRPr sz="2200">
                <a:latin typeface="Arial" charset="0"/>
              </a:defRPr>
            </a:lvl1pPr>
          </a:lstStyle>
          <a:p>
            <a:pPr>
              <a:defRPr/>
            </a:pPr>
            <a:endParaRPr lang="en-US"/>
          </a:p>
        </p:txBody>
      </p:sp>
      <p:sp>
        <p:nvSpPr>
          <p:cNvPr id="1029" name="Rectangle 5"/>
          <p:cNvSpPr>
            <a:spLocks noGrp="1" noChangeArrowheads="1"/>
          </p:cNvSpPr>
          <p:nvPr>
            <p:ph type="ftr" sz="quarter" idx="3"/>
          </p:nvPr>
        </p:nvSpPr>
        <p:spPr bwMode="auto">
          <a:xfrm>
            <a:off x="5561185" y="8326438"/>
            <a:ext cx="5154269"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t" anchorCtr="0" compatLnSpc="1">
            <a:prstTxWarp prst="textNoShape">
              <a:avLst/>
            </a:prstTxWarp>
          </a:bodyPr>
          <a:lstStyle>
            <a:lvl1pPr algn="ctr" eaLnBrk="1" hangingPunct="1">
              <a:defRPr sz="2200">
                <a:latin typeface="Arial" charset="0"/>
              </a:defRPr>
            </a:lvl1pPr>
          </a:lstStyle>
          <a:p>
            <a:pPr>
              <a:defRPr/>
            </a:pPr>
            <a:endParaRPr lang="en-US"/>
          </a:p>
        </p:txBody>
      </p:sp>
      <p:sp>
        <p:nvSpPr>
          <p:cNvPr id="1030" name="Rectangle 6"/>
          <p:cNvSpPr>
            <a:spLocks noGrp="1" noChangeArrowheads="1"/>
          </p:cNvSpPr>
          <p:nvPr>
            <p:ph type="sldNum" sz="quarter" idx="4"/>
          </p:nvPr>
        </p:nvSpPr>
        <p:spPr bwMode="auto">
          <a:xfrm>
            <a:off x="11664924" y="8326438"/>
            <a:ext cx="3797882"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t" anchorCtr="0" compatLnSpc="1">
            <a:prstTxWarp prst="textNoShape">
              <a:avLst/>
            </a:prstTxWarp>
          </a:bodyPr>
          <a:lstStyle>
            <a:lvl1pPr algn="r" eaLnBrk="1" hangingPunct="1">
              <a:defRPr sz="2200"/>
            </a:lvl1pPr>
          </a:lstStyle>
          <a:p>
            <a:pPr>
              <a:defRPr/>
            </a:pPr>
            <a:fld id="{F4264759-E7CE-4A8C-955C-20DA2A50E45F}"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6900">
          <a:solidFill>
            <a:schemeClr val="tx2"/>
          </a:solidFill>
          <a:latin typeface="+mj-lt"/>
          <a:ea typeface="+mj-ea"/>
          <a:cs typeface="+mj-cs"/>
        </a:defRPr>
      </a:lvl1pPr>
      <a:lvl2pPr algn="ctr" rtl="0" eaLnBrk="0" fontAlgn="base" hangingPunct="0">
        <a:spcBef>
          <a:spcPct val="0"/>
        </a:spcBef>
        <a:spcAft>
          <a:spcPct val="0"/>
        </a:spcAft>
        <a:defRPr sz="6900">
          <a:solidFill>
            <a:schemeClr val="tx2"/>
          </a:solidFill>
          <a:latin typeface="Arial" charset="0"/>
        </a:defRPr>
      </a:lvl2pPr>
      <a:lvl3pPr algn="ctr" rtl="0" eaLnBrk="0" fontAlgn="base" hangingPunct="0">
        <a:spcBef>
          <a:spcPct val="0"/>
        </a:spcBef>
        <a:spcAft>
          <a:spcPct val="0"/>
        </a:spcAft>
        <a:defRPr sz="6900">
          <a:solidFill>
            <a:schemeClr val="tx2"/>
          </a:solidFill>
          <a:latin typeface="Arial" charset="0"/>
        </a:defRPr>
      </a:lvl3pPr>
      <a:lvl4pPr algn="ctr" rtl="0" eaLnBrk="0" fontAlgn="base" hangingPunct="0">
        <a:spcBef>
          <a:spcPct val="0"/>
        </a:spcBef>
        <a:spcAft>
          <a:spcPct val="0"/>
        </a:spcAft>
        <a:defRPr sz="6900">
          <a:solidFill>
            <a:schemeClr val="tx2"/>
          </a:solidFill>
          <a:latin typeface="Arial" charset="0"/>
        </a:defRPr>
      </a:lvl4pPr>
      <a:lvl5pPr algn="ctr" rtl="0" eaLnBrk="0" fontAlgn="base" hangingPunct="0">
        <a:spcBef>
          <a:spcPct val="0"/>
        </a:spcBef>
        <a:spcAft>
          <a:spcPct val="0"/>
        </a:spcAft>
        <a:defRPr sz="6900">
          <a:solidFill>
            <a:schemeClr val="tx2"/>
          </a:solidFill>
          <a:latin typeface="Arial" charset="0"/>
        </a:defRPr>
      </a:lvl5pPr>
      <a:lvl6pPr marL="718444" algn="ctr" rtl="0" fontAlgn="base">
        <a:spcBef>
          <a:spcPct val="0"/>
        </a:spcBef>
        <a:spcAft>
          <a:spcPct val="0"/>
        </a:spcAft>
        <a:defRPr sz="6900">
          <a:solidFill>
            <a:schemeClr val="tx2"/>
          </a:solidFill>
          <a:latin typeface="Arial" charset="0"/>
        </a:defRPr>
      </a:lvl6pPr>
      <a:lvl7pPr marL="1436888" algn="ctr" rtl="0" fontAlgn="base">
        <a:spcBef>
          <a:spcPct val="0"/>
        </a:spcBef>
        <a:spcAft>
          <a:spcPct val="0"/>
        </a:spcAft>
        <a:defRPr sz="6900">
          <a:solidFill>
            <a:schemeClr val="tx2"/>
          </a:solidFill>
          <a:latin typeface="Arial" charset="0"/>
        </a:defRPr>
      </a:lvl7pPr>
      <a:lvl8pPr marL="2155332" algn="ctr" rtl="0" fontAlgn="base">
        <a:spcBef>
          <a:spcPct val="0"/>
        </a:spcBef>
        <a:spcAft>
          <a:spcPct val="0"/>
        </a:spcAft>
        <a:defRPr sz="6900">
          <a:solidFill>
            <a:schemeClr val="tx2"/>
          </a:solidFill>
          <a:latin typeface="Arial" charset="0"/>
        </a:defRPr>
      </a:lvl8pPr>
      <a:lvl9pPr marL="2873776" algn="ctr" rtl="0" fontAlgn="base">
        <a:spcBef>
          <a:spcPct val="0"/>
        </a:spcBef>
        <a:spcAft>
          <a:spcPct val="0"/>
        </a:spcAft>
        <a:defRPr sz="6900">
          <a:solidFill>
            <a:schemeClr val="tx2"/>
          </a:solidFill>
          <a:latin typeface="Arial" charset="0"/>
        </a:defRPr>
      </a:lvl9pPr>
    </p:titleStyle>
    <p:bodyStyle>
      <a:lvl1pPr marL="538163" indent="-538163" algn="l" rtl="0" eaLnBrk="0" fontAlgn="base" hangingPunct="0">
        <a:spcBef>
          <a:spcPct val="20000"/>
        </a:spcBef>
        <a:spcAft>
          <a:spcPct val="0"/>
        </a:spcAft>
        <a:buChar char="•"/>
        <a:defRPr sz="5000">
          <a:solidFill>
            <a:schemeClr val="tx1"/>
          </a:solidFill>
          <a:latin typeface="+mn-lt"/>
          <a:ea typeface="+mn-ea"/>
          <a:cs typeface="+mn-cs"/>
        </a:defRPr>
      </a:lvl1pPr>
      <a:lvl2pPr marL="1166813" indent="-447675" algn="l" rtl="0" eaLnBrk="0" fontAlgn="base" hangingPunct="0">
        <a:spcBef>
          <a:spcPct val="20000"/>
        </a:spcBef>
        <a:spcAft>
          <a:spcPct val="0"/>
        </a:spcAft>
        <a:buChar char="–"/>
        <a:defRPr sz="4400">
          <a:solidFill>
            <a:schemeClr val="tx1"/>
          </a:solidFill>
          <a:latin typeface="+mn-lt"/>
        </a:defRPr>
      </a:lvl2pPr>
      <a:lvl3pPr marL="1795463" indent="-358775" algn="l" rtl="0" eaLnBrk="0" fontAlgn="base" hangingPunct="0">
        <a:spcBef>
          <a:spcPct val="20000"/>
        </a:spcBef>
        <a:spcAft>
          <a:spcPct val="0"/>
        </a:spcAft>
        <a:buChar char="•"/>
        <a:defRPr sz="3800">
          <a:solidFill>
            <a:schemeClr val="tx1"/>
          </a:solidFill>
          <a:latin typeface="+mn-lt"/>
        </a:defRPr>
      </a:lvl3pPr>
      <a:lvl4pPr marL="2513013" indent="-358775" algn="l" rtl="0" eaLnBrk="0" fontAlgn="base" hangingPunct="0">
        <a:spcBef>
          <a:spcPct val="20000"/>
        </a:spcBef>
        <a:spcAft>
          <a:spcPct val="0"/>
        </a:spcAft>
        <a:buChar char="–"/>
        <a:defRPr sz="3100">
          <a:solidFill>
            <a:schemeClr val="tx1"/>
          </a:solidFill>
          <a:latin typeface="+mn-lt"/>
        </a:defRPr>
      </a:lvl4pPr>
      <a:lvl5pPr marL="3232150" indent="-358775" algn="l" rtl="0" eaLnBrk="0" fontAlgn="base" hangingPunct="0">
        <a:spcBef>
          <a:spcPct val="20000"/>
        </a:spcBef>
        <a:spcAft>
          <a:spcPct val="0"/>
        </a:spcAft>
        <a:buChar char="»"/>
        <a:defRPr sz="3100">
          <a:solidFill>
            <a:schemeClr val="tx1"/>
          </a:solidFill>
          <a:latin typeface="+mn-lt"/>
        </a:defRPr>
      </a:lvl5pPr>
      <a:lvl6pPr marL="3951442" indent="-359222" algn="l" rtl="0" fontAlgn="base">
        <a:spcBef>
          <a:spcPct val="20000"/>
        </a:spcBef>
        <a:spcAft>
          <a:spcPct val="0"/>
        </a:spcAft>
        <a:buChar char="»"/>
        <a:defRPr sz="3100">
          <a:solidFill>
            <a:schemeClr val="tx1"/>
          </a:solidFill>
          <a:latin typeface="+mn-lt"/>
        </a:defRPr>
      </a:lvl6pPr>
      <a:lvl7pPr marL="4669887" indent="-359222" algn="l" rtl="0" fontAlgn="base">
        <a:spcBef>
          <a:spcPct val="20000"/>
        </a:spcBef>
        <a:spcAft>
          <a:spcPct val="0"/>
        </a:spcAft>
        <a:buChar char="»"/>
        <a:defRPr sz="3100">
          <a:solidFill>
            <a:schemeClr val="tx1"/>
          </a:solidFill>
          <a:latin typeface="+mn-lt"/>
        </a:defRPr>
      </a:lvl7pPr>
      <a:lvl8pPr marL="5388331" indent="-359222" algn="l" rtl="0" fontAlgn="base">
        <a:spcBef>
          <a:spcPct val="20000"/>
        </a:spcBef>
        <a:spcAft>
          <a:spcPct val="0"/>
        </a:spcAft>
        <a:buChar char="»"/>
        <a:defRPr sz="3100">
          <a:solidFill>
            <a:schemeClr val="tx1"/>
          </a:solidFill>
          <a:latin typeface="+mn-lt"/>
        </a:defRPr>
      </a:lvl8pPr>
      <a:lvl9pPr marL="6106775" indent="-359222" algn="l" rtl="0" fontAlgn="base">
        <a:spcBef>
          <a:spcPct val="20000"/>
        </a:spcBef>
        <a:spcAft>
          <a:spcPct val="0"/>
        </a:spcAft>
        <a:buChar char="»"/>
        <a:defRPr sz="3100">
          <a:solidFill>
            <a:schemeClr val="tx1"/>
          </a:solidFill>
          <a:latin typeface="+mn-lt"/>
        </a:defRPr>
      </a:lvl9pPr>
    </p:bodyStyle>
    <p:otherStyle>
      <a:defPPr>
        <a:defRPr lang="vi-VN"/>
      </a:defPPr>
      <a:lvl1pPr marL="0" algn="l" defTabSz="1436888" rtl="0" eaLnBrk="1" latinLnBrk="0" hangingPunct="1">
        <a:defRPr sz="2800" kern="1200">
          <a:solidFill>
            <a:schemeClr val="tx1"/>
          </a:solidFill>
          <a:latin typeface="+mn-lt"/>
          <a:ea typeface="+mn-ea"/>
          <a:cs typeface="+mn-cs"/>
        </a:defRPr>
      </a:lvl1pPr>
      <a:lvl2pPr marL="718444" algn="l" defTabSz="1436888" rtl="0" eaLnBrk="1" latinLnBrk="0" hangingPunct="1">
        <a:defRPr sz="2800" kern="1200">
          <a:solidFill>
            <a:schemeClr val="tx1"/>
          </a:solidFill>
          <a:latin typeface="+mn-lt"/>
          <a:ea typeface="+mn-ea"/>
          <a:cs typeface="+mn-cs"/>
        </a:defRPr>
      </a:lvl2pPr>
      <a:lvl3pPr marL="1436888" algn="l" defTabSz="1436888" rtl="0" eaLnBrk="1" latinLnBrk="0" hangingPunct="1">
        <a:defRPr sz="2800" kern="1200">
          <a:solidFill>
            <a:schemeClr val="tx1"/>
          </a:solidFill>
          <a:latin typeface="+mn-lt"/>
          <a:ea typeface="+mn-ea"/>
          <a:cs typeface="+mn-cs"/>
        </a:defRPr>
      </a:lvl3pPr>
      <a:lvl4pPr marL="2155332" algn="l" defTabSz="1436888" rtl="0" eaLnBrk="1" latinLnBrk="0" hangingPunct="1">
        <a:defRPr sz="2800" kern="1200">
          <a:solidFill>
            <a:schemeClr val="tx1"/>
          </a:solidFill>
          <a:latin typeface="+mn-lt"/>
          <a:ea typeface="+mn-ea"/>
          <a:cs typeface="+mn-cs"/>
        </a:defRPr>
      </a:lvl4pPr>
      <a:lvl5pPr marL="2873776" algn="l" defTabSz="1436888" rtl="0" eaLnBrk="1" latinLnBrk="0" hangingPunct="1">
        <a:defRPr sz="2800" kern="1200">
          <a:solidFill>
            <a:schemeClr val="tx1"/>
          </a:solidFill>
          <a:latin typeface="+mn-lt"/>
          <a:ea typeface="+mn-ea"/>
          <a:cs typeface="+mn-cs"/>
        </a:defRPr>
      </a:lvl5pPr>
      <a:lvl6pPr marL="3592220" algn="l" defTabSz="1436888" rtl="0" eaLnBrk="1" latinLnBrk="0" hangingPunct="1">
        <a:defRPr sz="2800" kern="1200">
          <a:solidFill>
            <a:schemeClr val="tx1"/>
          </a:solidFill>
          <a:latin typeface="+mn-lt"/>
          <a:ea typeface="+mn-ea"/>
          <a:cs typeface="+mn-cs"/>
        </a:defRPr>
      </a:lvl6pPr>
      <a:lvl7pPr marL="4310664" algn="l" defTabSz="1436888" rtl="0" eaLnBrk="1" latinLnBrk="0" hangingPunct="1">
        <a:defRPr sz="2800" kern="1200">
          <a:solidFill>
            <a:schemeClr val="tx1"/>
          </a:solidFill>
          <a:latin typeface="+mn-lt"/>
          <a:ea typeface="+mn-ea"/>
          <a:cs typeface="+mn-cs"/>
        </a:defRPr>
      </a:lvl7pPr>
      <a:lvl8pPr marL="5029109" algn="l" defTabSz="1436888" rtl="0" eaLnBrk="1" latinLnBrk="0" hangingPunct="1">
        <a:defRPr sz="2800" kern="1200">
          <a:solidFill>
            <a:schemeClr val="tx1"/>
          </a:solidFill>
          <a:latin typeface="+mn-lt"/>
          <a:ea typeface="+mn-ea"/>
          <a:cs typeface="+mn-cs"/>
        </a:defRPr>
      </a:lvl8pPr>
      <a:lvl9pPr marL="5747553" algn="l" defTabSz="1436888" rtl="0" eaLnBrk="1" latinLnBrk="0" hangingPunct="1">
        <a:defRPr sz="2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gif"/><Relationship Id="rId3" Type="http://schemas.openxmlformats.org/officeDocument/2006/relationships/image" Target="../media/image3.wmf"/><Relationship Id="rId7" Type="http://schemas.openxmlformats.org/officeDocument/2006/relationships/image" Target="../media/image7.gif"/><Relationship Id="rId2" Type="http://schemas.openxmlformats.org/officeDocument/2006/relationships/image" Target="../media/image2.jpeg"/><Relationship Id="rId1" Type="http://schemas.openxmlformats.org/officeDocument/2006/relationships/slideLayout" Target="../slideLayouts/slideLayout7.xml"/><Relationship Id="rId6" Type="http://schemas.openxmlformats.org/officeDocument/2006/relationships/image" Target="../media/image6.wmf"/><Relationship Id="rId5" Type="http://schemas.openxmlformats.org/officeDocument/2006/relationships/image" Target="../media/image5.png"/><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7.xml"/><Relationship Id="rId1" Type="http://schemas.openxmlformats.org/officeDocument/2006/relationships/tags" Target="../tags/tag2.xml"/><Relationship Id="rId4" Type="http://schemas.openxmlformats.org/officeDocument/2006/relationships/image" Target="../media/image10.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pic>
        <p:nvPicPr>
          <p:cNvPr id="13" name="Picture 5" descr="POINSET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238632" y="5111880"/>
            <a:ext cx="4334745" cy="30923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0" name="Text Box 3"/>
          <p:cNvSpPr txBox="1">
            <a:spLocks noChangeArrowheads="1"/>
          </p:cNvSpPr>
          <p:nvPr/>
        </p:nvSpPr>
        <p:spPr bwMode="auto">
          <a:xfrm>
            <a:off x="3197197" y="723901"/>
            <a:ext cx="10037260" cy="684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43689" tIns="71844" rIns="143689" bIns="71844">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en-US" altLang="en-US" sz="3500" b="1" dirty="0">
                <a:solidFill>
                  <a:srgbClr val="FF0066"/>
                </a:solidFill>
                <a:latin typeface="Times New Roman" pitchFamily="18" charset="0"/>
              </a:rPr>
              <a:t>TRƯỜNG TIỂU </a:t>
            </a:r>
            <a:r>
              <a:rPr lang="en-US" altLang="en-US" sz="3500" b="1" dirty="0" smtClean="0">
                <a:solidFill>
                  <a:srgbClr val="FF0066"/>
                </a:solidFill>
                <a:latin typeface="Times New Roman" pitchFamily="18" charset="0"/>
              </a:rPr>
              <a:t>HỌC MỸ ĐỨC I</a:t>
            </a:r>
            <a:endParaRPr lang="en-US" altLang="en-US" sz="3500" b="1" dirty="0">
              <a:solidFill>
                <a:srgbClr val="FF0066"/>
              </a:solidFill>
              <a:latin typeface="Times New Roman" pitchFamily="18" charset="0"/>
            </a:endParaRPr>
          </a:p>
        </p:txBody>
      </p:sp>
      <p:pic>
        <p:nvPicPr>
          <p:cNvPr id="2051" name="Picture 1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18677" y="5443538"/>
            <a:ext cx="2034580" cy="2641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057" name="Text Box 14"/>
          <p:cNvSpPr txBox="1">
            <a:spLocks noChangeArrowheads="1"/>
          </p:cNvSpPr>
          <p:nvPr/>
        </p:nvSpPr>
        <p:spPr bwMode="auto">
          <a:xfrm>
            <a:off x="1661319" y="4343401"/>
            <a:ext cx="13411200" cy="18224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1800"/>
              </a:spcBef>
              <a:defRPr/>
            </a:pPr>
            <a:r>
              <a:rPr lang="en-US" sz="4000" b="1" dirty="0" err="1">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Môn</a:t>
            </a:r>
            <a:r>
              <a:rPr lang="en-US" sz="40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4000" b="1" dirty="0" err="1">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Tiếng</a:t>
            </a:r>
            <a:r>
              <a:rPr lang="en-US" sz="40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4000" b="1" dirty="0" err="1">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Việt</a:t>
            </a:r>
            <a:r>
              <a:rPr lang="en-US" sz="40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4000" b="1" dirty="0" err="1">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lớp</a:t>
            </a:r>
            <a:r>
              <a:rPr lang="en-US" sz="40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 3</a:t>
            </a:r>
          </a:p>
          <a:p>
            <a:pPr algn="ctr" eaLnBrk="1" hangingPunct="1">
              <a:spcBef>
                <a:spcPts val="1800"/>
              </a:spcBef>
              <a:defRPr/>
            </a:pPr>
            <a:r>
              <a:rPr lang="en-US" sz="54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BÀI 26: RÔ –BỐT Ở QUANH TA(T4)</a:t>
            </a:r>
          </a:p>
        </p:txBody>
      </p:sp>
      <p:sp>
        <p:nvSpPr>
          <p:cNvPr id="2059" name="Text Box 17"/>
          <p:cNvSpPr txBox="1">
            <a:spLocks noChangeArrowheads="1"/>
          </p:cNvSpPr>
          <p:nvPr/>
        </p:nvSpPr>
        <p:spPr bwMode="auto">
          <a:xfrm>
            <a:off x="2480250" y="2057400"/>
            <a:ext cx="11471154" cy="1992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0"/>
              </a:spcBef>
              <a:defRPr/>
            </a:pPr>
            <a:r>
              <a:rPr lang="en-US" sz="6000" b="1">
                <a:solidFill>
                  <a:srgbClr val="0000CC"/>
                </a:solidFill>
                <a:effectLst>
                  <a:outerShdw blurRad="38100" dist="38100" dir="2700000" algn="tl">
                    <a:srgbClr val="000000">
                      <a:alpha val="43137"/>
                    </a:srgbClr>
                  </a:outerShdw>
                </a:effectLst>
                <a:latin typeface="Times New Roman" pitchFamily="18" charset="0"/>
              </a:rPr>
              <a:t>CHÀO MỪNG QUÝ THẦY CÔ</a:t>
            </a:r>
          </a:p>
          <a:p>
            <a:pPr algn="ctr" eaLnBrk="1" hangingPunct="1">
              <a:spcBef>
                <a:spcPts val="0"/>
              </a:spcBef>
              <a:defRPr/>
            </a:pPr>
            <a:r>
              <a:rPr lang="en-US" sz="6000" b="1">
                <a:solidFill>
                  <a:srgbClr val="0000CC"/>
                </a:solidFill>
                <a:effectLst>
                  <a:outerShdw blurRad="38100" dist="38100" dir="2700000" algn="tl">
                    <a:srgbClr val="000000">
                      <a:alpha val="43137"/>
                    </a:srgbClr>
                  </a:outerShdw>
                </a:effectLst>
                <a:latin typeface="Times New Roman" pitchFamily="18" charset="0"/>
              </a:rPr>
              <a:t>VỀ DỰ GIỜ THĂM LỚP</a:t>
            </a:r>
          </a:p>
        </p:txBody>
      </p:sp>
      <p:sp>
        <p:nvSpPr>
          <p:cNvPr id="2054" name="Text Box 18"/>
          <p:cNvSpPr txBox="1">
            <a:spLocks noChangeArrowheads="1"/>
          </p:cNvSpPr>
          <p:nvPr/>
        </p:nvSpPr>
        <p:spPr bwMode="auto">
          <a:xfrm>
            <a:off x="2557757" y="7200900"/>
            <a:ext cx="5974560" cy="8842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43689" tIns="71844" rIns="143689" bIns="71844">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b="1" i="1" dirty="0" err="1">
                <a:solidFill>
                  <a:srgbClr val="FF0066"/>
                </a:solidFill>
                <a:latin typeface="Times New Roman" pitchFamily="18" charset="0"/>
              </a:rPr>
              <a:t>Giáo</a:t>
            </a:r>
            <a:r>
              <a:rPr lang="en-US" altLang="en-US" sz="2400" b="1" i="1" dirty="0">
                <a:solidFill>
                  <a:srgbClr val="FF0066"/>
                </a:solidFill>
                <a:latin typeface="Times New Roman" pitchFamily="18" charset="0"/>
              </a:rPr>
              <a:t> </a:t>
            </a:r>
            <a:r>
              <a:rPr lang="en-US" altLang="en-US" sz="2400" b="1" i="1" dirty="0" err="1">
                <a:solidFill>
                  <a:srgbClr val="FF0066"/>
                </a:solidFill>
                <a:latin typeface="Times New Roman" pitchFamily="18" charset="0"/>
              </a:rPr>
              <a:t>viên</a:t>
            </a:r>
            <a:r>
              <a:rPr lang="en-US" altLang="en-US" sz="2400" b="1" i="1" dirty="0" smtClean="0">
                <a:solidFill>
                  <a:srgbClr val="FF0066"/>
                </a:solidFill>
                <a:latin typeface="Times New Roman" pitchFamily="18" charset="0"/>
              </a:rPr>
              <a:t>: </a:t>
            </a:r>
            <a:r>
              <a:rPr lang="en-US" altLang="en-US" sz="2400" b="1" i="1" dirty="0" err="1" smtClean="0">
                <a:solidFill>
                  <a:srgbClr val="FF0066"/>
                </a:solidFill>
                <a:latin typeface="Times New Roman" pitchFamily="18" charset="0"/>
              </a:rPr>
              <a:t>Nguyễn</a:t>
            </a:r>
            <a:r>
              <a:rPr lang="en-US" altLang="en-US" sz="2400" b="1" i="1" dirty="0" smtClean="0">
                <a:solidFill>
                  <a:srgbClr val="FF0066"/>
                </a:solidFill>
                <a:latin typeface="Times New Roman" pitchFamily="18" charset="0"/>
              </a:rPr>
              <a:t> </a:t>
            </a:r>
            <a:r>
              <a:rPr lang="en-US" altLang="en-US" sz="2400" b="1" i="1" dirty="0" err="1" smtClean="0">
                <a:solidFill>
                  <a:srgbClr val="FF0066"/>
                </a:solidFill>
                <a:latin typeface="Times New Roman" pitchFamily="18" charset="0"/>
              </a:rPr>
              <a:t>Thị</a:t>
            </a:r>
            <a:r>
              <a:rPr lang="en-US" altLang="en-US" sz="2400" b="1" i="1" dirty="0" smtClean="0">
                <a:solidFill>
                  <a:srgbClr val="FF0066"/>
                </a:solidFill>
                <a:latin typeface="Times New Roman" pitchFamily="18" charset="0"/>
              </a:rPr>
              <a:t> </a:t>
            </a:r>
            <a:r>
              <a:rPr lang="en-US" altLang="en-US" sz="2400" b="1" i="1" dirty="0" err="1" smtClean="0">
                <a:solidFill>
                  <a:srgbClr val="FF0066"/>
                </a:solidFill>
                <a:latin typeface="Times New Roman" pitchFamily="18" charset="0"/>
              </a:rPr>
              <a:t>Hiền</a:t>
            </a:r>
            <a:r>
              <a:rPr lang="en-US" altLang="en-US" sz="2400" b="1" i="1" dirty="0" smtClean="0">
                <a:solidFill>
                  <a:srgbClr val="FF0066"/>
                </a:solidFill>
                <a:latin typeface="Times New Roman" pitchFamily="18" charset="0"/>
              </a:rPr>
              <a:t> </a:t>
            </a:r>
            <a:endParaRPr lang="en-US" altLang="en-US" sz="2400" b="1" i="1" dirty="0">
              <a:solidFill>
                <a:srgbClr val="FF0066"/>
              </a:solidFill>
              <a:latin typeface="Times New Roman" pitchFamily="18" charset="0"/>
            </a:endParaRPr>
          </a:p>
          <a:p>
            <a:pPr eaLnBrk="1" hangingPunct="1"/>
            <a:r>
              <a:rPr lang="en-US" altLang="en-US" sz="2400" b="1" i="1" dirty="0" err="1">
                <a:solidFill>
                  <a:srgbClr val="FF0066"/>
                </a:solidFill>
                <a:latin typeface="Times New Roman" pitchFamily="18" charset="0"/>
              </a:rPr>
              <a:t>Lớp</a:t>
            </a:r>
            <a:r>
              <a:rPr lang="en-US" altLang="en-US" sz="2400" b="1" i="1">
                <a:solidFill>
                  <a:srgbClr val="FF0066"/>
                </a:solidFill>
                <a:latin typeface="Times New Roman" pitchFamily="18" charset="0"/>
              </a:rPr>
              <a:t>:  </a:t>
            </a:r>
            <a:r>
              <a:rPr lang="en-US" altLang="en-US" sz="2400" b="1" i="1" smtClean="0">
                <a:solidFill>
                  <a:srgbClr val="FF0066"/>
                </a:solidFill>
                <a:latin typeface="Times New Roman" pitchFamily="18" charset="0"/>
              </a:rPr>
              <a:t>3A</a:t>
            </a:r>
            <a:endParaRPr lang="en-US" altLang="en-US" sz="2400" b="1" i="1" dirty="0">
              <a:solidFill>
                <a:srgbClr val="FF0066"/>
              </a:solidFill>
              <a:latin typeface="Times New Roman" pitchFamily="18" charset="0"/>
            </a:endParaRPr>
          </a:p>
        </p:txBody>
      </p:sp>
      <p:pic>
        <p:nvPicPr>
          <p:cNvPr id="2055" name="Picture 22" descr="bd21315_"/>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440079" y="6229986"/>
            <a:ext cx="5616086" cy="204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6" name="Picture 5" descr="POINSET2"/>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rot="5400000" flipV="1">
            <a:off x="1112658" y="331495"/>
            <a:ext cx="2081213" cy="26691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 name="Picture 5" descr="POINSET2"/>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rot="5400000">
            <a:off x="13122398" y="413107"/>
            <a:ext cx="2089150" cy="2498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4"/>
          <p:cNvCxnSpPr/>
          <p:nvPr/>
        </p:nvCxnSpPr>
        <p:spPr>
          <a:xfrm flipV="1">
            <a:off x="5407784" y="1447800"/>
            <a:ext cx="5985862"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pic>
        <p:nvPicPr>
          <p:cNvPr id="3" name="Picture 7" descr="BƯỚM 58"/>
          <p:cNvPicPr>
            <a:picLocks noChangeAspect="1" noChangeArrowheads="1" noCrop="1"/>
          </p:cNvPicPr>
          <p:nvPr/>
        </p:nvPicPr>
        <p:blipFill>
          <a:blip r:embed="rId7">
            <a:extLst>
              <a:ext uri="{28A0092B-C50C-407E-A947-70E740481C1C}">
                <a14:useLocalDpi xmlns:a14="http://schemas.microsoft.com/office/drawing/2010/main" val="0"/>
              </a:ext>
            </a:extLst>
          </a:blip>
          <a:srcRect/>
          <a:stretch>
            <a:fillRect/>
          </a:stretch>
        </p:blipFill>
        <p:spPr bwMode="auto">
          <a:xfrm rot="9961410">
            <a:off x="13131113" y="984250"/>
            <a:ext cx="1474263" cy="1922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60" name="Picture 8" descr="animal-14[1]"/>
          <p:cNvPicPr>
            <a:picLocks noChangeAspect="1" noChangeArrowheads="1" noCrop="1"/>
          </p:cNvPicPr>
          <p:nvPr/>
        </p:nvPicPr>
        <p:blipFill>
          <a:blip r:embed="rId8">
            <a:extLst>
              <a:ext uri="{28A0092B-C50C-407E-A947-70E740481C1C}">
                <a14:useLocalDpi xmlns:a14="http://schemas.microsoft.com/office/drawing/2010/main" val="0"/>
              </a:ext>
            </a:extLst>
          </a:blip>
          <a:srcRect/>
          <a:stretch>
            <a:fillRect/>
          </a:stretch>
        </p:blipFill>
        <p:spPr bwMode="auto">
          <a:xfrm rot="417220" flipH="1">
            <a:off x="2549684" y="5964239"/>
            <a:ext cx="1416132" cy="1030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 presetClass="emph" presetSubtype="2" repeatCount="1000000" accel="36000" decel="20000" fill="hold" grpId="0" nodeType="withEffect">
                                  <p:stCondLst>
                                    <p:cond delay="0"/>
                                  </p:stCondLst>
                                  <p:childTnLst>
                                    <p:animClr clrSpc="rgb" dir="cw">
                                      <p:cBhvr override="childStyle">
                                        <p:cTn id="6" dur="4750" fill="hold"/>
                                        <p:tgtEl>
                                          <p:spTgt spid="2059"/>
                                        </p:tgtEl>
                                        <p:attrNameLst>
                                          <p:attrName>style.color</p:attrName>
                                        </p:attrNameLst>
                                      </p:cBhvr>
                                      <p:to>
                                        <a:srgbClr val="0000FF"/>
                                      </p:to>
                                    </p:animClr>
                                  </p:childTnLst>
                                </p:cTn>
                              </p:par>
                              <p:par>
                                <p:cTn id="7" presetID="21" presetClass="emph" presetSubtype="0" repeatCount="200000" fill="hold" grpId="1" nodeType="withEffect">
                                  <p:stCondLst>
                                    <p:cond delay="0"/>
                                  </p:stCondLst>
                                  <p:childTnLst>
                                    <p:animClr clrSpc="hsl" dir="cw">
                                      <p:cBhvr override="childStyle">
                                        <p:cTn id="8" dur="2000" fill="hold"/>
                                        <p:tgtEl>
                                          <p:spTgt spid="2059"/>
                                        </p:tgtEl>
                                        <p:attrNameLst>
                                          <p:attrName>style.color</p:attrName>
                                        </p:attrNameLst>
                                      </p:cBhvr>
                                      <p:by>
                                        <p:hsl h="7200000" s="0" l="0"/>
                                      </p:by>
                                    </p:animClr>
                                    <p:animClr clrSpc="hsl" dir="cw">
                                      <p:cBhvr>
                                        <p:cTn id="9" dur="2000" fill="hold"/>
                                        <p:tgtEl>
                                          <p:spTgt spid="2059"/>
                                        </p:tgtEl>
                                        <p:attrNameLst>
                                          <p:attrName>fillcolor</p:attrName>
                                        </p:attrNameLst>
                                      </p:cBhvr>
                                      <p:by>
                                        <p:hsl h="7200000" s="0" l="0"/>
                                      </p:by>
                                    </p:animClr>
                                    <p:animClr clrSpc="hsl" dir="cw">
                                      <p:cBhvr>
                                        <p:cTn id="10" dur="2000" fill="hold"/>
                                        <p:tgtEl>
                                          <p:spTgt spid="2059"/>
                                        </p:tgtEl>
                                        <p:attrNameLst>
                                          <p:attrName>stroke.color</p:attrName>
                                        </p:attrNameLst>
                                      </p:cBhvr>
                                      <p:by>
                                        <p:hsl h="7200000" s="0" l="0"/>
                                      </p:by>
                                    </p:animClr>
                                    <p:set>
                                      <p:cBhvr>
                                        <p:cTn id="11" dur="2000" fill="hold"/>
                                        <p:tgtEl>
                                          <p:spTgt spid="2059"/>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9" grpId="0"/>
      <p:bldP spid="2059" grpId="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2" name="Group 31"/>
          <p:cNvGrpSpPr/>
          <p:nvPr/>
        </p:nvGrpSpPr>
        <p:grpSpPr>
          <a:xfrm>
            <a:off x="4617134" y="149573"/>
            <a:ext cx="7013458" cy="1117345"/>
            <a:chOff x="4539228" y="210532"/>
            <a:chExt cx="6895119" cy="1117345"/>
          </a:xfrm>
        </p:grpSpPr>
        <p:grpSp>
          <p:nvGrpSpPr>
            <p:cNvPr id="33" name="Group 32"/>
            <p:cNvGrpSpPr/>
            <p:nvPr/>
          </p:nvGrpSpPr>
          <p:grpSpPr>
            <a:xfrm>
              <a:off x="4539228" y="210532"/>
              <a:ext cx="6895119" cy="1117345"/>
              <a:chOff x="4539228" y="210532"/>
              <a:chExt cx="6895119" cy="1117345"/>
            </a:xfrm>
          </p:grpSpPr>
          <p:sp>
            <p:nvSpPr>
              <p:cNvPr id="36" name="TextBox 35"/>
              <p:cNvSpPr txBox="1"/>
              <p:nvPr/>
            </p:nvSpPr>
            <p:spPr>
              <a:xfrm>
                <a:off x="4539228" y="210532"/>
                <a:ext cx="6895119" cy="646331"/>
              </a:xfrm>
              <a:prstGeom prst="rect">
                <a:avLst/>
              </a:prstGeom>
              <a:noFill/>
            </p:spPr>
            <p:txBody>
              <a:bodyPr wrap="none" rtlCol="0">
                <a:spAutoFit/>
              </a:bodyPr>
              <a:lstStyle/>
              <a:p>
                <a:r>
                  <a:rPr lang="en-US" sz="3600">
                    <a:solidFill>
                      <a:srgbClr val="0000CC"/>
                    </a:solidFill>
                    <a:latin typeface="Times New Roman" pitchFamily="18" charset="0"/>
                    <a:cs typeface="Times New Roman" pitchFamily="18" charset="0"/>
                  </a:rPr>
                  <a:t>Thứ……ngày…..tháng…..năm…….</a:t>
                </a:r>
              </a:p>
            </p:txBody>
          </p:sp>
          <p:sp>
            <p:nvSpPr>
              <p:cNvPr id="37" name="TextBox 36"/>
              <p:cNvSpPr txBox="1"/>
              <p:nvPr/>
            </p:nvSpPr>
            <p:spPr>
              <a:xfrm>
                <a:off x="6651116" y="743102"/>
                <a:ext cx="2564962" cy="584775"/>
              </a:xfrm>
              <a:prstGeom prst="rect">
                <a:avLst/>
              </a:prstGeom>
              <a:noFill/>
            </p:spPr>
            <p:txBody>
              <a:bodyPr wrap="none" rtlCol="0">
                <a:spAutoFit/>
              </a:bodyPr>
              <a:lstStyle/>
              <a:p>
                <a:r>
                  <a:rPr lang="en-US" sz="3200" b="1">
                    <a:solidFill>
                      <a:srgbClr val="FF0066"/>
                    </a:solidFill>
                    <a:latin typeface="Times New Roman" pitchFamily="18" charset="0"/>
                    <a:cs typeface="Times New Roman" pitchFamily="18" charset="0"/>
                  </a:rPr>
                  <a:t>TIẾNG VIỆT</a:t>
                </a:r>
              </a:p>
            </p:txBody>
          </p:sp>
        </p:grpSp>
        <p:cxnSp>
          <p:nvCxnSpPr>
            <p:cNvPr id="34" name="Straight Connector 33"/>
            <p:cNvCxnSpPr/>
            <p:nvPr/>
          </p:nvCxnSpPr>
          <p:spPr>
            <a:xfrm>
              <a:off x="6826235" y="1288554"/>
              <a:ext cx="2194560"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sp>
        <p:nvSpPr>
          <p:cNvPr id="13" name="Rectangle 95"/>
          <p:cNvSpPr>
            <a:spLocks noChangeArrowheads="1"/>
          </p:cNvSpPr>
          <p:nvPr/>
        </p:nvSpPr>
        <p:spPr bwMode="auto">
          <a:xfrm>
            <a:off x="4874186" y="1258669"/>
            <a:ext cx="6079100"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algn="ctr"/>
            <a:r>
              <a:rPr lang="en-GB" sz="3600" b="1">
                <a:solidFill>
                  <a:srgbClr val="0000CC"/>
                </a:solidFill>
                <a:latin typeface="Times New Roman" pitchFamily="18" charset="0"/>
                <a:cs typeface="Times New Roman" pitchFamily="18" charset="0"/>
              </a:rPr>
              <a:t>TRÒ CHƠI: Ô CỬA BÍ MẬT</a:t>
            </a:r>
          </a:p>
          <a:p>
            <a:pPr algn="ctr"/>
            <a:r>
              <a:rPr lang="en-GB" sz="3600" b="1">
                <a:solidFill>
                  <a:srgbClr val="FF0000"/>
                </a:solidFill>
                <a:latin typeface="Times New Roman" pitchFamily="18" charset="0"/>
                <a:cs typeface="Times New Roman" pitchFamily="18" charset="0"/>
              </a:rPr>
              <a:t>Đọc từ khó</a:t>
            </a:r>
          </a:p>
        </p:txBody>
      </p:sp>
      <p:grpSp>
        <p:nvGrpSpPr>
          <p:cNvPr id="14" name="Group 13"/>
          <p:cNvGrpSpPr/>
          <p:nvPr/>
        </p:nvGrpSpPr>
        <p:grpSpPr>
          <a:xfrm>
            <a:off x="10330623" y="2768796"/>
            <a:ext cx="2148131" cy="2712606"/>
            <a:chOff x="990600" y="2621280"/>
            <a:chExt cx="2438400" cy="3011385"/>
          </a:xfrm>
        </p:grpSpPr>
        <p:pic>
          <p:nvPicPr>
            <p:cNvPr id="15" name="Picture 14"/>
            <p:cNvPicPr>
              <a:picLocks noChangeAspect="1"/>
            </p:cNvPicPr>
            <p:nvPr/>
          </p:nvPicPr>
          <p:blipFill rotWithShape="1">
            <a:blip r:embed="rId2" cstate="print">
              <a:extLst>
                <a:ext uri="{28A0092B-C50C-407E-A947-70E740481C1C}">
                  <a14:useLocalDpi xmlns:a14="http://schemas.microsoft.com/office/drawing/2010/main" val="0"/>
                </a:ext>
              </a:extLst>
            </a:blip>
            <a:srcRect l="11454" r="12764"/>
            <a:stretch/>
          </p:blipFill>
          <p:spPr>
            <a:xfrm>
              <a:off x="990600" y="2621280"/>
              <a:ext cx="2438400" cy="2413260"/>
            </a:xfrm>
            <a:prstGeom prst="rect">
              <a:avLst/>
            </a:prstGeom>
          </p:spPr>
        </p:pic>
        <p:sp>
          <p:nvSpPr>
            <p:cNvPr id="16" name="TextBox 15"/>
            <p:cNvSpPr txBox="1"/>
            <p:nvPr/>
          </p:nvSpPr>
          <p:spPr>
            <a:xfrm>
              <a:off x="1187035" y="4983480"/>
              <a:ext cx="2045529" cy="649185"/>
            </a:xfrm>
            <a:prstGeom prst="rect">
              <a:avLst/>
            </a:prstGeom>
            <a:noFill/>
          </p:spPr>
          <p:txBody>
            <a:bodyPr wrap="square" rtlCol="0">
              <a:spAutoFit/>
            </a:bodyPr>
            <a:lstStyle/>
            <a:p>
              <a:pPr algn="ctr"/>
              <a:r>
                <a:rPr lang="en-US" sz="3200" b="1">
                  <a:solidFill>
                    <a:srgbClr val="0000CC"/>
                  </a:solidFill>
                  <a:latin typeface="VNI-Avo" pitchFamily="2" charset="0"/>
                  <a:ea typeface="Arial-Rounded" panose="020B0500000000000000" pitchFamily="34" charset="0"/>
                  <a:cs typeface="Arial" pitchFamily="34" charset="0"/>
                </a:rPr>
                <a:t>SOÁ 1</a:t>
              </a:r>
              <a:endParaRPr lang="en-US" sz="3200" b="1" dirty="0">
                <a:solidFill>
                  <a:srgbClr val="0000CC"/>
                </a:solidFill>
                <a:latin typeface="VNI-Avo" pitchFamily="2" charset="0"/>
                <a:ea typeface="Arial-Rounded" panose="020B0500000000000000" pitchFamily="34" charset="0"/>
                <a:cs typeface="Arial" pitchFamily="34" charset="0"/>
              </a:endParaRPr>
            </a:p>
          </p:txBody>
        </p:sp>
      </p:grpSp>
      <p:grpSp>
        <p:nvGrpSpPr>
          <p:cNvPr id="17" name="Group 16"/>
          <p:cNvGrpSpPr/>
          <p:nvPr/>
        </p:nvGrpSpPr>
        <p:grpSpPr>
          <a:xfrm>
            <a:off x="13240400" y="2834641"/>
            <a:ext cx="2148131" cy="2712606"/>
            <a:chOff x="990600" y="2621280"/>
            <a:chExt cx="2438400" cy="3011385"/>
          </a:xfrm>
        </p:grpSpPr>
        <p:pic>
          <p:nvPicPr>
            <p:cNvPr id="18" name="Picture 17"/>
            <p:cNvPicPr>
              <a:picLocks noChangeAspect="1"/>
            </p:cNvPicPr>
            <p:nvPr/>
          </p:nvPicPr>
          <p:blipFill rotWithShape="1">
            <a:blip r:embed="rId2" cstate="print">
              <a:extLst>
                <a:ext uri="{28A0092B-C50C-407E-A947-70E740481C1C}">
                  <a14:useLocalDpi xmlns:a14="http://schemas.microsoft.com/office/drawing/2010/main" val="0"/>
                </a:ext>
              </a:extLst>
            </a:blip>
            <a:srcRect l="11454" r="12764"/>
            <a:stretch/>
          </p:blipFill>
          <p:spPr>
            <a:xfrm>
              <a:off x="990600" y="2621280"/>
              <a:ext cx="2438400" cy="2413260"/>
            </a:xfrm>
            <a:prstGeom prst="rect">
              <a:avLst/>
            </a:prstGeom>
          </p:spPr>
        </p:pic>
        <p:sp>
          <p:nvSpPr>
            <p:cNvPr id="19" name="TextBox 18"/>
            <p:cNvSpPr txBox="1"/>
            <p:nvPr/>
          </p:nvSpPr>
          <p:spPr>
            <a:xfrm>
              <a:off x="1187035" y="4983480"/>
              <a:ext cx="2045529" cy="649185"/>
            </a:xfrm>
            <a:prstGeom prst="rect">
              <a:avLst/>
            </a:prstGeom>
            <a:noFill/>
          </p:spPr>
          <p:txBody>
            <a:bodyPr wrap="square" rtlCol="0">
              <a:spAutoFit/>
            </a:bodyPr>
            <a:lstStyle/>
            <a:p>
              <a:pPr algn="ctr"/>
              <a:r>
                <a:rPr lang="en-US" sz="3200" b="1">
                  <a:solidFill>
                    <a:srgbClr val="0000CC"/>
                  </a:solidFill>
                  <a:latin typeface="VNI-Avo" pitchFamily="2" charset="0"/>
                  <a:ea typeface="Arial-Rounded" panose="020B0500000000000000" pitchFamily="34" charset="0"/>
                  <a:cs typeface="Arial" pitchFamily="34" charset="0"/>
                </a:rPr>
                <a:t>SOÁ 2</a:t>
              </a:r>
              <a:endParaRPr lang="en-US" sz="3200" b="1" dirty="0">
                <a:solidFill>
                  <a:srgbClr val="0000CC"/>
                </a:solidFill>
                <a:latin typeface="VNI-Avo" pitchFamily="2" charset="0"/>
                <a:ea typeface="Arial-Rounded" panose="020B0500000000000000" pitchFamily="34" charset="0"/>
                <a:cs typeface="Arial" pitchFamily="34" charset="0"/>
              </a:endParaRPr>
            </a:p>
          </p:txBody>
        </p:sp>
      </p:grpSp>
      <p:grpSp>
        <p:nvGrpSpPr>
          <p:cNvPr id="20" name="Group 19"/>
          <p:cNvGrpSpPr/>
          <p:nvPr/>
        </p:nvGrpSpPr>
        <p:grpSpPr>
          <a:xfrm>
            <a:off x="10330624" y="5961669"/>
            <a:ext cx="2148131" cy="2712606"/>
            <a:chOff x="990600" y="2621280"/>
            <a:chExt cx="2438400" cy="3011385"/>
          </a:xfrm>
        </p:grpSpPr>
        <p:pic>
          <p:nvPicPr>
            <p:cNvPr id="26" name="Picture 25"/>
            <p:cNvPicPr>
              <a:picLocks noChangeAspect="1"/>
            </p:cNvPicPr>
            <p:nvPr/>
          </p:nvPicPr>
          <p:blipFill rotWithShape="1">
            <a:blip r:embed="rId2" cstate="print">
              <a:extLst>
                <a:ext uri="{28A0092B-C50C-407E-A947-70E740481C1C}">
                  <a14:useLocalDpi xmlns:a14="http://schemas.microsoft.com/office/drawing/2010/main" val="0"/>
                </a:ext>
              </a:extLst>
            </a:blip>
            <a:srcRect l="11454" r="12764"/>
            <a:stretch/>
          </p:blipFill>
          <p:spPr>
            <a:xfrm>
              <a:off x="990600" y="2621280"/>
              <a:ext cx="2438400" cy="2413260"/>
            </a:xfrm>
            <a:prstGeom prst="rect">
              <a:avLst/>
            </a:prstGeom>
          </p:spPr>
        </p:pic>
        <p:sp>
          <p:nvSpPr>
            <p:cNvPr id="27" name="TextBox 26"/>
            <p:cNvSpPr txBox="1"/>
            <p:nvPr/>
          </p:nvSpPr>
          <p:spPr>
            <a:xfrm>
              <a:off x="1187035" y="4983480"/>
              <a:ext cx="2045529" cy="649185"/>
            </a:xfrm>
            <a:prstGeom prst="rect">
              <a:avLst/>
            </a:prstGeom>
            <a:noFill/>
          </p:spPr>
          <p:txBody>
            <a:bodyPr wrap="square" rtlCol="0">
              <a:spAutoFit/>
            </a:bodyPr>
            <a:lstStyle/>
            <a:p>
              <a:pPr algn="ctr"/>
              <a:r>
                <a:rPr lang="en-US" sz="3200" b="1">
                  <a:solidFill>
                    <a:srgbClr val="0000CC"/>
                  </a:solidFill>
                  <a:latin typeface="VNI-Avo" pitchFamily="2" charset="0"/>
                  <a:ea typeface="Arial-Rounded" panose="020B0500000000000000" pitchFamily="34" charset="0"/>
                  <a:cs typeface="Arial" pitchFamily="34" charset="0"/>
                </a:rPr>
                <a:t>SOÁ 3</a:t>
              </a:r>
              <a:endParaRPr lang="en-US" sz="3200" b="1" dirty="0">
                <a:solidFill>
                  <a:srgbClr val="0000CC"/>
                </a:solidFill>
                <a:latin typeface="VNI-Avo" pitchFamily="2" charset="0"/>
                <a:ea typeface="Arial-Rounded" panose="020B0500000000000000" pitchFamily="34" charset="0"/>
                <a:cs typeface="Arial" pitchFamily="34" charset="0"/>
              </a:endParaRPr>
            </a:p>
          </p:txBody>
        </p:sp>
      </p:grpSp>
      <p:grpSp>
        <p:nvGrpSpPr>
          <p:cNvPr id="28" name="Group 27"/>
          <p:cNvGrpSpPr/>
          <p:nvPr/>
        </p:nvGrpSpPr>
        <p:grpSpPr>
          <a:xfrm>
            <a:off x="13240399" y="5943601"/>
            <a:ext cx="2148131" cy="2712606"/>
            <a:chOff x="990600" y="2621280"/>
            <a:chExt cx="2438400" cy="3011385"/>
          </a:xfrm>
        </p:grpSpPr>
        <p:pic>
          <p:nvPicPr>
            <p:cNvPr id="29" name="Picture 28"/>
            <p:cNvPicPr>
              <a:picLocks noChangeAspect="1"/>
            </p:cNvPicPr>
            <p:nvPr/>
          </p:nvPicPr>
          <p:blipFill rotWithShape="1">
            <a:blip r:embed="rId2" cstate="print">
              <a:extLst>
                <a:ext uri="{28A0092B-C50C-407E-A947-70E740481C1C}">
                  <a14:useLocalDpi xmlns:a14="http://schemas.microsoft.com/office/drawing/2010/main" val="0"/>
                </a:ext>
              </a:extLst>
            </a:blip>
            <a:srcRect l="11454" r="12764"/>
            <a:stretch/>
          </p:blipFill>
          <p:spPr>
            <a:xfrm>
              <a:off x="990600" y="2621280"/>
              <a:ext cx="2438400" cy="2413260"/>
            </a:xfrm>
            <a:prstGeom prst="rect">
              <a:avLst/>
            </a:prstGeom>
          </p:spPr>
        </p:pic>
        <p:sp>
          <p:nvSpPr>
            <p:cNvPr id="30" name="TextBox 29"/>
            <p:cNvSpPr txBox="1"/>
            <p:nvPr/>
          </p:nvSpPr>
          <p:spPr>
            <a:xfrm>
              <a:off x="1187035" y="4983480"/>
              <a:ext cx="2045529" cy="649185"/>
            </a:xfrm>
            <a:prstGeom prst="rect">
              <a:avLst/>
            </a:prstGeom>
            <a:noFill/>
          </p:spPr>
          <p:txBody>
            <a:bodyPr wrap="square" rtlCol="0">
              <a:spAutoFit/>
            </a:bodyPr>
            <a:lstStyle/>
            <a:p>
              <a:pPr algn="ctr"/>
              <a:r>
                <a:rPr lang="en-US" sz="3200" b="1">
                  <a:solidFill>
                    <a:srgbClr val="0000CC"/>
                  </a:solidFill>
                  <a:latin typeface="VNI-Avo" pitchFamily="2" charset="0"/>
                  <a:ea typeface="Arial-Rounded" panose="020B0500000000000000" pitchFamily="34" charset="0"/>
                  <a:cs typeface="Arial" pitchFamily="34" charset="0"/>
                </a:rPr>
                <a:t>SOÁ 4</a:t>
              </a:r>
              <a:endParaRPr lang="en-US" sz="3200" b="1" dirty="0">
                <a:solidFill>
                  <a:srgbClr val="0000CC"/>
                </a:solidFill>
                <a:latin typeface="VNI-Avo" pitchFamily="2" charset="0"/>
                <a:ea typeface="Arial-Rounded" panose="020B0500000000000000" pitchFamily="34" charset="0"/>
                <a:cs typeface="Arial" pitchFamily="34" charset="0"/>
              </a:endParaRPr>
            </a:p>
          </p:txBody>
        </p:sp>
      </p:grpSp>
      <p:sp>
        <p:nvSpPr>
          <p:cNvPr id="31" name="Rectangle 30"/>
          <p:cNvSpPr/>
          <p:nvPr/>
        </p:nvSpPr>
        <p:spPr>
          <a:xfrm>
            <a:off x="1432719" y="3569368"/>
            <a:ext cx="1926684" cy="769441"/>
          </a:xfrm>
          <a:prstGeom prst="rect">
            <a:avLst/>
          </a:prstGeom>
        </p:spPr>
        <p:txBody>
          <a:bodyPr wrap="square">
            <a:spAutoFit/>
          </a:bodyPr>
          <a:lstStyle/>
          <a:p>
            <a:pPr algn="just"/>
            <a:r>
              <a:rPr lang="en-US" sz="4400" b="1" dirty="0" err="1">
                <a:solidFill>
                  <a:srgbClr val="0000CC"/>
                </a:solidFill>
                <a:latin typeface="Times New Roman" pitchFamily="18" charset="0"/>
                <a:cs typeface="Times New Roman" pitchFamily="18" charset="0"/>
              </a:rPr>
              <a:t>Rô</a:t>
            </a:r>
            <a:r>
              <a:rPr lang="en-US" sz="4400" b="1" dirty="0">
                <a:solidFill>
                  <a:srgbClr val="0000CC"/>
                </a:solidFill>
                <a:latin typeface="Times New Roman" pitchFamily="18" charset="0"/>
                <a:cs typeface="Times New Roman" pitchFamily="18" charset="0"/>
              </a:rPr>
              <a:t> </a:t>
            </a:r>
            <a:r>
              <a:rPr lang="en-US" sz="4400" b="1" dirty="0" err="1">
                <a:solidFill>
                  <a:srgbClr val="0000CC"/>
                </a:solidFill>
                <a:latin typeface="Times New Roman" pitchFamily="18" charset="0"/>
                <a:cs typeface="Times New Roman" pitchFamily="18" charset="0"/>
              </a:rPr>
              <a:t>Bốt</a:t>
            </a:r>
            <a:endParaRPr lang="en-US" sz="4400" b="1" dirty="0">
              <a:solidFill>
                <a:srgbClr val="0000CC"/>
              </a:solidFill>
              <a:latin typeface="Times New Roman" pitchFamily="18" charset="0"/>
              <a:cs typeface="Times New Roman" pitchFamily="18" charset="0"/>
            </a:endParaRPr>
          </a:p>
        </p:txBody>
      </p:sp>
      <p:sp>
        <p:nvSpPr>
          <p:cNvPr id="35" name="Rectangle 34"/>
          <p:cNvSpPr/>
          <p:nvPr/>
        </p:nvSpPr>
        <p:spPr>
          <a:xfrm>
            <a:off x="5318918" y="3552745"/>
            <a:ext cx="3903960" cy="769441"/>
          </a:xfrm>
          <a:prstGeom prst="rect">
            <a:avLst/>
          </a:prstGeom>
        </p:spPr>
        <p:txBody>
          <a:bodyPr wrap="square">
            <a:spAutoFit/>
          </a:bodyPr>
          <a:lstStyle/>
          <a:p>
            <a:pPr algn="just"/>
            <a:r>
              <a:rPr lang="en-US" sz="4400" b="1" dirty="0" err="1">
                <a:solidFill>
                  <a:srgbClr val="0000CC"/>
                </a:solidFill>
                <a:latin typeface="Times New Roman" pitchFamily="18" charset="0"/>
                <a:cs typeface="Times New Roman" pitchFamily="18" charset="0"/>
              </a:rPr>
              <a:t>cho</a:t>
            </a:r>
            <a:r>
              <a:rPr lang="en-US" sz="4400" b="1" dirty="0">
                <a:solidFill>
                  <a:srgbClr val="0000CC"/>
                </a:solidFill>
                <a:latin typeface="Times New Roman" pitchFamily="18" charset="0"/>
                <a:cs typeface="Times New Roman" pitchFamily="18" charset="0"/>
              </a:rPr>
              <a:t> </a:t>
            </a:r>
            <a:r>
              <a:rPr lang="en-US" sz="4400" b="1" dirty="0" err="1">
                <a:solidFill>
                  <a:srgbClr val="0000CC"/>
                </a:solidFill>
                <a:latin typeface="Times New Roman" pitchFamily="18" charset="0"/>
                <a:cs typeface="Times New Roman" pitchFamily="18" charset="0"/>
              </a:rPr>
              <a:t>riêng</a:t>
            </a:r>
            <a:r>
              <a:rPr lang="en-US" sz="4400" b="1" dirty="0">
                <a:solidFill>
                  <a:srgbClr val="0000CC"/>
                </a:solidFill>
                <a:latin typeface="Times New Roman" pitchFamily="18" charset="0"/>
                <a:cs typeface="Times New Roman" pitchFamily="18" charset="0"/>
              </a:rPr>
              <a:t> </a:t>
            </a:r>
            <a:r>
              <a:rPr lang="en-US" sz="4400" b="1" dirty="0" err="1">
                <a:solidFill>
                  <a:srgbClr val="0000CC"/>
                </a:solidFill>
                <a:latin typeface="Times New Roman" pitchFamily="18" charset="0"/>
                <a:cs typeface="Times New Roman" pitchFamily="18" charset="0"/>
              </a:rPr>
              <a:t>mình</a:t>
            </a:r>
            <a:endParaRPr lang="en-US" sz="4400" b="1" dirty="0">
              <a:solidFill>
                <a:srgbClr val="0000CC"/>
              </a:solidFill>
              <a:latin typeface="Times New Roman" pitchFamily="18" charset="0"/>
              <a:cs typeface="Times New Roman" pitchFamily="18" charset="0"/>
            </a:endParaRPr>
          </a:p>
        </p:txBody>
      </p:sp>
      <p:sp>
        <p:nvSpPr>
          <p:cNvPr id="38" name="Rectangle 37"/>
          <p:cNvSpPr/>
          <p:nvPr/>
        </p:nvSpPr>
        <p:spPr>
          <a:xfrm>
            <a:off x="1432719" y="5807823"/>
            <a:ext cx="2529489" cy="769441"/>
          </a:xfrm>
          <a:prstGeom prst="rect">
            <a:avLst/>
          </a:prstGeom>
        </p:spPr>
        <p:txBody>
          <a:bodyPr wrap="square">
            <a:spAutoFit/>
          </a:bodyPr>
          <a:lstStyle/>
          <a:p>
            <a:pPr algn="just"/>
            <a:r>
              <a:rPr lang="en-US" sz="4400" b="1" dirty="0" err="1">
                <a:solidFill>
                  <a:srgbClr val="0000CC"/>
                </a:solidFill>
                <a:latin typeface="Times New Roman" pitchFamily="18" charset="0"/>
                <a:cs typeface="Times New Roman" pitchFamily="18" charset="0"/>
              </a:rPr>
              <a:t>nóng</a:t>
            </a:r>
            <a:r>
              <a:rPr lang="en-US" sz="4400" b="1" dirty="0">
                <a:solidFill>
                  <a:srgbClr val="0000CC"/>
                </a:solidFill>
                <a:latin typeface="Times New Roman" pitchFamily="18" charset="0"/>
                <a:cs typeface="Times New Roman" pitchFamily="18" charset="0"/>
              </a:rPr>
              <a:t> </a:t>
            </a:r>
            <a:r>
              <a:rPr lang="en-US" sz="4400" b="1" dirty="0" err="1">
                <a:solidFill>
                  <a:srgbClr val="0000CC"/>
                </a:solidFill>
                <a:latin typeface="Times New Roman" pitchFamily="18" charset="0"/>
                <a:cs typeface="Times New Roman" pitchFamily="18" charset="0"/>
              </a:rPr>
              <a:t>nảy</a:t>
            </a:r>
            <a:endParaRPr lang="en-US" sz="4400" b="1" dirty="0">
              <a:solidFill>
                <a:srgbClr val="0000CC"/>
              </a:solidFill>
              <a:latin typeface="Times New Roman" pitchFamily="18" charset="0"/>
              <a:cs typeface="Times New Roman" pitchFamily="18" charset="0"/>
            </a:endParaRPr>
          </a:p>
        </p:txBody>
      </p:sp>
      <p:sp>
        <p:nvSpPr>
          <p:cNvPr id="39" name="Rectangle 38"/>
          <p:cNvSpPr/>
          <p:nvPr/>
        </p:nvSpPr>
        <p:spPr>
          <a:xfrm>
            <a:off x="4937919" y="5791200"/>
            <a:ext cx="3291490" cy="769441"/>
          </a:xfrm>
          <a:prstGeom prst="rect">
            <a:avLst/>
          </a:prstGeom>
        </p:spPr>
        <p:txBody>
          <a:bodyPr wrap="square">
            <a:spAutoFit/>
          </a:bodyPr>
          <a:lstStyle/>
          <a:p>
            <a:pPr algn="just"/>
            <a:r>
              <a:rPr lang="en-US" sz="4400" b="1" dirty="0">
                <a:solidFill>
                  <a:srgbClr val="0000CC"/>
                </a:solidFill>
                <a:latin typeface="Times New Roman" pitchFamily="18" charset="0"/>
                <a:cs typeface="Times New Roman" pitchFamily="18" charset="0"/>
              </a:rPr>
              <a:t>lung </a:t>
            </a:r>
            <a:r>
              <a:rPr lang="en-US" sz="4400" b="1" dirty="0" err="1">
                <a:solidFill>
                  <a:srgbClr val="0000CC"/>
                </a:solidFill>
                <a:latin typeface="Times New Roman" pitchFamily="18" charset="0"/>
                <a:cs typeface="Times New Roman" pitchFamily="18" charset="0"/>
              </a:rPr>
              <a:t>linh</a:t>
            </a:r>
            <a:endParaRPr lang="en-US" sz="4400" b="1" dirty="0">
              <a:solidFill>
                <a:srgbClr val="0000CC"/>
              </a:solidFill>
              <a:latin typeface="Times New Roman" pitchFamily="18" charset="0"/>
              <a:cs typeface="Times New Roman" pitchFamily="18" charset="0"/>
            </a:endParaRPr>
          </a:p>
        </p:txBody>
      </p:sp>
    </p:spTree>
  </p:cSld>
  <p:clrMapOvr>
    <a:masterClrMapping/>
  </p:clrMapOvr>
  <p:transition spd="slow">
    <p:split orient="vert"/>
  </p:transition>
  <p:timing>
    <p:tnLst>
      <p:par>
        <p:cTn id="1" dur="indefinite" restart="never" nodeType="tmRoot">
          <p:childTnLst>
            <p:seq concurrent="1" nextAc="seek">
              <p:cTn id="2" restart="whenNotActive" fill="hold" evtFilter="cancelBubble" nodeType="interactiveSeq">
                <p:stCondLst>
                  <p:cond evt="onClick" delay="0">
                    <p:tgtEl>
                      <p:spTgt spid="14"/>
                    </p:tgtEl>
                  </p:cond>
                </p:stCondLst>
                <p:endSync evt="end" delay="0">
                  <p:rtn val="all"/>
                </p:endSync>
                <p:childTnLst>
                  <p:par>
                    <p:cTn id="3" fill="hold">
                      <p:stCondLst>
                        <p:cond delay="0"/>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1"/>
                                        </p:tgtEl>
                                        <p:attrNameLst>
                                          <p:attrName>style.visibility</p:attrName>
                                        </p:attrNameLst>
                                      </p:cBhvr>
                                      <p:to>
                                        <p:strVal val="visible"/>
                                      </p:to>
                                    </p:set>
                                    <p:animEffect transition="in" filter="fade">
                                      <p:cBhvr>
                                        <p:cTn id="7" dur="500"/>
                                        <p:tgtEl>
                                          <p:spTgt spid="31"/>
                                        </p:tgtEl>
                                      </p:cBhvr>
                                    </p:animEffect>
                                  </p:childTnLst>
                                </p:cTn>
                              </p:par>
                            </p:childTnLst>
                          </p:cTn>
                        </p:par>
                        <p:par>
                          <p:cTn id="8" fill="hold">
                            <p:stCondLst>
                              <p:cond delay="500"/>
                            </p:stCondLst>
                            <p:childTnLst>
                              <p:par>
                                <p:cTn id="9" presetID="10" presetClass="exit" presetSubtype="0" fill="hold" nodeType="afterEffect">
                                  <p:stCondLst>
                                    <p:cond delay="0"/>
                                  </p:stCondLst>
                                  <p:childTnLst>
                                    <p:animEffect transition="out" filter="fade">
                                      <p:cBhvr>
                                        <p:cTn id="10" dur="500"/>
                                        <p:tgtEl>
                                          <p:spTgt spid="14"/>
                                        </p:tgtEl>
                                      </p:cBhvr>
                                    </p:animEffect>
                                    <p:set>
                                      <p:cBhvr>
                                        <p:cTn id="11" dur="1" fill="hold">
                                          <p:stCondLst>
                                            <p:cond delay="499"/>
                                          </p:stCondLst>
                                        </p:cTn>
                                        <p:tgtEl>
                                          <p:spTgt spid="14"/>
                                        </p:tgtEl>
                                        <p:attrNameLst>
                                          <p:attrName>style.visibility</p:attrName>
                                        </p:attrNameLst>
                                      </p:cBhvr>
                                      <p:to>
                                        <p:strVal val="hidden"/>
                                      </p:to>
                                    </p:set>
                                  </p:childTnLst>
                                </p:cTn>
                              </p:par>
                            </p:childTnLst>
                          </p:cTn>
                        </p:par>
                      </p:childTnLst>
                    </p:cTn>
                  </p:par>
                </p:childTnLst>
              </p:cTn>
              <p:nextCondLst>
                <p:cond evt="onClick" delay="0">
                  <p:tgtEl>
                    <p:spTgt spid="14"/>
                  </p:tgtEl>
                </p:cond>
              </p:nextCondLst>
            </p:seq>
            <p:seq concurrent="1" nextAc="seek">
              <p:cTn id="12" restart="whenNotActive" fill="hold" evtFilter="cancelBubble" nodeType="interactiveSeq">
                <p:stCondLst>
                  <p:cond evt="onClick" delay="0">
                    <p:tgtEl>
                      <p:spTgt spid="17"/>
                    </p:tgtEl>
                  </p:cond>
                </p:stCondLst>
                <p:endSync evt="end" delay="0">
                  <p:rtn val="all"/>
                </p:endSync>
                <p:childTnLst>
                  <p:par>
                    <p:cTn id="13" fill="hold">
                      <p:stCondLst>
                        <p:cond delay="0"/>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5"/>
                                        </p:tgtEl>
                                        <p:attrNameLst>
                                          <p:attrName>style.visibility</p:attrName>
                                        </p:attrNameLst>
                                      </p:cBhvr>
                                      <p:to>
                                        <p:strVal val="visible"/>
                                      </p:to>
                                    </p:set>
                                    <p:animEffect transition="in" filter="fade">
                                      <p:cBhvr>
                                        <p:cTn id="17" dur="500"/>
                                        <p:tgtEl>
                                          <p:spTgt spid="35"/>
                                        </p:tgtEl>
                                      </p:cBhvr>
                                    </p:animEffect>
                                  </p:childTnLst>
                                </p:cTn>
                              </p:par>
                            </p:childTnLst>
                          </p:cTn>
                        </p:par>
                        <p:par>
                          <p:cTn id="18" fill="hold">
                            <p:stCondLst>
                              <p:cond delay="500"/>
                            </p:stCondLst>
                            <p:childTnLst>
                              <p:par>
                                <p:cTn id="19" presetID="10" presetClass="exit" presetSubtype="0" fill="hold" nodeType="afterEffect">
                                  <p:stCondLst>
                                    <p:cond delay="0"/>
                                  </p:stCondLst>
                                  <p:childTnLst>
                                    <p:animEffect transition="out" filter="fade">
                                      <p:cBhvr>
                                        <p:cTn id="20" dur="500"/>
                                        <p:tgtEl>
                                          <p:spTgt spid="17"/>
                                        </p:tgtEl>
                                      </p:cBhvr>
                                    </p:animEffect>
                                    <p:set>
                                      <p:cBhvr>
                                        <p:cTn id="21" dur="1" fill="hold">
                                          <p:stCondLst>
                                            <p:cond delay="499"/>
                                          </p:stCondLst>
                                        </p:cTn>
                                        <p:tgtEl>
                                          <p:spTgt spid="17"/>
                                        </p:tgtEl>
                                        <p:attrNameLst>
                                          <p:attrName>style.visibility</p:attrName>
                                        </p:attrNameLst>
                                      </p:cBhvr>
                                      <p:to>
                                        <p:strVal val="hidden"/>
                                      </p:to>
                                    </p:set>
                                  </p:childTnLst>
                                </p:cTn>
                              </p:par>
                            </p:childTnLst>
                          </p:cTn>
                        </p:par>
                      </p:childTnLst>
                    </p:cTn>
                  </p:par>
                </p:childTnLst>
              </p:cTn>
              <p:nextCondLst>
                <p:cond evt="onClick" delay="0">
                  <p:tgtEl>
                    <p:spTgt spid="17"/>
                  </p:tgtEl>
                </p:cond>
              </p:nextCondLst>
            </p:seq>
            <p:seq concurrent="1" nextAc="seek">
              <p:cTn id="22" restart="whenNotActive" fill="hold" evtFilter="cancelBubble" nodeType="interactiveSeq">
                <p:stCondLst>
                  <p:cond evt="onClick" delay="0">
                    <p:tgtEl>
                      <p:spTgt spid="20"/>
                    </p:tgtEl>
                  </p:cond>
                </p:stCondLst>
                <p:endSync evt="end" delay="0">
                  <p:rtn val="all"/>
                </p:endSync>
                <p:childTnLst>
                  <p:par>
                    <p:cTn id="23" fill="hold">
                      <p:stCondLst>
                        <p:cond delay="0"/>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8"/>
                                        </p:tgtEl>
                                        <p:attrNameLst>
                                          <p:attrName>style.visibility</p:attrName>
                                        </p:attrNameLst>
                                      </p:cBhvr>
                                      <p:to>
                                        <p:strVal val="visible"/>
                                      </p:to>
                                    </p:set>
                                    <p:animEffect transition="in" filter="fade">
                                      <p:cBhvr>
                                        <p:cTn id="27" dur="500"/>
                                        <p:tgtEl>
                                          <p:spTgt spid="38"/>
                                        </p:tgtEl>
                                      </p:cBhvr>
                                    </p:animEffect>
                                  </p:childTnLst>
                                </p:cTn>
                              </p:par>
                            </p:childTnLst>
                          </p:cTn>
                        </p:par>
                        <p:par>
                          <p:cTn id="28" fill="hold">
                            <p:stCondLst>
                              <p:cond delay="500"/>
                            </p:stCondLst>
                            <p:childTnLst>
                              <p:par>
                                <p:cTn id="29" presetID="10" presetClass="exit" presetSubtype="0" fill="hold" nodeType="afterEffect">
                                  <p:stCondLst>
                                    <p:cond delay="0"/>
                                  </p:stCondLst>
                                  <p:childTnLst>
                                    <p:animEffect transition="out" filter="fade">
                                      <p:cBhvr>
                                        <p:cTn id="30" dur="500"/>
                                        <p:tgtEl>
                                          <p:spTgt spid="20"/>
                                        </p:tgtEl>
                                      </p:cBhvr>
                                    </p:animEffect>
                                    <p:set>
                                      <p:cBhvr>
                                        <p:cTn id="31" dur="1" fill="hold">
                                          <p:stCondLst>
                                            <p:cond delay="499"/>
                                          </p:stCondLst>
                                        </p:cTn>
                                        <p:tgtEl>
                                          <p:spTgt spid="20"/>
                                        </p:tgtEl>
                                        <p:attrNameLst>
                                          <p:attrName>style.visibility</p:attrName>
                                        </p:attrNameLst>
                                      </p:cBhvr>
                                      <p:to>
                                        <p:strVal val="hidden"/>
                                      </p:to>
                                    </p:set>
                                  </p:childTnLst>
                                </p:cTn>
                              </p:par>
                            </p:childTnLst>
                          </p:cTn>
                        </p:par>
                      </p:childTnLst>
                    </p:cTn>
                  </p:par>
                </p:childTnLst>
              </p:cTn>
              <p:nextCondLst>
                <p:cond evt="onClick" delay="0">
                  <p:tgtEl>
                    <p:spTgt spid="20"/>
                  </p:tgtEl>
                </p:cond>
              </p:nextCondLst>
            </p:seq>
            <p:seq concurrent="1" nextAc="seek">
              <p:cTn id="32" restart="whenNotActive" fill="hold" evtFilter="cancelBubble" nodeType="interactiveSeq">
                <p:stCondLst>
                  <p:cond evt="onClick" delay="0">
                    <p:tgtEl>
                      <p:spTgt spid="28"/>
                    </p:tgtEl>
                  </p:cond>
                </p:stCondLst>
                <p:endSync evt="end" delay="0">
                  <p:rtn val="all"/>
                </p:endSync>
                <p:childTnLst>
                  <p:par>
                    <p:cTn id="33" fill="hold">
                      <p:stCondLst>
                        <p:cond delay="0"/>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9"/>
                                        </p:tgtEl>
                                        <p:attrNameLst>
                                          <p:attrName>style.visibility</p:attrName>
                                        </p:attrNameLst>
                                      </p:cBhvr>
                                      <p:to>
                                        <p:strVal val="visible"/>
                                      </p:to>
                                    </p:set>
                                    <p:animEffect transition="in" filter="fade">
                                      <p:cBhvr>
                                        <p:cTn id="37" dur="500"/>
                                        <p:tgtEl>
                                          <p:spTgt spid="39"/>
                                        </p:tgtEl>
                                      </p:cBhvr>
                                    </p:animEffect>
                                  </p:childTnLst>
                                </p:cTn>
                              </p:par>
                            </p:childTnLst>
                          </p:cTn>
                        </p:par>
                        <p:par>
                          <p:cTn id="38" fill="hold">
                            <p:stCondLst>
                              <p:cond delay="500"/>
                            </p:stCondLst>
                            <p:childTnLst>
                              <p:par>
                                <p:cTn id="39" presetID="10" presetClass="exit" presetSubtype="0" fill="hold" nodeType="afterEffect">
                                  <p:stCondLst>
                                    <p:cond delay="0"/>
                                  </p:stCondLst>
                                  <p:childTnLst>
                                    <p:animEffect transition="out" filter="fade">
                                      <p:cBhvr>
                                        <p:cTn id="40" dur="500"/>
                                        <p:tgtEl>
                                          <p:spTgt spid="28"/>
                                        </p:tgtEl>
                                      </p:cBhvr>
                                    </p:animEffect>
                                    <p:set>
                                      <p:cBhvr>
                                        <p:cTn id="41" dur="1" fill="hold">
                                          <p:stCondLst>
                                            <p:cond delay="499"/>
                                          </p:stCondLst>
                                        </p:cTn>
                                        <p:tgtEl>
                                          <p:spTgt spid="28"/>
                                        </p:tgtEl>
                                        <p:attrNameLst>
                                          <p:attrName>style.visibility</p:attrName>
                                        </p:attrNameLst>
                                      </p:cBhvr>
                                      <p:to>
                                        <p:strVal val="hidden"/>
                                      </p:to>
                                    </p:set>
                                  </p:childTnLst>
                                </p:cTn>
                              </p:par>
                            </p:childTnLst>
                          </p:cTn>
                        </p:par>
                      </p:childTnLst>
                    </p:cTn>
                  </p:par>
                </p:childTnLst>
              </p:cTn>
              <p:nextCondLst>
                <p:cond evt="onClick" delay="0">
                  <p:tgtEl>
                    <p:spTgt spid="28"/>
                  </p:tgtEl>
                </p:cond>
              </p:nextCondLst>
            </p:seq>
          </p:childTnLst>
        </p:cTn>
      </p:par>
    </p:tnLst>
    <p:bldLst>
      <p:bldP spid="31" grpId="0"/>
      <p:bldP spid="35" grpId="0"/>
      <p:bldP spid="38" grpId="0"/>
      <p:bldP spid="39"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 name="Group 13"/>
          <p:cNvGrpSpPr/>
          <p:nvPr/>
        </p:nvGrpSpPr>
        <p:grpSpPr>
          <a:xfrm>
            <a:off x="4617134" y="149573"/>
            <a:ext cx="7013458" cy="1117345"/>
            <a:chOff x="4539228" y="210532"/>
            <a:chExt cx="6895119" cy="1117345"/>
          </a:xfrm>
        </p:grpSpPr>
        <p:grpSp>
          <p:nvGrpSpPr>
            <p:cNvPr id="15" name="Group 14"/>
            <p:cNvGrpSpPr/>
            <p:nvPr/>
          </p:nvGrpSpPr>
          <p:grpSpPr>
            <a:xfrm>
              <a:off x="4539228" y="210532"/>
              <a:ext cx="6895119" cy="1117345"/>
              <a:chOff x="4539228" y="210532"/>
              <a:chExt cx="6895119" cy="1117345"/>
            </a:xfrm>
          </p:grpSpPr>
          <p:sp>
            <p:nvSpPr>
              <p:cNvPr id="17" name="TextBox 16"/>
              <p:cNvSpPr txBox="1"/>
              <p:nvPr/>
            </p:nvSpPr>
            <p:spPr>
              <a:xfrm>
                <a:off x="4539228" y="210532"/>
                <a:ext cx="6895119" cy="646331"/>
              </a:xfrm>
              <a:prstGeom prst="rect">
                <a:avLst/>
              </a:prstGeom>
              <a:noFill/>
            </p:spPr>
            <p:txBody>
              <a:bodyPr wrap="none" rtlCol="0">
                <a:spAutoFit/>
              </a:bodyPr>
              <a:lstStyle/>
              <a:p>
                <a:r>
                  <a:rPr lang="en-US" sz="3600">
                    <a:solidFill>
                      <a:srgbClr val="0000CC"/>
                    </a:solidFill>
                    <a:latin typeface="Times New Roman" pitchFamily="18" charset="0"/>
                    <a:cs typeface="Times New Roman" pitchFamily="18" charset="0"/>
                  </a:rPr>
                  <a:t>Thứ……ngày…..tháng…..năm…….</a:t>
                </a:r>
              </a:p>
            </p:txBody>
          </p:sp>
          <p:sp>
            <p:nvSpPr>
              <p:cNvPr id="18" name="TextBox 17"/>
              <p:cNvSpPr txBox="1"/>
              <p:nvPr/>
            </p:nvSpPr>
            <p:spPr>
              <a:xfrm>
                <a:off x="6651116" y="743102"/>
                <a:ext cx="2564962" cy="584775"/>
              </a:xfrm>
              <a:prstGeom prst="rect">
                <a:avLst/>
              </a:prstGeom>
              <a:noFill/>
            </p:spPr>
            <p:txBody>
              <a:bodyPr wrap="none" rtlCol="0">
                <a:spAutoFit/>
              </a:bodyPr>
              <a:lstStyle/>
              <a:p>
                <a:r>
                  <a:rPr lang="en-US" sz="3200" b="1">
                    <a:solidFill>
                      <a:srgbClr val="FF0066"/>
                    </a:solidFill>
                    <a:latin typeface="Times New Roman" pitchFamily="18" charset="0"/>
                    <a:cs typeface="Times New Roman" pitchFamily="18" charset="0"/>
                  </a:rPr>
                  <a:t>TIẾNG VIỆT</a:t>
                </a:r>
              </a:p>
            </p:txBody>
          </p:sp>
        </p:grpSp>
        <p:cxnSp>
          <p:nvCxnSpPr>
            <p:cNvPr id="16" name="Straight Connector 15"/>
            <p:cNvCxnSpPr/>
            <p:nvPr/>
          </p:nvCxnSpPr>
          <p:spPr>
            <a:xfrm>
              <a:off x="6826235" y="1288554"/>
              <a:ext cx="2194560"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grpSp>
        <p:nvGrpSpPr>
          <p:cNvPr id="9" name="Group 8"/>
          <p:cNvGrpSpPr/>
          <p:nvPr/>
        </p:nvGrpSpPr>
        <p:grpSpPr>
          <a:xfrm>
            <a:off x="1508919" y="1645920"/>
            <a:ext cx="4191000" cy="677108"/>
            <a:chOff x="1508919" y="1888664"/>
            <a:chExt cx="3733800" cy="677108"/>
          </a:xfrm>
        </p:grpSpPr>
        <p:sp>
          <p:nvSpPr>
            <p:cNvPr id="10" name="Rectangle 9"/>
            <p:cNvSpPr/>
            <p:nvPr/>
          </p:nvSpPr>
          <p:spPr>
            <a:xfrm>
              <a:off x="1508919" y="1888664"/>
              <a:ext cx="3733800" cy="677108"/>
            </a:xfrm>
            <a:prstGeom prst="rect">
              <a:avLst/>
            </a:prstGeom>
          </p:spPr>
          <p:txBody>
            <a:bodyPr wrap="square">
              <a:spAutoFit/>
            </a:bodyPr>
            <a:lstStyle/>
            <a:p>
              <a:r>
                <a:rPr lang="en-US" sz="3800" b="1">
                  <a:solidFill>
                    <a:srgbClr val="FF0066"/>
                  </a:solidFill>
                  <a:latin typeface="Times New Roman" pitchFamily="18" charset="0"/>
                  <a:cs typeface="Times New Roman" pitchFamily="18" charset="0"/>
                </a:rPr>
                <a:t>1. Luyện tập.</a:t>
              </a:r>
            </a:p>
          </p:txBody>
        </p:sp>
        <p:cxnSp>
          <p:nvCxnSpPr>
            <p:cNvPr id="11" name="Straight Connector 10"/>
            <p:cNvCxnSpPr/>
            <p:nvPr/>
          </p:nvCxnSpPr>
          <p:spPr>
            <a:xfrm>
              <a:off x="1673234" y="2519755"/>
              <a:ext cx="2281012" cy="0"/>
            </a:xfrm>
            <a:prstGeom prst="line">
              <a:avLst/>
            </a:prstGeom>
            <a:ln>
              <a:solidFill>
                <a:srgbClr val="FF0066"/>
              </a:solidFill>
            </a:ln>
          </p:spPr>
          <p:style>
            <a:lnRef idx="3">
              <a:schemeClr val="dk1"/>
            </a:lnRef>
            <a:fillRef idx="0">
              <a:schemeClr val="dk1"/>
            </a:fillRef>
            <a:effectRef idx="2">
              <a:schemeClr val="dk1"/>
            </a:effectRef>
            <a:fontRef idx="minor">
              <a:schemeClr val="tx1"/>
            </a:fontRef>
          </p:style>
        </p:cxnSp>
      </p:grpSp>
      <p:sp>
        <p:nvSpPr>
          <p:cNvPr id="12" name="Rectangle 11"/>
          <p:cNvSpPr/>
          <p:nvPr/>
        </p:nvSpPr>
        <p:spPr>
          <a:xfrm>
            <a:off x="1508919" y="2331720"/>
            <a:ext cx="13966284" cy="1261884"/>
          </a:xfrm>
          <a:prstGeom prst="rect">
            <a:avLst/>
          </a:prstGeom>
        </p:spPr>
        <p:txBody>
          <a:bodyPr wrap="square">
            <a:spAutoFit/>
          </a:bodyPr>
          <a:lstStyle/>
          <a:p>
            <a:pPr algn="just"/>
            <a:r>
              <a:rPr lang="en-US" sz="3800" b="1" dirty="0" err="1">
                <a:solidFill>
                  <a:srgbClr val="0000CC"/>
                </a:solidFill>
                <a:latin typeface="Times New Roman" pitchFamily="18" charset="0"/>
                <a:cs typeface="Times New Roman" pitchFamily="18" charset="0"/>
              </a:rPr>
              <a:t>Bài</a:t>
            </a:r>
            <a:r>
              <a:rPr lang="en-US" sz="3800" b="1" dirty="0">
                <a:solidFill>
                  <a:srgbClr val="0000CC"/>
                </a:solidFill>
                <a:latin typeface="Times New Roman" pitchFamily="18" charset="0"/>
                <a:cs typeface="Times New Roman" pitchFamily="18" charset="0"/>
              </a:rPr>
              <a:t> 1. </a:t>
            </a:r>
            <a:r>
              <a:rPr lang="en-US" sz="3800" b="1" dirty="0" err="1">
                <a:solidFill>
                  <a:srgbClr val="0000CC"/>
                </a:solidFill>
                <a:latin typeface="Times New Roman" pitchFamily="18" charset="0"/>
                <a:cs typeface="Times New Roman" pitchFamily="18" charset="0"/>
              </a:rPr>
              <a:t>Đọc</a:t>
            </a:r>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bản</a:t>
            </a:r>
            <a:r>
              <a:rPr lang="en-US" sz="3800" b="1" dirty="0">
                <a:solidFill>
                  <a:srgbClr val="0000CC"/>
                </a:solidFill>
                <a:latin typeface="Times New Roman" pitchFamily="18" charset="0"/>
                <a:cs typeface="Times New Roman" pitchFamily="18" charset="0"/>
              </a:rPr>
              <a:t> tin </a:t>
            </a:r>
            <a:r>
              <a:rPr lang="en-US" sz="3800" b="1" dirty="0" err="1">
                <a:solidFill>
                  <a:srgbClr val="0000CC"/>
                </a:solidFill>
                <a:latin typeface="Times New Roman" pitchFamily="18" charset="0"/>
                <a:cs typeface="Times New Roman" pitchFamily="18" charset="0"/>
              </a:rPr>
              <a:t>sau</a:t>
            </a:r>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và</a:t>
            </a:r>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tìm</a:t>
            </a:r>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thông</a:t>
            </a:r>
            <a:r>
              <a:rPr lang="en-US" sz="3800" b="1" dirty="0">
                <a:solidFill>
                  <a:srgbClr val="0000CC"/>
                </a:solidFill>
                <a:latin typeface="Times New Roman" pitchFamily="18" charset="0"/>
                <a:cs typeface="Times New Roman" pitchFamily="18" charset="0"/>
              </a:rPr>
              <a:t> tin </a:t>
            </a:r>
            <a:r>
              <a:rPr lang="en-US" sz="3800" b="1" dirty="0" err="1">
                <a:solidFill>
                  <a:srgbClr val="0000CC"/>
                </a:solidFill>
                <a:latin typeface="Times New Roman" pitchFamily="18" charset="0"/>
                <a:cs typeface="Times New Roman" pitchFamily="18" charset="0"/>
              </a:rPr>
              <a:t>ứng</a:t>
            </a:r>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với</a:t>
            </a:r>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các</a:t>
            </a:r>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mục</a:t>
            </a:r>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tiêu</a:t>
            </a:r>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bên</a:t>
            </a:r>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dưới</a:t>
            </a:r>
            <a:r>
              <a:rPr lang="en-US" sz="3800" b="1" dirty="0">
                <a:solidFill>
                  <a:srgbClr val="0000CC"/>
                </a:solidFill>
                <a:latin typeface="Times New Roman" pitchFamily="18" charset="0"/>
                <a:cs typeface="Times New Roman" pitchFamily="18" charset="0"/>
              </a:rPr>
              <a:t>:</a:t>
            </a:r>
          </a:p>
        </p:txBody>
      </p:sp>
      <p:sp>
        <p:nvSpPr>
          <p:cNvPr id="19" name="Rectangle 18"/>
          <p:cNvSpPr/>
          <p:nvPr/>
        </p:nvSpPr>
        <p:spPr>
          <a:xfrm>
            <a:off x="427059" y="3180517"/>
            <a:ext cx="15235332" cy="2431435"/>
          </a:xfrm>
          <a:prstGeom prst="rect">
            <a:avLst/>
          </a:prstGeom>
        </p:spPr>
        <p:txBody>
          <a:bodyPr wrap="square">
            <a:spAutoFit/>
          </a:bodyPr>
          <a:lstStyle/>
          <a:p>
            <a:pPr algn="ctr"/>
            <a:r>
              <a:rPr lang="en-US" sz="3800" b="1" dirty="0" err="1">
                <a:solidFill>
                  <a:srgbClr val="FF0000"/>
                </a:solidFill>
                <a:latin typeface="Times New Roman" pitchFamily="18" charset="0"/>
                <a:cs typeface="Times New Roman" pitchFamily="18" charset="0"/>
              </a:rPr>
              <a:t>Bản</a:t>
            </a:r>
            <a:r>
              <a:rPr lang="en-US" sz="3800" b="1" dirty="0">
                <a:solidFill>
                  <a:srgbClr val="FF0000"/>
                </a:solidFill>
                <a:latin typeface="Times New Roman" pitchFamily="18" charset="0"/>
                <a:cs typeface="Times New Roman" pitchFamily="18" charset="0"/>
              </a:rPr>
              <a:t> tin </a:t>
            </a:r>
            <a:r>
              <a:rPr lang="en-US" sz="3800" b="1" dirty="0" err="1">
                <a:solidFill>
                  <a:srgbClr val="FF0000"/>
                </a:solidFill>
                <a:latin typeface="Times New Roman" pitchFamily="18" charset="0"/>
                <a:cs typeface="Times New Roman" pitchFamily="18" charset="0"/>
              </a:rPr>
              <a:t>Giờ</a:t>
            </a:r>
            <a:r>
              <a:rPr lang="en-US" sz="3800" b="1" dirty="0">
                <a:solidFill>
                  <a:srgbClr val="FF0000"/>
                </a:solidFill>
                <a:latin typeface="Times New Roman" pitchFamily="18" charset="0"/>
                <a:cs typeface="Times New Roman" pitchFamily="18" charset="0"/>
              </a:rPr>
              <a:t> </a:t>
            </a:r>
            <a:r>
              <a:rPr lang="en-US" sz="3800" b="1" dirty="0" err="1">
                <a:solidFill>
                  <a:srgbClr val="FF0000"/>
                </a:solidFill>
                <a:latin typeface="Times New Roman" pitchFamily="18" charset="0"/>
                <a:cs typeface="Times New Roman" pitchFamily="18" charset="0"/>
              </a:rPr>
              <a:t>Trái</a:t>
            </a:r>
            <a:r>
              <a:rPr lang="en-US" sz="3800" b="1" dirty="0">
                <a:solidFill>
                  <a:srgbClr val="FF0000"/>
                </a:solidFill>
                <a:latin typeface="Times New Roman" pitchFamily="18" charset="0"/>
                <a:cs typeface="Times New Roman" pitchFamily="18" charset="0"/>
              </a:rPr>
              <a:t> </a:t>
            </a:r>
            <a:r>
              <a:rPr lang="en-US" sz="3800" b="1" dirty="0" err="1">
                <a:solidFill>
                  <a:srgbClr val="FF0000"/>
                </a:solidFill>
                <a:latin typeface="Times New Roman" pitchFamily="18" charset="0"/>
                <a:cs typeface="Times New Roman" pitchFamily="18" charset="0"/>
              </a:rPr>
              <a:t>Đất</a:t>
            </a:r>
            <a:r>
              <a:rPr lang="en-US" sz="3800" b="1" dirty="0">
                <a:solidFill>
                  <a:srgbClr val="FF0000"/>
                </a:solidFill>
                <a:latin typeface="Times New Roman" pitchFamily="18" charset="0"/>
                <a:cs typeface="Times New Roman" pitchFamily="18" charset="0"/>
              </a:rPr>
              <a:t> </a:t>
            </a:r>
            <a:r>
              <a:rPr lang="en-US" sz="3800" b="1" dirty="0" err="1">
                <a:solidFill>
                  <a:srgbClr val="FF0000"/>
                </a:solidFill>
                <a:latin typeface="Times New Roman" pitchFamily="18" charset="0"/>
                <a:cs typeface="Times New Roman" pitchFamily="18" charset="0"/>
              </a:rPr>
              <a:t>năm</a:t>
            </a:r>
            <a:r>
              <a:rPr lang="en-US" sz="3800" b="1" dirty="0">
                <a:solidFill>
                  <a:srgbClr val="FF0000"/>
                </a:solidFill>
                <a:latin typeface="Times New Roman" pitchFamily="18" charset="0"/>
                <a:cs typeface="Times New Roman" pitchFamily="18" charset="0"/>
              </a:rPr>
              <a:t> 2021</a:t>
            </a:r>
          </a:p>
          <a:p>
            <a:r>
              <a:rPr lang="en-US" sz="3800" b="1" dirty="0" err="1">
                <a:solidFill>
                  <a:srgbClr val="0000CC"/>
                </a:solidFill>
                <a:latin typeface="Times New Roman" pitchFamily="18" charset="0"/>
                <a:cs typeface="Times New Roman" pitchFamily="18" charset="0"/>
              </a:rPr>
              <a:t>Tại</a:t>
            </a:r>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Việt</a:t>
            </a:r>
            <a:r>
              <a:rPr lang="en-US" sz="3800" b="1" dirty="0">
                <a:solidFill>
                  <a:srgbClr val="0000CC"/>
                </a:solidFill>
                <a:latin typeface="Times New Roman" pitchFamily="18" charset="0"/>
                <a:cs typeface="Times New Roman" pitchFamily="18" charset="0"/>
              </a:rPr>
              <a:t> Nam, </a:t>
            </a:r>
            <a:r>
              <a:rPr lang="en-US" sz="3800" b="1" dirty="0" err="1">
                <a:solidFill>
                  <a:srgbClr val="0000CC"/>
                </a:solidFill>
                <a:latin typeface="Times New Roman" pitchFamily="18" charset="0"/>
                <a:cs typeface="Times New Roman" pitchFamily="18" charset="0"/>
              </a:rPr>
              <a:t>Giờ</a:t>
            </a:r>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Trá</a:t>
            </a:r>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Đất</a:t>
            </a:r>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bắt</a:t>
            </a:r>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đầu</a:t>
            </a:r>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từ</a:t>
            </a:r>
            <a:r>
              <a:rPr lang="en-US" sz="3800" b="1" dirty="0">
                <a:solidFill>
                  <a:srgbClr val="0000CC"/>
                </a:solidFill>
                <a:latin typeface="Times New Roman" pitchFamily="18" charset="0"/>
                <a:cs typeface="Times New Roman" pitchFamily="18" charset="0"/>
              </a:rPr>
              <a:t> 20 </a:t>
            </a:r>
            <a:r>
              <a:rPr lang="en-US" sz="3800" b="1" dirty="0" err="1">
                <a:solidFill>
                  <a:srgbClr val="0000CC"/>
                </a:solidFill>
                <a:latin typeface="Times New Roman" pitchFamily="18" charset="0"/>
                <a:cs typeface="Times New Roman" pitchFamily="18" charset="0"/>
              </a:rPr>
              <a:t>giờ</a:t>
            </a:r>
            <a:r>
              <a:rPr lang="en-US" sz="3800" b="1" dirty="0">
                <a:solidFill>
                  <a:srgbClr val="0000CC"/>
                </a:solidFill>
                <a:latin typeface="Times New Roman" pitchFamily="18" charset="0"/>
                <a:cs typeface="Times New Roman" pitchFamily="18" charset="0"/>
              </a:rPr>
              <a:t> 30 </a:t>
            </a:r>
            <a:r>
              <a:rPr lang="en-US" sz="3800" b="1" dirty="0" err="1">
                <a:solidFill>
                  <a:srgbClr val="0000CC"/>
                </a:solidFill>
                <a:latin typeface="Times New Roman" pitchFamily="18" charset="0"/>
                <a:cs typeface="Times New Roman" pitchFamily="18" charset="0"/>
              </a:rPr>
              <a:t>phút</a:t>
            </a:r>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đến</a:t>
            </a:r>
            <a:r>
              <a:rPr lang="en-US" sz="3800" b="1" dirty="0">
                <a:solidFill>
                  <a:srgbClr val="0000CC"/>
                </a:solidFill>
                <a:latin typeface="Times New Roman" pitchFamily="18" charset="0"/>
                <a:cs typeface="Times New Roman" pitchFamily="18" charset="0"/>
              </a:rPr>
              <a:t> 21 </a:t>
            </a:r>
            <a:r>
              <a:rPr lang="en-US" sz="3800" b="1" dirty="0" err="1">
                <a:solidFill>
                  <a:srgbClr val="0000CC"/>
                </a:solidFill>
                <a:latin typeface="Times New Roman" pitchFamily="18" charset="0"/>
                <a:cs typeface="Times New Roman" pitchFamily="18" charset="0"/>
              </a:rPr>
              <a:t>giờ</a:t>
            </a:r>
            <a:r>
              <a:rPr lang="en-US" sz="3800" b="1" dirty="0">
                <a:solidFill>
                  <a:srgbClr val="0000CC"/>
                </a:solidFill>
                <a:latin typeface="Times New Roman" pitchFamily="18" charset="0"/>
                <a:cs typeface="Times New Roman" pitchFamily="18" charset="0"/>
              </a:rPr>
              <a:t> 30 </a:t>
            </a:r>
            <a:r>
              <a:rPr lang="en-US" sz="3800" b="1" dirty="0" err="1">
                <a:solidFill>
                  <a:srgbClr val="0000CC"/>
                </a:solidFill>
                <a:latin typeface="Times New Roman" pitchFamily="18" charset="0"/>
                <a:cs typeface="Times New Roman" pitchFamily="18" charset="0"/>
              </a:rPr>
              <a:t>phút</a:t>
            </a:r>
            <a:r>
              <a:rPr lang="en-US" sz="3800" b="1" dirty="0">
                <a:solidFill>
                  <a:srgbClr val="0000CC"/>
                </a:solidFill>
                <a:latin typeface="Times New Roman" pitchFamily="18" charset="0"/>
                <a:cs typeface="Times New Roman" pitchFamily="18" charset="0"/>
              </a:rPr>
              <a:t> , </a:t>
            </a:r>
            <a:r>
              <a:rPr lang="en-US" sz="3800" b="1" dirty="0" err="1">
                <a:solidFill>
                  <a:srgbClr val="0000CC"/>
                </a:solidFill>
                <a:latin typeface="Times New Roman" pitchFamily="18" charset="0"/>
                <a:cs typeface="Times New Roman" pitchFamily="18" charset="0"/>
              </a:rPr>
              <a:t>ngày</a:t>
            </a:r>
            <a:r>
              <a:rPr lang="en-US" sz="3800" b="1" dirty="0">
                <a:solidFill>
                  <a:srgbClr val="0000CC"/>
                </a:solidFill>
                <a:latin typeface="Times New Roman" pitchFamily="18" charset="0"/>
                <a:cs typeface="Times New Roman" pitchFamily="18" charset="0"/>
              </a:rPr>
              <a:t> 27 </a:t>
            </a:r>
            <a:r>
              <a:rPr lang="en-US" sz="3800" b="1" dirty="0" err="1">
                <a:solidFill>
                  <a:srgbClr val="0000CC"/>
                </a:solidFill>
                <a:latin typeface="Times New Roman" pitchFamily="18" charset="0"/>
                <a:cs typeface="Times New Roman" pitchFamily="18" charset="0"/>
              </a:rPr>
              <a:t>tháng</a:t>
            </a:r>
            <a:r>
              <a:rPr lang="en-US" sz="3800" b="1" dirty="0">
                <a:solidFill>
                  <a:srgbClr val="0000CC"/>
                </a:solidFill>
                <a:latin typeface="Times New Roman" pitchFamily="18" charset="0"/>
                <a:cs typeface="Times New Roman" pitchFamily="18" charset="0"/>
              </a:rPr>
              <a:t> 3 </a:t>
            </a:r>
            <a:r>
              <a:rPr lang="en-US" sz="3800" b="1" dirty="0" err="1">
                <a:solidFill>
                  <a:srgbClr val="0000CC"/>
                </a:solidFill>
                <a:latin typeface="Times New Roman" pitchFamily="18" charset="0"/>
                <a:cs typeface="Times New Roman" pitchFamily="18" charset="0"/>
              </a:rPr>
              <a:t>năm</a:t>
            </a:r>
            <a:r>
              <a:rPr lang="en-US" sz="3800" b="1" dirty="0">
                <a:solidFill>
                  <a:srgbClr val="0000CC"/>
                </a:solidFill>
                <a:latin typeface="Times New Roman" pitchFamily="18" charset="0"/>
                <a:cs typeface="Times New Roman" pitchFamily="18" charset="0"/>
              </a:rPr>
              <a:t> 2021. </a:t>
            </a:r>
            <a:r>
              <a:rPr lang="en-US" sz="3800" b="1" dirty="0" err="1">
                <a:solidFill>
                  <a:srgbClr val="0000CC"/>
                </a:solidFill>
                <a:latin typeface="Times New Roman" pitchFamily="18" charset="0"/>
                <a:cs typeface="Times New Roman" pitchFamily="18" charset="0"/>
              </a:rPr>
              <a:t>Trong</a:t>
            </a:r>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giờ</a:t>
            </a:r>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này</a:t>
            </a:r>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các</a:t>
            </a:r>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thiết</a:t>
            </a:r>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bị</a:t>
            </a:r>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điện</a:t>
            </a:r>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đều</a:t>
            </a:r>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được</a:t>
            </a:r>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tắt</a:t>
            </a:r>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Sự</a:t>
            </a:r>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kiện</a:t>
            </a:r>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Giờ</a:t>
            </a:r>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Trái</a:t>
            </a:r>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Đất</a:t>
            </a:r>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giúp</a:t>
            </a:r>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chúng</a:t>
            </a:r>
            <a:r>
              <a:rPr lang="en-US" sz="3800" b="1" dirty="0">
                <a:solidFill>
                  <a:srgbClr val="0000CC"/>
                </a:solidFill>
                <a:latin typeface="Times New Roman" pitchFamily="18" charset="0"/>
                <a:cs typeface="Times New Roman" pitchFamily="18" charset="0"/>
              </a:rPr>
              <a:t> ta </a:t>
            </a:r>
            <a:r>
              <a:rPr lang="en-US" sz="3800" b="1" dirty="0" err="1">
                <a:solidFill>
                  <a:srgbClr val="0000CC"/>
                </a:solidFill>
                <a:latin typeface="Times New Roman" pitchFamily="18" charset="0"/>
                <a:cs typeface="Times New Roman" pitchFamily="18" charset="0"/>
              </a:rPr>
              <a:t>tiết</a:t>
            </a:r>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kiệm</a:t>
            </a:r>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điện</a:t>
            </a:r>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và</a:t>
            </a:r>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bảo</a:t>
            </a:r>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vệ</a:t>
            </a:r>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môi</a:t>
            </a:r>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trường</a:t>
            </a:r>
            <a:r>
              <a:rPr lang="en-US" sz="3800" b="1" dirty="0">
                <a:solidFill>
                  <a:srgbClr val="0000CC"/>
                </a:solidFill>
                <a:latin typeface="Times New Roman" pitchFamily="18" charset="0"/>
                <a:cs typeface="Times New Roman" pitchFamily="18" charset="0"/>
              </a:rPr>
              <a:t>. </a:t>
            </a:r>
          </a:p>
        </p:txBody>
      </p:sp>
      <p:sp>
        <p:nvSpPr>
          <p:cNvPr id="22" name="Rectangle 95">
            <a:extLst>
              <a:ext uri="{FF2B5EF4-FFF2-40B4-BE49-F238E27FC236}">
                <a16:creationId xmlns:a16="http://schemas.microsoft.com/office/drawing/2014/main" id="{D66A2520-5C16-2C47-930B-8235E3177C62}"/>
              </a:ext>
            </a:extLst>
          </p:cNvPr>
          <p:cNvSpPr>
            <a:spLocks noChangeArrowheads="1"/>
          </p:cNvSpPr>
          <p:nvPr/>
        </p:nvSpPr>
        <p:spPr bwMode="auto">
          <a:xfrm>
            <a:off x="4131581" y="1249680"/>
            <a:ext cx="7725576"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algn="ctr" eaLnBrk="1" hangingPunct="1">
              <a:spcBef>
                <a:spcPts val="1800"/>
              </a:spcBef>
              <a:defRPr/>
            </a:pPr>
            <a:r>
              <a:rPr lang="en-US" sz="36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BÀI 26: RÔ –BỐT Ở QUANH TA(T4)</a:t>
            </a:r>
          </a:p>
        </p:txBody>
      </p:sp>
      <p:sp>
        <p:nvSpPr>
          <p:cNvPr id="23" name="Rectangle 22">
            <a:extLst>
              <a:ext uri="{FF2B5EF4-FFF2-40B4-BE49-F238E27FC236}">
                <a16:creationId xmlns:a16="http://schemas.microsoft.com/office/drawing/2014/main" id="{0D0C324F-C9DD-0CEB-95CC-CDB721E10B9C}"/>
              </a:ext>
            </a:extLst>
          </p:cNvPr>
          <p:cNvSpPr/>
          <p:nvPr/>
        </p:nvSpPr>
        <p:spPr>
          <a:xfrm>
            <a:off x="3815625" y="5867400"/>
            <a:ext cx="9352872" cy="2431435"/>
          </a:xfrm>
          <a:prstGeom prst="rect">
            <a:avLst/>
          </a:prstGeom>
        </p:spPr>
        <p:txBody>
          <a:bodyPr wrap="square">
            <a:spAutoFit/>
          </a:bodyPr>
          <a:lstStyle/>
          <a:p>
            <a:r>
              <a:rPr lang="en-US" sz="3800" b="1" dirty="0">
                <a:solidFill>
                  <a:srgbClr val="FF0000"/>
                </a:solidFill>
                <a:latin typeface="Times New Roman" pitchFamily="18" charset="0"/>
                <a:cs typeface="Times New Roman" pitchFamily="18" charset="0"/>
              </a:rPr>
              <a:t>1.Tên </a:t>
            </a:r>
            <a:r>
              <a:rPr lang="en-US" sz="3800" b="1" dirty="0" err="1">
                <a:solidFill>
                  <a:srgbClr val="FF0000"/>
                </a:solidFill>
                <a:latin typeface="Times New Roman" pitchFamily="18" charset="0"/>
                <a:cs typeface="Times New Roman" pitchFamily="18" charset="0"/>
              </a:rPr>
              <a:t>bản</a:t>
            </a:r>
            <a:r>
              <a:rPr lang="en-US" sz="3800" b="1" dirty="0">
                <a:solidFill>
                  <a:srgbClr val="FF0000"/>
                </a:solidFill>
                <a:latin typeface="Times New Roman" pitchFamily="18" charset="0"/>
                <a:cs typeface="Times New Roman" pitchFamily="18" charset="0"/>
              </a:rPr>
              <a:t> tin</a:t>
            </a:r>
          </a:p>
          <a:p>
            <a:r>
              <a:rPr lang="en-US" sz="3800" b="1" dirty="0">
                <a:solidFill>
                  <a:srgbClr val="FF0000"/>
                </a:solidFill>
                <a:latin typeface="Times New Roman" pitchFamily="18" charset="0"/>
                <a:cs typeface="Times New Roman" pitchFamily="18" charset="0"/>
              </a:rPr>
              <a:t>2. </a:t>
            </a:r>
            <a:r>
              <a:rPr lang="en-US" sz="3800" b="1" dirty="0" err="1">
                <a:solidFill>
                  <a:srgbClr val="FF0000"/>
                </a:solidFill>
                <a:latin typeface="Times New Roman" pitchFamily="18" charset="0"/>
                <a:cs typeface="Times New Roman" pitchFamily="18" charset="0"/>
              </a:rPr>
              <a:t>Hoạt</a:t>
            </a:r>
            <a:r>
              <a:rPr lang="en-US" sz="3800" b="1" dirty="0">
                <a:solidFill>
                  <a:srgbClr val="FF0000"/>
                </a:solidFill>
                <a:latin typeface="Times New Roman" pitchFamily="18" charset="0"/>
                <a:cs typeface="Times New Roman" pitchFamily="18" charset="0"/>
              </a:rPr>
              <a:t> </a:t>
            </a:r>
            <a:r>
              <a:rPr lang="en-US" sz="3800" b="1" dirty="0" err="1">
                <a:solidFill>
                  <a:srgbClr val="FF0000"/>
                </a:solidFill>
                <a:latin typeface="Times New Roman" pitchFamily="18" charset="0"/>
                <a:cs typeface="Times New Roman" pitchFamily="18" charset="0"/>
              </a:rPr>
              <a:t>động</a:t>
            </a:r>
            <a:r>
              <a:rPr lang="en-US" sz="3800" b="1" dirty="0">
                <a:solidFill>
                  <a:srgbClr val="FF0000"/>
                </a:solidFill>
                <a:latin typeface="Times New Roman" pitchFamily="18" charset="0"/>
                <a:cs typeface="Times New Roman" pitchFamily="18" charset="0"/>
              </a:rPr>
              <a:t> </a:t>
            </a:r>
            <a:r>
              <a:rPr lang="en-US" sz="3800" b="1" dirty="0" err="1">
                <a:solidFill>
                  <a:srgbClr val="FF0000"/>
                </a:solidFill>
                <a:latin typeface="Times New Roman" pitchFamily="18" charset="0"/>
                <a:cs typeface="Times New Roman" pitchFamily="18" charset="0"/>
              </a:rPr>
              <a:t>được</a:t>
            </a:r>
            <a:r>
              <a:rPr lang="en-US" sz="3800" b="1" dirty="0">
                <a:solidFill>
                  <a:srgbClr val="FF0000"/>
                </a:solidFill>
                <a:latin typeface="Times New Roman" pitchFamily="18" charset="0"/>
                <a:cs typeface="Times New Roman" pitchFamily="18" charset="0"/>
              </a:rPr>
              <a:t> </a:t>
            </a:r>
            <a:r>
              <a:rPr lang="en-US" sz="3800" b="1" dirty="0" err="1">
                <a:solidFill>
                  <a:srgbClr val="FF0000"/>
                </a:solidFill>
                <a:latin typeface="Times New Roman" pitchFamily="18" charset="0"/>
                <a:cs typeface="Times New Roman" pitchFamily="18" charset="0"/>
              </a:rPr>
              <a:t>thông</a:t>
            </a:r>
            <a:r>
              <a:rPr lang="en-US" sz="3800" b="1" dirty="0">
                <a:solidFill>
                  <a:srgbClr val="FF0000"/>
                </a:solidFill>
                <a:latin typeface="Times New Roman" pitchFamily="18" charset="0"/>
                <a:cs typeface="Times New Roman" pitchFamily="18" charset="0"/>
              </a:rPr>
              <a:t> </a:t>
            </a:r>
            <a:r>
              <a:rPr lang="en-US" sz="3800" b="1" dirty="0" err="1">
                <a:solidFill>
                  <a:srgbClr val="FF0000"/>
                </a:solidFill>
                <a:latin typeface="Times New Roman" pitchFamily="18" charset="0"/>
                <a:cs typeface="Times New Roman" pitchFamily="18" charset="0"/>
              </a:rPr>
              <a:t>báo</a:t>
            </a:r>
            <a:r>
              <a:rPr lang="en-US" sz="3800" b="1" dirty="0">
                <a:solidFill>
                  <a:srgbClr val="FF0000"/>
                </a:solidFill>
                <a:latin typeface="Times New Roman" pitchFamily="18" charset="0"/>
                <a:cs typeface="Times New Roman" pitchFamily="18" charset="0"/>
              </a:rPr>
              <a:t> </a:t>
            </a:r>
            <a:r>
              <a:rPr lang="en-US" sz="3800" b="1" dirty="0" err="1">
                <a:solidFill>
                  <a:srgbClr val="FF0000"/>
                </a:solidFill>
                <a:latin typeface="Times New Roman" pitchFamily="18" charset="0"/>
                <a:cs typeface="Times New Roman" pitchFamily="18" charset="0"/>
              </a:rPr>
              <a:t>trong</a:t>
            </a:r>
            <a:r>
              <a:rPr lang="en-US" sz="3800" b="1" dirty="0">
                <a:solidFill>
                  <a:srgbClr val="FF0000"/>
                </a:solidFill>
                <a:latin typeface="Times New Roman" pitchFamily="18" charset="0"/>
                <a:cs typeface="Times New Roman" pitchFamily="18" charset="0"/>
              </a:rPr>
              <a:t> </a:t>
            </a:r>
            <a:r>
              <a:rPr lang="en-US" sz="3800" b="1" dirty="0" err="1">
                <a:solidFill>
                  <a:srgbClr val="FF0000"/>
                </a:solidFill>
                <a:latin typeface="Times New Roman" pitchFamily="18" charset="0"/>
                <a:cs typeface="Times New Roman" pitchFamily="18" charset="0"/>
              </a:rPr>
              <a:t>bản</a:t>
            </a:r>
            <a:r>
              <a:rPr lang="en-US" sz="3800" b="1" dirty="0">
                <a:solidFill>
                  <a:srgbClr val="FF0000"/>
                </a:solidFill>
                <a:latin typeface="Times New Roman" pitchFamily="18" charset="0"/>
                <a:cs typeface="Times New Roman" pitchFamily="18" charset="0"/>
              </a:rPr>
              <a:t> tin</a:t>
            </a:r>
          </a:p>
          <a:p>
            <a:r>
              <a:rPr lang="en-US" sz="3800" b="1" dirty="0">
                <a:solidFill>
                  <a:srgbClr val="FF0000"/>
                </a:solidFill>
                <a:latin typeface="Times New Roman" pitchFamily="18" charset="0"/>
                <a:cs typeface="Times New Roman" pitchFamily="18" charset="0"/>
              </a:rPr>
              <a:t>3. </a:t>
            </a:r>
            <a:r>
              <a:rPr lang="en-US" sz="3800" b="1" dirty="0" err="1">
                <a:solidFill>
                  <a:srgbClr val="FF0000"/>
                </a:solidFill>
                <a:latin typeface="Times New Roman" pitchFamily="18" charset="0"/>
                <a:cs typeface="Times New Roman" pitchFamily="18" charset="0"/>
              </a:rPr>
              <a:t>Địa</a:t>
            </a:r>
            <a:r>
              <a:rPr lang="en-US" sz="3800" b="1" dirty="0">
                <a:solidFill>
                  <a:srgbClr val="FF0000"/>
                </a:solidFill>
                <a:latin typeface="Times New Roman" pitchFamily="18" charset="0"/>
                <a:cs typeface="Times New Roman" pitchFamily="18" charset="0"/>
              </a:rPr>
              <a:t> </a:t>
            </a:r>
            <a:r>
              <a:rPr lang="en-US" sz="3800" b="1" dirty="0" err="1">
                <a:solidFill>
                  <a:srgbClr val="FF0000"/>
                </a:solidFill>
                <a:latin typeface="Times New Roman" pitchFamily="18" charset="0"/>
                <a:cs typeface="Times New Roman" pitchFamily="18" charset="0"/>
              </a:rPr>
              <a:t>điểm</a:t>
            </a:r>
            <a:r>
              <a:rPr lang="en-US" sz="3800" b="1" dirty="0">
                <a:solidFill>
                  <a:srgbClr val="FF0000"/>
                </a:solidFill>
                <a:latin typeface="Times New Roman" pitchFamily="18" charset="0"/>
                <a:cs typeface="Times New Roman" pitchFamily="18" charset="0"/>
              </a:rPr>
              <a:t> </a:t>
            </a:r>
            <a:r>
              <a:rPr lang="en-US" sz="3800" b="1" dirty="0" err="1">
                <a:solidFill>
                  <a:srgbClr val="FF0000"/>
                </a:solidFill>
                <a:latin typeface="Times New Roman" pitchFamily="18" charset="0"/>
                <a:cs typeface="Times New Roman" pitchFamily="18" charset="0"/>
              </a:rPr>
              <a:t>và</a:t>
            </a:r>
            <a:r>
              <a:rPr lang="en-US" sz="3800" b="1" dirty="0">
                <a:solidFill>
                  <a:srgbClr val="FF0000"/>
                </a:solidFill>
                <a:latin typeface="Times New Roman" pitchFamily="18" charset="0"/>
                <a:cs typeface="Times New Roman" pitchFamily="18" charset="0"/>
              </a:rPr>
              <a:t> </a:t>
            </a:r>
            <a:r>
              <a:rPr lang="en-US" sz="3800" b="1" dirty="0" err="1">
                <a:solidFill>
                  <a:srgbClr val="FF0000"/>
                </a:solidFill>
                <a:latin typeface="Times New Roman" pitchFamily="18" charset="0"/>
                <a:cs typeface="Times New Roman" pitchFamily="18" charset="0"/>
              </a:rPr>
              <a:t>thời</a:t>
            </a:r>
            <a:r>
              <a:rPr lang="en-US" sz="3800" b="1" dirty="0">
                <a:solidFill>
                  <a:srgbClr val="FF0000"/>
                </a:solidFill>
                <a:latin typeface="Times New Roman" pitchFamily="18" charset="0"/>
                <a:cs typeface="Times New Roman" pitchFamily="18" charset="0"/>
              </a:rPr>
              <a:t> </a:t>
            </a:r>
            <a:r>
              <a:rPr lang="en-US" sz="3800" b="1" dirty="0" err="1">
                <a:solidFill>
                  <a:srgbClr val="FF0000"/>
                </a:solidFill>
                <a:latin typeface="Times New Roman" pitchFamily="18" charset="0"/>
                <a:cs typeface="Times New Roman" pitchFamily="18" charset="0"/>
              </a:rPr>
              <a:t>gian</a:t>
            </a:r>
            <a:r>
              <a:rPr lang="en-US" sz="3800" b="1" dirty="0">
                <a:solidFill>
                  <a:srgbClr val="FF0000"/>
                </a:solidFill>
                <a:latin typeface="Times New Roman" pitchFamily="18" charset="0"/>
                <a:cs typeface="Times New Roman" pitchFamily="18" charset="0"/>
              </a:rPr>
              <a:t> </a:t>
            </a:r>
            <a:r>
              <a:rPr lang="en-US" sz="3800" b="1" dirty="0" err="1">
                <a:solidFill>
                  <a:srgbClr val="FF0000"/>
                </a:solidFill>
                <a:latin typeface="Times New Roman" pitchFamily="18" charset="0"/>
                <a:cs typeface="Times New Roman" pitchFamily="18" charset="0"/>
              </a:rPr>
              <a:t>của</a:t>
            </a:r>
            <a:r>
              <a:rPr lang="en-US" sz="3800" b="1" dirty="0">
                <a:solidFill>
                  <a:srgbClr val="FF0000"/>
                </a:solidFill>
                <a:latin typeface="Times New Roman" pitchFamily="18" charset="0"/>
                <a:cs typeface="Times New Roman" pitchFamily="18" charset="0"/>
              </a:rPr>
              <a:t> </a:t>
            </a:r>
            <a:r>
              <a:rPr lang="en-US" sz="3800" b="1" dirty="0" err="1">
                <a:solidFill>
                  <a:srgbClr val="FF0000"/>
                </a:solidFill>
                <a:latin typeface="Times New Roman" pitchFamily="18" charset="0"/>
                <a:cs typeface="Times New Roman" pitchFamily="18" charset="0"/>
              </a:rPr>
              <a:t>hoạt</a:t>
            </a:r>
            <a:r>
              <a:rPr lang="en-US" sz="3800" b="1" dirty="0">
                <a:solidFill>
                  <a:srgbClr val="FF0000"/>
                </a:solidFill>
                <a:latin typeface="Times New Roman" pitchFamily="18" charset="0"/>
                <a:cs typeface="Times New Roman" pitchFamily="18" charset="0"/>
              </a:rPr>
              <a:t> </a:t>
            </a:r>
            <a:r>
              <a:rPr lang="en-US" sz="3800" b="1" dirty="0" err="1">
                <a:solidFill>
                  <a:srgbClr val="FF0000"/>
                </a:solidFill>
                <a:latin typeface="Times New Roman" pitchFamily="18" charset="0"/>
                <a:cs typeface="Times New Roman" pitchFamily="18" charset="0"/>
              </a:rPr>
              <a:t>động</a:t>
            </a:r>
            <a:endParaRPr lang="en-US" sz="3800" b="1" dirty="0">
              <a:solidFill>
                <a:srgbClr val="FF0000"/>
              </a:solidFill>
              <a:latin typeface="Times New Roman" pitchFamily="18" charset="0"/>
              <a:cs typeface="Times New Roman" pitchFamily="18" charset="0"/>
            </a:endParaRPr>
          </a:p>
          <a:p>
            <a:r>
              <a:rPr lang="en-US" sz="3800" b="1" dirty="0">
                <a:solidFill>
                  <a:srgbClr val="FF0000"/>
                </a:solidFill>
                <a:latin typeface="Times New Roman" pitchFamily="18" charset="0"/>
                <a:cs typeface="Times New Roman" pitchFamily="18" charset="0"/>
              </a:rPr>
              <a:t>4. </a:t>
            </a:r>
            <a:r>
              <a:rPr lang="en-US" sz="3800" b="1" dirty="0" err="1">
                <a:solidFill>
                  <a:srgbClr val="FF0000"/>
                </a:solidFill>
                <a:latin typeface="Times New Roman" pitchFamily="18" charset="0"/>
                <a:cs typeface="Times New Roman" pitchFamily="18" charset="0"/>
              </a:rPr>
              <a:t>Nội</a:t>
            </a:r>
            <a:r>
              <a:rPr lang="en-US" sz="3800" b="1" dirty="0">
                <a:solidFill>
                  <a:srgbClr val="FF0000"/>
                </a:solidFill>
                <a:latin typeface="Times New Roman" pitchFamily="18" charset="0"/>
                <a:cs typeface="Times New Roman" pitchFamily="18" charset="0"/>
              </a:rPr>
              <a:t> dung </a:t>
            </a:r>
            <a:r>
              <a:rPr lang="en-US" sz="3800" b="1" dirty="0" err="1">
                <a:solidFill>
                  <a:srgbClr val="FF0000"/>
                </a:solidFill>
                <a:latin typeface="Times New Roman" pitchFamily="18" charset="0"/>
                <a:cs typeface="Times New Roman" pitchFamily="18" charset="0"/>
              </a:rPr>
              <a:t>của</a:t>
            </a:r>
            <a:r>
              <a:rPr lang="en-US" sz="3800" b="1" dirty="0">
                <a:solidFill>
                  <a:srgbClr val="FF0000"/>
                </a:solidFill>
                <a:latin typeface="Times New Roman" pitchFamily="18" charset="0"/>
                <a:cs typeface="Times New Roman" pitchFamily="18" charset="0"/>
              </a:rPr>
              <a:t> </a:t>
            </a:r>
            <a:r>
              <a:rPr lang="en-US" sz="3800" b="1" dirty="0" err="1">
                <a:solidFill>
                  <a:srgbClr val="FF0000"/>
                </a:solidFill>
                <a:latin typeface="Times New Roman" pitchFamily="18" charset="0"/>
                <a:cs typeface="Times New Roman" pitchFamily="18" charset="0"/>
              </a:rPr>
              <a:t>hoạt</a:t>
            </a:r>
            <a:r>
              <a:rPr lang="en-US" sz="3800" b="1" dirty="0">
                <a:solidFill>
                  <a:srgbClr val="FF0000"/>
                </a:solidFill>
                <a:latin typeface="Times New Roman" pitchFamily="18" charset="0"/>
                <a:cs typeface="Times New Roman" pitchFamily="18" charset="0"/>
              </a:rPr>
              <a:t> </a:t>
            </a:r>
            <a:r>
              <a:rPr lang="en-US" sz="3800" b="1" dirty="0" err="1">
                <a:solidFill>
                  <a:srgbClr val="FF0000"/>
                </a:solidFill>
                <a:latin typeface="Times New Roman" pitchFamily="18" charset="0"/>
                <a:cs typeface="Times New Roman" pitchFamily="18" charset="0"/>
              </a:rPr>
              <a:t>động</a:t>
            </a:r>
            <a:endParaRPr lang="en-US" sz="3800" b="1" dirty="0">
              <a:solidFill>
                <a:srgbClr val="FF0000"/>
              </a:solidFill>
              <a:latin typeface="Times New Roman" pitchFamily="18" charset="0"/>
              <a:cs typeface="Times New Roman" pitchFamily="18" charset="0"/>
            </a:endParaRPr>
          </a:p>
        </p:txBody>
      </p:sp>
    </p:spTree>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fade">
                                      <p:cBhvr>
                                        <p:cTn id="12" dur="500"/>
                                        <p:tgtEl>
                                          <p:spTgt spid="12"/>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19"/>
                                        </p:tgtEl>
                                        <p:attrNameLst>
                                          <p:attrName>style.visibility</p:attrName>
                                        </p:attrNameLst>
                                      </p:cBhvr>
                                      <p:to>
                                        <p:strVal val="visible"/>
                                      </p:to>
                                    </p:set>
                                    <p:animEffect transition="in" filter="fade">
                                      <p:cBhvr>
                                        <p:cTn id="15" dur="500"/>
                                        <p:tgtEl>
                                          <p:spTgt spid="19"/>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23"/>
                                        </p:tgtEl>
                                        <p:attrNameLst>
                                          <p:attrName>style.visibility</p:attrName>
                                        </p:attrNameLst>
                                      </p:cBhvr>
                                      <p:to>
                                        <p:strVal val="visible"/>
                                      </p:to>
                                    </p:set>
                                    <p:animEffect transition="in" filter="fade">
                                      <p:cBhvr>
                                        <p:cTn id="18" dur="5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9" grpId="0"/>
      <p:bldP spid="23"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 name="Group 13"/>
          <p:cNvGrpSpPr/>
          <p:nvPr/>
        </p:nvGrpSpPr>
        <p:grpSpPr>
          <a:xfrm>
            <a:off x="4617134" y="149573"/>
            <a:ext cx="7013458" cy="1117345"/>
            <a:chOff x="4539228" y="210532"/>
            <a:chExt cx="6895119" cy="1117345"/>
          </a:xfrm>
        </p:grpSpPr>
        <p:grpSp>
          <p:nvGrpSpPr>
            <p:cNvPr id="15" name="Group 14"/>
            <p:cNvGrpSpPr/>
            <p:nvPr/>
          </p:nvGrpSpPr>
          <p:grpSpPr>
            <a:xfrm>
              <a:off x="4539228" y="210532"/>
              <a:ext cx="6895119" cy="1117345"/>
              <a:chOff x="4539228" y="210532"/>
              <a:chExt cx="6895119" cy="1117345"/>
            </a:xfrm>
          </p:grpSpPr>
          <p:sp>
            <p:nvSpPr>
              <p:cNvPr id="17" name="TextBox 16"/>
              <p:cNvSpPr txBox="1"/>
              <p:nvPr/>
            </p:nvSpPr>
            <p:spPr>
              <a:xfrm>
                <a:off x="4539228" y="210532"/>
                <a:ext cx="6895119" cy="646331"/>
              </a:xfrm>
              <a:prstGeom prst="rect">
                <a:avLst/>
              </a:prstGeom>
              <a:noFill/>
            </p:spPr>
            <p:txBody>
              <a:bodyPr wrap="non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3600" b="0" i="0" u="none" strike="noStrike" kern="1200" cap="none" spc="0" normalizeH="0" baseline="0" noProof="0">
                    <a:ln>
                      <a:noFill/>
                    </a:ln>
                    <a:solidFill>
                      <a:srgbClr val="0000CC"/>
                    </a:solidFill>
                    <a:effectLst/>
                    <a:uLnTx/>
                    <a:uFillTx/>
                    <a:latin typeface="Times New Roman" pitchFamily="18" charset="0"/>
                    <a:ea typeface="+mn-ea"/>
                    <a:cs typeface="Times New Roman" pitchFamily="18" charset="0"/>
                  </a:rPr>
                  <a:t>Thứ……ngày…..tháng…..năm…….</a:t>
                </a:r>
              </a:p>
            </p:txBody>
          </p:sp>
          <p:sp>
            <p:nvSpPr>
              <p:cNvPr id="18" name="TextBox 17"/>
              <p:cNvSpPr txBox="1"/>
              <p:nvPr/>
            </p:nvSpPr>
            <p:spPr>
              <a:xfrm>
                <a:off x="6651116" y="743102"/>
                <a:ext cx="2564962" cy="584775"/>
              </a:xfrm>
              <a:prstGeom prst="rect">
                <a:avLst/>
              </a:prstGeom>
              <a:noFill/>
            </p:spPr>
            <p:txBody>
              <a:bodyPr wrap="non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3200" b="1" i="0" u="none" strike="noStrike" kern="1200" cap="none" spc="0" normalizeH="0" baseline="0" noProof="0">
                    <a:ln>
                      <a:noFill/>
                    </a:ln>
                    <a:solidFill>
                      <a:srgbClr val="FF0066"/>
                    </a:solidFill>
                    <a:effectLst/>
                    <a:uLnTx/>
                    <a:uFillTx/>
                    <a:latin typeface="Times New Roman" pitchFamily="18" charset="0"/>
                    <a:ea typeface="+mn-ea"/>
                    <a:cs typeface="Times New Roman" pitchFamily="18" charset="0"/>
                  </a:rPr>
                  <a:t>TIẾNG VIỆT</a:t>
                </a:r>
              </a:p>
            </p:txBody>
          </p:sp>
        </p:grpSp>
        <p:cxnSp>
          <p:nvCxnSpPr>
            <p:cNvPr id="16" name="Straight Connector 15"/>
            <p:cNvCxnSpPr/>
            <p:nvPr/>
          </p:nvCxnSpPr>
          <p:spPr>
            <a:xfrm>
              <a:off x="6826235" y="1288554"/>
              <a:ext cx="2194560"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grpSp>
        <p:nvGrpSpPr>
          <p:cNvPr id="9" name="Group 8"/>
          <p:cNvGrpSpPr/>
          <p:nvPr/>
        </p:nvGrpSpPr>
        <p:grpSpPr>
          <a:xfrm>
            <a:off x="1508919" y="1645920"/>
            <a:ext cx="4191000" cy="677108"/>
            <a:chOff x="1508919" y="1888664"/>
            <a:chExt cx="3733800" cy="677108"/>
          </a:xfrm>
        </p:grpSpPr>
        <p:sp>
          <p:nvSpPr>
            <p:cNvPr id="10" name="Rectangle 9"/>
            <p:cNvSpPr/>
            <p:nvPr/>
          </p:nvSpPr>
          <p:spPr>
            <a:xfrm>
              <a:off x="1508919" y="1888664"/>
              <a:ext cx="3733800" cy="677108"/>
            </a:xfrm>
            <a:prstGeom prst="rect">
              <a:avLst/>
            </a:prstGeom>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3800" b="1" i="0" u="none" strike="noStrike" kern="1200" cap="none" spc="0" normalizeH="0" baseline="0" noProof="0">
                  <a:ln>
                    <a:noFill/>
                  </a:ln>
                  <a:solidFill>
                    <a:srgbClr val="FF0066"/>
                  </a:solidFill>
                  <a:effectLst/>
                  <a:uLnTx/>
                  <a:uFillTx/>
                  <a:latin typeface="Times New Roman" pitchFamily="18" charset="0"/>
                  <a:ea typeface="+mn-ea"/>
                  <a:cs typeface="Times New Roman" pitchFamily="18" charset="0"/>
                </a:rPr>
                <a:t>1. Luyện tập.</a:t>
              </a:r>
            </a:p>
          </p:txBody>
        </p:sp>
        <p:cxnSp>
          <p:nvCxnSpPr>
            <p:cNvPr id="11" name="Straight Connector 10"/>
            <p:cNvCxnSpPr/>
            <p:nvPr/>
          </p:nvCxnSpPr>
          <p:spPr>
            <a:xfrm>
              <a:off x="1673234" y="2519755"/>
              <a:ext cx="2281012" cy="0"/>
            </a:xfrm>
            <a:prstGeom prst="line">
              <a:avLst/>
            </a:prstGeom>
            <a:ln>
              <a:solidFill>
                <a:srgbClr val="FF0066"/>
              </a:solidFill>
            </a:ln>
          </p:spPr>
          <p:style>
            <a:lnRef idx="3">
              <a:schemeClr val="dk1"/>
            </a:lnRef>
            <a:fillRef idx="0">
              <a:schemeClr val="dk1"/>
            </a:fillRef>
            <a:effectRef idx="2">
              <a:schemeClr val="dk1"/>
            </a:effectRef>
            <a:fontRef idx="minor">
              <a:schemeClr val="tx1"/>
            </a:fontRef>
          </p:style>
        </p:cxnSp>
      </p:grpSp>
      <p:sp>
        <p:nvSpPr>
          <p:cNvPr id="12" name="Rectangle 11"/>
          <p:cNvSpPr/>
          <p:nvPr/>
        </p:nvSpPr>
        <p:spPr>
          <a:xfrm>
            <a:off x="1508919" y="2331720"/>
            <a:ext cx="13966284" cy="1261884"/>
          </a:xfrm>
          <a:prstGeom prst="rect">
            <a:avLst/>
          </a:prstGeom>
        </p:spPr>
        <p:txBody>
          <a:bodyPr wrap="square">
            <a:spAutoFit/>
          </a:bodyPr>
          <a:lstStyle/>
          <a:p>
            <a:pPr marL="0" marR="0" lvl="0" indent="0" algn="just" defTabSz="914400" rtl="0" eaLnBrk="0" fontAlgn="base" latinLnBrk="0" hangingPunct="0">
              <a:lnSpc>
                <a:spcPct val="100000"/>
              </a:lnSpc>
              <a:spcBef>
                <a:spcPct val="0"/>
              </a:spcBef>
              <a:spcAft>
                <a:spcPct val="0"/>
              </a:spcAft>
              <a:buClrTx/>
              <a:buSzTx/>
              <a:buFontTx/>
              <a:buNone/>
              <a:tabLst/>
              <a:defRPr/>
            </a:pPr>
            <a:r>
              <a:rPr kumimoji="0" lang="en-US" sz="3800" b="1" i="0" u="none" strike="noStrike" kern="1200" cap="none" spc="0" normalizeH="0" baseline="0" noProof="0" dirty="0" err="1">
                <a:ln>
                  <a:noFill/>
                </a:ln>
                <a:solidFill>
                  <a:srgbClr val="0000CC"/>
                </a:solidFill>
                <a:effectLst/>
                <a:uLnTx/>
                <a:uFillTx/>
                <a:latin typeface="Times New Roman" pitchFamily="18" charset="0"/>
                <a:ea typeface="+mn-ea"/>
                <a:cs typeface="Times New Roman" pitchFamily="18" charset="0"/>
              </a:rPr>
              <a:t>Bài</a:t>
            </a:r>
            <a:r>
              <a:rPr kumimoji="0" lang="en-US" sz="3800" b="1" i="0" u="none" strike="noStrike" kern="1200" cap="none" spc="0" normalizeH="0" baseline="0" noProof="0" dirty="0">
                <a:ln>
                  <a:noFill/>
                </a:ln>
                <a:solidFill>
                  <a:srgbClr val="0000CC"/>
                </a:solidFill>
                <a:effectLst/>
                <a:uLnTx/>
                <a:uFillTx/>
                <a:latin typeface="Times New Roman" pitchFamily="18" charset="0"/>
                <a:ea typeface="+mn-ea"/>
                <a:cs typeface="Times New Roman" pitchFamily="18" charset="0"/>
              </a:rPr>
              <a:t> 1. </a:t>
            </a:r>
            <a:r>
              <a:rPr kumimoji="0" lang="en-US" sz="3800" b="1" i="0" u="none" strike="noStrike" kern="1200" cap="none" spc="0" normalizeH="0" baseline="0" noProof="0" dirty="0" err="1">
                <a:ln>
                  <a:noFill/>
                </a:ln>
                <a:solidFill>
                  <a:srgbClr val="0000CC"/>
                </a:solidFill>
                <a:effectLst/>
                <a:uLnTx/>
                <a:uFillTx/>
                <a:latin typeface="Times New Roman" pitchFamily="18" charset="0"/>
                <a:ea typeface="+mn-ea"/>
                <a:cs typeface="Times New Roman" pitchFamily="18" charset="0"/>
              </a:rPr>
              <a:t>Đọc</a:t>
            </a:r>
            <a:r>
              <a:rPr kumimoji="0" lang="en-US" sz="3800" b="1" i="0" u="none" strike="noStrike" kern="1200" cap="none" spc="0" normalizeH="0" baseline="0" noProof="0" dirty="0">
                <a:ln>
                  <a:noFill/>
                </a:ln>
                <a:solidFill>
                  <a:srgbClr val="0000CC"/>
                </a:solidFill>
                <a:effectLst/>
                <a:uLnTx/>
                <a:uFillTx/>
                <a:latin typeface="Times New Roman" pitchFamily="18" charset="0"/>
                <a:ea typeface="+mn-ea"/>
                <a:cs typeface="Times New Roman" pitchFamily="18" charset="0"/>
              </a:rPr>
              <a:t> </a:t>
            </a:r>
            <a:r>
              <a:rPr kumimoji="0" lang="en-US" sz="3800" b="1" i="0" u="none" strike="noStrike" kern="1200" cap="none" spc="0" normalizeH="0" baseline="0" noProof="0" dirty="0" err="1">
                <a:ln>
                  <a:noFill/>
                </a:ln>
                <a:solidFill>
                  <a:srgbClr val="0000CC"/>
                </a:solidFill>
                <a:effectLst/>
                <a:uLnTx/>
                <a:uFillTx/>
                <a:latin typeface="Times New Roman" pitchFamily="18" charset="0"/>
                <a:ea typeface="+mn-ea"/>
                <a:cs typeface="Times New Roman" pitchFamily="18" charset="0"/>
              </a:rPr>
              <a:t>bản</a:t>
            </a:r>
            <a:r>
              <a:rPr kumimoji="0" lang="en-US" sz="3800" b="1" i="0" u="none" strike="noStrike" kern="1200" cap="none" spc="0" normalizeH="0" baseline="0" noProof="0" dirty="0">
                <a:ln>
                  <a:noFill/>
                </a:ln>
                <a:solidFill>
                  <a:srgbClr val="0000CC"/>
                </a:solidFill>
                <a:effectLst/>
                <a:uLnTx/>
                <a:uFillTx/>
                <a:latin typeface="Times New Roman" pitchFamily="18" charset="0"/>
                <a:ea typeface="+mn-ea"/>
                <a:cs typeface="Times New Roman" pitchFamily="18" charset="0"/>
              </a:rPr>
              <a:t> tin </a:t>
            </a:r>
            <a:r>
              <a:rPr kumimoji="0" lang="en-US" sz="3800" b="1" i="0" u="none" strike="noStrike" kern="1200" cap="none" spc="0" normalizeH="0" baseline="0" noProof="0" dirty="0" err="1">
                <a:ln>
                  <a:noFill/>
                </a:ln>
                <a:solidFill>
                  <a:srgbClr val="0000CC"/>
                </a:solidFill>
                <a:effectLst/>
                <a:uLnTx/>
                <a:uFillTx/>
                <a:latin typeface="Times New Roman" pitchFamily="18" charset="0"/>
                <a:ea typeface="+mn-ea"/>
                <a:cs typeface="Times New Roman" pitchFamily="18" charset="0"/>
              </a:rPr>
              <a:t>sau</a:t>
            </a:r>
            <a:r>
              <a:rPr kumimoji="0" lang="en-US" sz="3800" b="1" i="0" u="none" strike="noStrike" kern="1200" cap="none" spc="0" normalizeH="0" baseline="0" noProof="0" dirty="0">
                <a:ln>
                  <a:noFill/>
                </a:ln>
                <a:solidFill>
                  <a:srgbClr val="0000CC"/>
                </a:solidFill>
                <a:effectLst/>
                <a:uLnTx/>
                <a:uFillTx/>
                <a:latin typeface="Times New Roman" pitchFamily="18" charset="0"/>
                <a:ea typeface="+mn-ea"/>
                <a:cs typeface="Times New Roman" pitchFamily="18" charset="0"/>
              </a:rPr>
              <a:t> </a:t>
            </a:r>
            <a:r>
              <a:rPr kumimoji="0" lang="en-US" sz="3800" b="1" i="0" u="none" strike="noStrike" kern="1200" cap="none" spc="0" normalizeH="0" baseline="0" noProof="0" dirty="0" err="1">
                <a:ln>
                  <a:noFill/>
                </a:ln>
                <a:solidFill>
                  <a:srgbClr val="0000CC"/>
                </a:solidFill>
                <a:effectLst/>
                <a:uLnTx/>
                <a:uFillTx/>
                <a:latin typeface="Times New Roman" pitchFamily="18" charset="0"/>
                <a:ea typeface="+mn-ea"/>
                <a:cs typeface="Times New Roman" pitchFamily="18" charset="0"/>
              </a:rPr>
              <a:t>và</a:t>
            </a:r>
            <a:r>
              <a:rPr kumimoji="0" lang="en-US" sz="3800" b="1" i="0" u="none" strike="noStrike" kern="1200" cap="none" spc="0" normalizeH="0" baseline="0" noProof="0" dirty="0">
                <a:ln>
                  <a:noFill/>
                </a:ln>
                <a:solidFill>
                  <a:srgbClr val="0000CC"/>
                </a:solidFill>
                <a:effectLst/>
                <a:uLnTx/>
                <a:uFillTx/>
                <a:latin typeface="Times New Roman" pitchFamily="18" charset="0"/>
                <a:ea typeface="+mn-ea"/>
                <a:cs typeface="Times New Roman" pitchFamily="18" charset="0"/>
              </a:rPr>
              <a:t> </a:t>
            </a:r>
            <a:r>
              <a:rPr kumimoji="0" lang="en-US" sz="3800" b="1" i="0" u="none" strike="noStrike" kern="1200" cap="none" spc="0" normalizeH="0" baseline="0" noProof="0" dirty="0" err="1">
                <a:ln>
                  <a:noFill/>
                </a:ln>
                <a:solidFill>
                  <a:srgbClr val="0000CC"/>
                </a:solidFill>
                <a:effectLst/>
                <a:uLnTx/>
                <a:uFillTx/>
                <a:latin typeface="Times New Roman" pitchFamily="18" charset="0"/>
                <a:ea typeface="+mn-ea"/>
                <a:cs typeface="Times New Roman" pitchFamily="18" charset="0"/>
              </a:rPr>
              <a:t>tìm</a:t>
            </a:r>
            <a:r>
              <a:rPr kumimoji="0" lang="en-US" sz="3800" b="1" i="0" u="none" strike="noStrike" kern="1200" cap="none" spc="0" normalizeH="0" baseline="0" noProof="0" dirty="0">
                <a:ln>
                  <a:noFill/>
                </a:ln>
                <a:solidFill>
                  <a:srgbClr val="0000CC"/>
                </a:solidFill>
                <a:effectLst/>
                <a:uLnTx/>
                <a:uFillTx/>
                <a:latin typeface="Times New Roman" pitchFamily="18" charset="0"/>
                <a:ea typeface="+mn-ea"/>
                <a:cs typeface="Times New Roman" pitchFamily="18" charset="0"/>
              </a:rPr>
              <a:t> </a:t>
            </a:r>
            <a:r>
              <a:rPr kumimoji="0" lang="en-US" sz="3800" b="1" i="0" u="none" strike="noStrike" kern="1200" cap="none" spc="0" normalizeH="0" baseline="0" noProof="0" dirty="0" err="1">
                <a:ln>
                  <a:noFill/>
                </a:ln>
                <a:solidFill>
                  <a:srgbClr val="0000CC"/>
                </a:solidFill>
                <a:effectLst/>
                <a:uLnTx/>
                <a:uFillTx/>
                <a:latin typeface="Times New Roman" pitchFamily="18" charset="0"/>
                <a:ea typeface="+mn-ea"/>
                <a:cs typeface="Times New Roman" pitchFamily="18" charset="0"/>
              </a:rPr>
              <a:t>thông</a:t>
            </a:r>
            <a:r>
              <a:rPr kumimoji="0" lang="en-US" sz="3800" b="1" i="0" u="none" strike="noStrike" kern="1200" cap="none" spc="0" normalizeH="0" baseline="0" noProof="0" dirty="0">
                <a:ln>
                  <a:noFill/>
                </a:ln>
                <a:solidFill>
                  <a:srgbClr val="0000CC"/>
                </a:solidFill>
                <a:effectLst/>
                <a:uLnTx/>
                <a:uFillTx/>
                <a:latin typeface="Times New Roman" pitchFamily="18" charset="0"/>
                <a:ea typeface="+mn-ea"/>
                <a:cs typeface="Times New Roman" pitchFamily="18" charset="0"/>
              </a:rPr>
              <a:t> tin </a:t>
            </a:r>
            <a:r>
              <a:rPr kumimoji="0" lang="en-US" sz="3800" b="1" i="0" u="none" strike="noStrike" kern="1200" cap="none" spc="0" normalizeH="0" baseline="0" noProof="0" dirty="0" err="1">
                <a:ln>
                  <a:noFill/>
                </a:ln>
                <a:solidFill>
                  <a:srgbClr val="0000CC"/>
                </a:solidFill>
                <a:effectLst/>
                <a:uLnTx/>
                <a:uFillTx/>
                <a:latin typeface="Times New Roman" pitchFamily="18" charset="0"/>
                <a:ea typeface="+mn-ea"/>
                <a:cs typeface="Times New Roman" pitchFamily="18" charset="0"/>
              </a:rPr>
              <a:t>ứng</a:t>
            </a:r>
            <a:r>
              <a:rPr kumimoji="0" lang="en-US" sz="3800" b="1" i="0" u="none" strike="noStrike" kern="1200" cap="none" spc="0" normalizeH="0" baseline="0" noProof="0" dirty="0">
                <a:ln>
                  <a:noFill/>
                </a:ln>
                <a:solidFill>
                  <a:srgbClr val="0000CC"/>
                </a:solidFill>
                <a:effectLst/>
                <a:uLnTx/>
                <a:uFillTx/>
                <a:latin typeface="Times New Roman" pitchFamily="18" charset="0"/>
                <a:ea typeface="+mn-ea"/>
                <a:cs typeface="Times New Roman" pitchFamily="18" charset="0"/>
              </a:rPr>
              <a:t> </a:t>
            </a:r>
            <a:r>
              <a:rPr kumimoji="0" lang="en-US" sz="3800" b="1" i="0" u="none" strike="noStrike" kern="1200" cap="none" spc="0" normalizeH="0" baseline="0" noProof="0" dirty="0" err="1">
                <a:ln>
                  <a:noFill/>
                </a:ln>
                <a:solidFill>
                  <a:srgbClr val="0000CC"/>
                </a:solidFill>
                <a:effectLst/>
                <a:uLnTx/>
                <a:uFillTx/>
                <a:latin typeface="Times New Roman" pitchFamily="18" charset="0"/>
                <a:ea typeface="+mn-ea"/>
                <a:cs typeface="Times New Roman" pitchFamily="18" charset="0"/>
              </a:rPr>
              <a:t>với</a:t>
            </a:r>
            <a:r>
              <a:rPr kumimoji="0" lang="en-US" sz="3800" b="1" i="0" u="none" strike="noStrike" kern="1200" cap="none" spc="0" normalizeH="0" baseline="0" noProof="0" dirty="0">
                <a:ln>
                  <a:noFill/>
                </a:ln>
                <a:solidFill>
                  <a:srgbClr val="0000CC"/>
                </a:solidFill>
                <a:effectLst/>
                <a:uLnTx/>
                <a:uFillTx/>
                <a:latin typeface="Times New Roman" pitchFamily="18" charset="0"/>
                <a:ea typeface="+mn-ea"/>
                <a:cs typeface="Times New Roman" pitchFamily="18" charset="0"/>
              </a:rPr>
              <a:t> </a:t>
            </a:r>
            <a:r>
              <a:rPr kumimoji="0" lang="en-US" sz="3800" b="1" i="0" u="none" strike="noStrike" kern="1200" cap="none" spc="0" normalizeH="0" baseline="0" noProof="0" dirty="0" err="1">
                <a:ln>
                  <a:noFill/>
                </a:ln>
                <a:solidFill>
                  <a:srgbClr val="0000CC"/>
                </a:solidFill>
                <a:effectLst/>
                <a:uLnTx/>
                <a:uFillTx/>
                <a:latin typeface="Times New Roman" pitchFamily="18" charset="0"/>
                <a:ea typeface="+mn-ea"/>
                <a:cs typeface="Times New Roman" pitchFamily="18" charset="0"/>
              </a:rPr>
              <a:t>các</a:t>
            </a:r>
            <a:r>
              <a:rPr kumimoji="0" lang="en-US" sz="3800" b="1" i="0" u="none" strike="noStrike" kern="1200" cap="none" spc="0" normalizeH="0" baseline="0" noProof="0" dirty="0">
                <a:ln>
                  <a:noFill/>
                </a:ln>
                <a:solidFill>
                  <a:srgbClr val="0000CC"/>
                </a:solidFill>
                <a:effectLst/>
                <a:uLnTx/>
                <a:uFillTx/>
                <a:latin typeface="Times New Roman" pitchFamily="18" charset="0"/>
                <a:ea typeface="+mn-ea"/>
                <a:cs typeface="Times New Roman" pitchFamily="18" charset="0"/>
              </a:rPr>
              <a:t> </a:t>
            </a:r>
            <a:r>
              <a:rPr kumimoji="0" lang="en-US" sz="3800" b="1" i="0" u="none" strike="noStrike" kern="1200" cap="none" spc="0" normalizeH="0" baseline="0" noProof="0" dirty="0" err="1">
                <a:ln>
                  <a:noFill/>
                </a:ln>
                <a:solidFill>
                  <a:srgbClr val="0000CC"/>
                </a:solidFill>
                <a:effectLst/>
                <a:uLnTx/>
                <a:uFillTx/>
                <a:latin typeface="Times New Roman" pitchFamily="18" charset="0"/>
                <a:ea typeface="+mn-ea"/>
                <a:cs typeface="Times New Roman" pitchFamily="18" charset="0"/>
              </a:rPr>
              <a:t>mục</a:t>
            </a:r>
            <a:r>
              <a:rPr kumimoji="0" lang="en-US" sz="3800" b="1" i="0" u="none" strike="noStrike" kern="1200" cap="none" spc="0" normalizeH="0" baseline="0" noProof="0" dirty="0">
                <a:ln>
                  <a:noFill/>
                </a:ln>
                <a:solidFill>
                  <a:srgbClr val="0000CC"/>
                </a:solidFill>
                <a:effectLst/>
                <a:uLnTx/>
                <a:uFillTx/>
                <a:latin typeface="Times New Roman" pitchFamily="18" charset="0"/>
                <a:ea typeface="+mn-ea"/>
                <a:cs typeface="Times New Roman" pitchFamily="18" charset="0"/>
              </a:rPr>
              <a:t> </a:t>
            </a:r>
            <a:r>
              <a:rPr kumimoji="0" lang="en-US" sz="3800" b="1" i="0" u="none" strike="noStrike" kern="1200" cap="none" spc="0" normalizeH="0" baseline="0" noProof="0" dirty="0" err="1">
                <a:ln>
                  <a:noFill/>
                </a:ln>
                <a:solidFill>
                  <a:srgbClr val="0000CC"/>
                </a:solidFill>
                <a:effectLst/>
                <a:uLnTx/>
                <a:uFillTx/>
                <a:latin typeface="Times New Roman" pitchFamily="18" charset="0"/>
                <a:ea typeface="+mn-ea"/>
                <a:cs typeface="Times New Roman" pitchFamily="18" charset="0"/>
              </a:rPr>
              <a:t>tiêu</a:t>
            </a:r>
            <a:r>
              <a:rPr kumimoji="0" lang="en-US" sz="3800" b="1" i="0" u="none" strike="noStrike" kern="1200" cap="none" spc="0" normalizeH="0" baseline="0" noProof="0" dirty="0">
                <a:ln>
                  <a:noFill/>
                </a:ln>
                <a:solidFill>
                  <a:srgbClr val="0000CC"/>
                </a:solidFill>
                <a:effectLst/>
                <a:uLnTx/>
                <a:uFillTx/>
                <a:latin typeface="Times New Roman" pitchFamily="18" charset="0"/>
                <a:ea typeface="+mn-ea"/>
                <a:cs typeface="Times New Roman" pitchFamily="18" charset="0"/>
              </a:rPr>
              <a:t> </a:t>
            </a:r>
            <a:r>
              <a:rPr kumimoji="0" lang="en-US" sz="3800" b="1" i="0" u="none" strike="noStrike" kern="1200" cap="none" spc="0" normalizeH="0" baseline="0" noProof="0" dirty="0" err="1">
                <a:ln>
                  <a:noFill/>
                </a:ln>
                <a:solidFill>
                  <a:srgbClr val="0000CC"/>
                </a:solidFill>
                <a:effectLst/>
                <a:uLnTx/>
                <a:uFillTx/>
                <a:latin typeface="Times New Roman" pitchFamily="18" charset="0"/>
                <a:ea typeface="+mn-ea"/>
                <a:cs typeface="Times New Roman" pitchFamily="18" charset="0"/>
              </a:rPr>
              <a:t>bên</a:t>
            </a:r>
            <a:r>
              <a:rPr kumimoji="0" lang="en-US" sz="3800" b="1" i="0" u="none" strike="noStrike" kern="1200" cap="none" spc="0" normalizeH="0" baseline="0" noProof="0" dirty="0">
                <a:ln>
                  <a:noFill/>
                </a:ln>
                <a:solidFill>
                  <a:srgbClr val="0000CC"/>
                </a:solidFill>
                <a:effectLst/>
                <a:uLnTx/>
                <a:uFillTx/>
                <a:latin typeface="Times New Roman" pitchFamily="18" charset="0"/>
                <a:ea typeface="+mn-ea"/>
                <a:cs typeface="Times New Roman" pitchFamily="18" charset="0"/>
              </a:rPr>
              <a:t> </a:t>
            </a:r>
            <a:r>
              <a:rPr kumimoji="0" lang="en-US" sz="3800" b="1" i="0" u="none" strike="noStrike" kern="1200" cap="none" spc="0" normalizeH="0" baseline="0" noProof="0" dirty="0" err="1">
                <a:ln>
                  <a:noFill/>
                </a:ln>
                <a:solidFill>
                  <a:srgbClr val="0000CC"/>
                </a:solidFill>
                <a:effectLst/>
                <a:uLnTx/>
                <a:uFillTx/>
                <a:latin typeface="Times New Roman" pitchFamily="18" charset="0"/>
                <a:ea typeface="+mn-ea"/>
                <a:cs typeface="Times New Roman" pitchFamily="18" charset="0"/>
              </a:rPr>
              <a:t>dưới</a:t>
            </a:r>
            <a:r>
              <a:rPr kumimoji="0" lang="en-US" sz="3800" b="1" i="0" u="none" strike="noStrike" kern="1200" cap="none" spc="0" normalizeH="0" baseline="0" noProof="0" dirty="0">
                <a:ln>
                  <a:noFill/>
                </a:ln>
                <a:solidFill>
                  <a:srgbClr val="0000CC"/>
                </a:solidFill>
                <a:effectLst/>
                <a:uLnTx/>
                <a:uFillTx/>
                <a:latin typeface="Times New Roman" pitchFamily="18" charset="0"/>
                <a:ea typeface="+mn-ea"/>
                <a:cs typeface="Times New Roman" pitchFamily="18" charset="0"/>
              </a:rPr>
              <a:t>:</a:t>
            </a:r>
          </a:p>
        </p:txBody>
      </p:sp>
      <p:sp>
        <p:nvSpPr>
          <p:cNvPr id="22" name="Rectangle 95">
            <a:extLst>
              <a:ext uri="{FF2B5EF4-FFF2-40B4-BE49-F238E27FC236}">
                <a16:creationId xmlns:a16="http://schemas.microsoft.com/office/drawing/2014/main" id="{D66A2520-5C16-2C47-930B-8235E3177C62}"/>
              </a:ext>
            </a:extLst>
          </p:cNvPr>
          <p:cNvSpPr>
            <a:spLocks noChangeArrowheads="1"/>
          </p:cNvSpPr>
          <p:nvPr/>
        </p:nvSpPr>
        <p:spPr bwMode="auto">
          <a:xfrm>
            <a:off x="4131581" y="1249680"/>
            <a:ext cx="7725576"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marL="0" marR="0" lvl="0" indent="0" algn="ctr" defTabSz="914400" rtl="0" eaLnBrk="1" fontAlgn="base" latinLnBrk="0" hangingPunct="1">
              <a:lnSpc>
                <a:spcPct val="100000"/>
              </a:lnSpc>
              <a:spcBef>
                <a:spcPts val="1800"/>
              </a:spcBef>
              <a:spcAft>
                <a:spcPct val="0"/>
              </a:spcAft>
              <a:buClrTx/>
              <a:buSzTx/>
              <a:buFontTx/>
              <a:buNone/>
              <a:tabLst/>
              <a:defRPr/>
            </a:pPr>
            <a:r>
              <a:rPr kumimoji="0" lang="en-US" sz="3600" b="1" i="0" u="none" strike="noStrike" kern="1200" cap="none" spc="0" normalizeH="0" baseline="0" noProof="0" dirty="0">
                <a:ln>
                  <a:noFill/>
                </a:ln>
                <a:solidFill>
                  <a:srgbClr val="FF0000"/>
                </a:solidFill>
                <a:effectLst>
                  <a:outerShdw blurRad="38100" dist="38100" dir="2700000" algn="tl">
                    <a:srgbClr val="000000">
                      <a:alpha val="43137"/>
                    </a:srgbClr>
                  </a:outerShdw>
                </a:effectLst>
                <a:uLnTx/>
                <a:uFillTx/>
                <a:latin typeface="Times New Roman" pitchFamily="18" charset="0"/>
                <a:ea typeface="+mn-ea"/>
                <a:cs typeface="Times New Roman" pitchFamily="18" charset="0"/>
              </a:rPr>
              <a:t>BÀI 26: RÔ –BỐT Ở QUANH TA(T4)</a:t>
            </a:r>
          </a:p>
        </p:txBody>
      </p:sp>
      <p:sp>
        <p:nvSpPr>
          <p:cNvPr id="23" name="Rectangle 22">
            <a:extLst>
              <a:ext uri="{FF2B5EF4-FFF2-40B4-BE49-F238E27FC236}">
                <a16:creationId xmlns:a16="http://schemas.microsoft.com/office/drawing/2014/main" id="{0D0C324F-C9DD-0CEB-95CC-CDB721E10B9C}"/>
              </a:ext>
            </a:extLst>
          </p:cNvPr>
          <p:cNvSpPr/>
          <p:nvPr/>
        </p:nvSpPr>
        <p:spPr>
          <a:xfrm>
            <a:off x="3604419" y="3047078"/>
            <a:ext cx="9352872" cy="2431435"/>
          </a:xfrm>
          <a:prstGeom prst="rect">
            <a:avLst/>
          </a:prstGeom>
          <a:solidFill>
            <a:srgbClr val="92D050"/>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3800" b="1" i="0" u="none" strike="noStrike" kern="1200" cap="none" spc="0" normalizeH="0" baseline="0" noProof="0" dirty="0">
                <a:ln>
                  <a:noFill/>
                </a:ln>
                <a:solidFill>
                  <a:srgbClr val="FF0000"/>
                </a:solidFill>
                <a:effectLst/>
                <a:uLnTx/>
                <a:uFillTx/>
                <a:latin typeface="Times New Roman" pitchFamily="18" charset="0"/>
                <a:ea typeface="+mn-ea"/>
                <a:cs typeface="Times New Roman" pitchFamily="18" charset="0"/>
              </a:rPr>
              <a:t>1.Tên </a:t>
            </a:r>
            <a:r>
              <a:rPr kumimoji="0" lang="en-US" sz="3800" b="1" i="0" u="none" strike="noStrike" kern="1200" cap="none" spc="0" normalizeH="0" baseline="0" noProof="0" dirty="0" err="1">
                <a:ln>
                  <a:noFill/>
                </a:ln>
                <a:solidFill>
                  <a:srgbClr val="FF0000"/>
                </a:solidFill>
                <a:effectLst/>
                <a:uLnTx/>
                <a:uFillTx/>
                <a:latin typeface="Times New Roman" pitchFamily="18" charset="0"/>
                <a:ea typeface="+mn-ea"/>
                <a:cs typeface="Times New Roman" pitchFamily="18" charset="0"/>
              </a:rPr>
              <a:t>bản</a:t>
            </a:r>
            <a:r>
              <a:rPr kumimoji="0" lang="en-US" sz="3800" b="1" i="0" u="none" strike="noStrike" kern="1200" cap="none" spc="0" normalizeH="0" baseline="0" noProof="0" dirty="0">
                <a:ln>
                  <a:noFill/>
                </a:ln>
                <a:solidFill>
                  <a:srgbClr val="FF0000"/>
                </a:solidFill>
                <a:effectLst/>
                <a:uLnTx/>
                <a:uFillTx/>
                <a:latin typeface="Times New Roman" pitchFamily="18" charset="0"/>
                <a:ea typeface="+mn-ea"/>
                <a:cs typeface="Times New Roman" pitchFamily="18" charset="0"/>
              </a:rPr>
              <a:t> tin</a:t>
            </a: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3800" b="1" i="0" u="none" strike="noStrike" kern="1200" cap="none" spc="0" normalizeH="0" baseline="0" noProof="0" dirty="0">
                <a:ln>
                  <a:noFill/>
                </a:ln>
                <a:solidFill>
                  <a:srgbClr val="FF0000"/>
                </a:solidFill>
                <a:effectLst/>
                <a:uLnTx/>
                <a:uFillTx/>
                <a:latin typeface="Times New Roman" pitchFamily="18" charset="0"/>
                <a:ea typeface="+mn-ea"/>
                <a:cs typeface="Times New Roman" pitchFamily="18" charset="0"/>
              </a:rPr>
              <a:t>2. </a:t>
            </a:r>
            <a:r>
              <a:rPr kumimoji="0" lang="en-US" sz="3800" b="1" i="0" u="none" strike="noStrike" kern="1200" cap="none" spc="0" normalizeH="0" baseline="0" noProof="0" dirty="0" err="1">
                <a:ln>
                  <a:noFill/>
                </a:ln>
                <a:solidFill>
                  <a:srgbClr val="FF0000"/>
                </a:solidFill>
                <a:effectLst/>
                <a:uLnTx/>
                <a:uFillTx/>
                <a:latin typeface="Times New Roman" pitchFamily="18" charset="0"/>
                <a:ea typeface="+mn-ea"/>
                <a:cs typeface="Times New Roman" pitchFamily="18" charset="0"/>
              </a:rPr>
              <a:t>Hoạt</a:t>
            </a:r>
            <a:r>
              <a:rPr kumimoji="0" lang="en-US" sz="3800" b="1" i="0" u="none" strike="noStrike" kern="1200" cap="none" spc="0" normalizeH="0" baseline="0" noProof="0" dirty="0">
                <a:ln>
                  <a:noFill/>
                </a:ln>
                <a:solidFill>
                  <a:srgbClr val="FF0000"/>
                </a:solidFill>
                <a:effectLst/>
                <a:uLnTx/>
                <a:uFillTx/>
                <a:latin typeface="Times New Roman" pitchFamily="18" charset="0"/>
                <a:ea typeface="+mn-ea"/>
                <a:cs typeface="Times New Roman" pitchFamily="18" charset="0"/>
              </a:rPr>
              <a:t> </a:t>
            </a:r>
            <a:r>
              <a:rPr kumimoji="0" lang="en-US" sz="3800" b="1" i="0" u="none" strike="noStrike" kern="1200" cap="none" spc="0" normalizeH="0" baseline="0" noProof="0" dirty="0" err="1">
                <a:ln>
                  <a:noFill/>
                </a:ln>
                <a:solidFill>
                  <a:srgbClr val="FF0000"/>
                </a:solidFill>
                <a:effectLst/>
                <a:uLnTx/>
                <a:uFillTx/>
                <a:latin typeface="Times New Roman" pitchFamily="18" charset="0"/>
                <a:ea typeface="+mn-ea"/>
                <a:cs typeface="Times New Roman" pitchFamily="18" charset="0"/>
              </a:rPr>
              <a:t>động</a:t>
            </a:r>
            <a:r>
              <a:rPr kumimoji="0" lang="en-US" sz="3800" b="1" i="0" u="none" strike="noStrike" kern="1200" cap="none" spc="0" normalizeH="0" baseline="0" noProof="0" dirty="0">
                <a:ln>
                  <a:noFill/>
                </a:ln>
                <a:solidFill>
                  <a:srgbClr val="FF0000"/>
                </a:solidFill>
                <a:effectLst/>
                <a:uLnTx/>
                <a:uFillTx/>
                <a:latin typeface="Times New Roman" pitchFamily="18" charset="0"/>
                <a:ea typeface="+mn-ea"/>
                <a:cs typeface="Times New Roman" pitchFamily="18" charset="0"/>
              </a:rPr>
              <a:t> </a:t>
            </a:r>
            <a:r>
              <a:rPr kumimoji="0" lang="en-US" sz="3800" b="1" i="0" u="none" strike="noStrike" kern="1200" cap="none" spc="0" normalizeH="0" baseline="0" noProof="0" dirty="0" err="1">
                <a:ln>
                  <a:noFill/>
                </a:ln>
                <a:solidFill>
                  <a:srgbClr val="FF0000"/>
                </a:solidFill>
                <a:effectLst/>
                <a:uLnTx/>
                <a:uFillTx/>
                <a:latin typeface="Times New Roman" pitchFamily="18" charset="0"/>
                <a:ea typeface="+mn-ea"/>
                <a:cs typeface="Times New Roman" pitchFamily="18" charset="0"/>
              </a:rPr>
              <a:t>được</a:t>
            </a:r>
            <a:r>
              <a:rPr kumimoji="0" lang="en-US" sz="3800" b="1" i="0" u="none" strike="noStrike" kern="1200" cap="none" spc="0" normalizeH="0" baseline="0" noProof="0" dirty="0">
                <a:ln>
                  <a:noFill/>
                </a:ln>
                <a:solidFill>
                  <a:srgbClr val="FF0000"/>
                </a:solidFill>
                <a:effectLst/>
                <a:uLnTx/>
                <a:uFillTx/>
                <a:latin typeface="Times New Roman" pitchFamily="18" charset="0"/>
                <a:ea typeface="+mn-ea"/>
                <a:cs typeface="Times New Roman" pitchFamily="18" charset="0"/>
              </a:rPr>
              <a:t> </a:t>
            </a:r>
            <a:r>
              <a:rPr kumimoji="0" lang="en-US" sz="3800" b="1" i="0" u="none" strike="noStrike" kern="1200" cap="none" spc="0" normalizeH="0" baseline="0" noProof="0" dirty="0" err="1">
                <a:ln>
                  <a:noFill/>
                </a:ln>
                <a:solidFill>
                  <a:srgbClr val="FF0000"/>
                </a:solidFill>
                <a:effectLst/>
                <a:uLnTx/>
                <a:uFillTx/>
                <a:latin typeface="Times New Roman" pitchFamily="18" charset="0"/>
                <a:ea typeface="+mn-ea"/>
                <a:cs typeface="Times New Roman" pitchFamily="18" charset="0"/>
              </a:rPr>
              <a:t>thông</a:t>
            </a:r>
            <a:r>
              <a:rPr kumimoji="0" lang="en-US" sz="3800" b="1" i="0" u="none" strike="noStrike" kern="1200" cap="none" spc="0" normalizeH="0" baseline="0" noProof="0" dirty="0">
                <a:ln>
                  <a:noFill/>
                </a:ln>
                <a:solidFill>
                  <a:srgbClr val="FF0000"/>
                </a:solidFill>
                <a:effectLst/>
                <a:uLnTx/>
                <a:uFillTx/>
                <a:latin typeface="Times New Roman" pitchFamily="18" charset="0"/>
                <a:ea typeface="+mn-ea"/>
                <a:cs typeface="Times New Roman" pitchFamily="18" charset="0"/>
              </a:rPr>
              <a:t> </a:t>
            </a:r>
            <a:r>
              <a:rPr kumimoji="0" lang="en-US" sz="3800" b="1" i="0" u="none" strike="noStrike" kern="1200" cap="none" spc="0" normalizeH="0" baseline="0" noProof="0" dirty="0" err="1">
                <a:ln>
                  <a:noFill/>
                </a:ln>
                <a:solidFill>
                  <a:srgbClr val="FF0000"/>
                </a:solidFill>
                <a:effectLst/>
                <a:uLnTx/>
                <a:uFillTx/>
                <a:latin typeface="Times New Roman" pitchFamily="18" charset="0"/>
                <a:ea typeface="+mn-ea"/>
                <a:cs typeface="Times New Roman" pitchFamily="18" charset="0"/>
              </a:rPr>
              <a:t>báo</a:t>
            </a:r>
            <a:r>
              <a:rPr kumimoji="0" lang="en-US" sz="3800" b="1" i="0" u="none" strike="noStrike" kern="1200" cap="none" spc="0" normalizeH="0" baseline="0" noProof="0" dirty="0">
                <a:ln>
                  <a:noFill/>
                </a:ln>
                <a:solidFill>
                  <a:srgbClr val="FF0000"/>
                </a:solidFill>
                <a:effectLst/>
                <a:uLnTx/>
                <a:uFillTx/>
                <a:latin typeface="Times New Roman" pitchFamily="18" charset="0"/>
                <a:ea typeface="+mn-ea"/>
                <a:cs typeface="Times New Roman" pitchFamily="18" charset="0"/>
              </a:rPr>
              <a:t> </a:t>
            </a:r>
            <a:r>
              <a:rPr kumimoji="0" lang="en-US" sz="3800" b="1" i="0" u="none" strike="noStrike" kern="1200" cap="none" spc="0" normalizeH="0" baseline="0" noProof="0" dirty="0" err="1">
                <a:ln>
                  <a:noFill/>
                </a:ln>
                <a:solidFill>
                  <a:srgbClr val="FF0000"/>
                </a:solidFill>
                <a:effectLst/>
                <a:uLnTx/>
                <a:uFillTx/>
                <a:latin typeface="Times New Roman" pitchFamily="18" charset="0"/>
                <a:ea typeface="+mn-ea"/>
                <a:cs typeface="Times New Roman" pitchFamily="18" charset="0"/>
              </a:rPr>
              <a:t>trong</a:t>
            </a:r>
            <a:r>
              <a:rPr kumimoji="0" lang="en-US" sz="3800" b="1" i="0" u="none" strike="noStrike" kern="1200" cap="none" spc="0" normalizeH="0" baseline="0" noProof="0" dirty="0">
                <a:ln>
                  <a:noFill/>
                </a:ln>
                <a:solidFill>
                  <a:srgbClr val="FF0000"/>
                </a:solidFill>
                <a:effectLst/>
                <a:uLnTx/>
                <a:uFillTx/>
                <a:latin typeface="Times New Roman" pitchFamily="18" charset="0"/>
                <a:ea typeface="+mn-ea"/>
                <a:cs typeface="Times New Roman" pitchFamily="18" charset="0"/>
              </a:rPr>
              <a:t> </a:t>
            </a:r>
            <a:r>
              <a:rPr kumimoji="0" lang="en-US" sz="3800" b="1" i="0" u="none" strike="noStrike" kern="1200" cap="none" spc="0" normalizeH="0" baseline="0" noProof="0" dirty="0" err="1">
                <a:ln>
                  <a:noFill/>
                </a:ln>
                <a:solidFill>
                  <a:srgbClr val="FF0000"/>
                </a:solidFill>
                <a:effectLst/>
                <a:uLnTx/>
                <a:uFillTx/>
                <a:latin typeface="Times New Roman" pitchFamily="18" charset="0"/>
                <a:ea typeface="+mn-ea"/>
                <a:cs typeface="Times New Roman" pitchFamily="18" charset="0"/>
              </a:rPr>
              <a:t>bản</a:t>
            </a:r>
            <a:r>
              <a:rPr kumimoji="0" lang="en-US" sz="3800" b="1" i="0" u="none" strike="noStrike" kern="1200" cap="none" spc="0" normalizeH="0" baseline="0" noProof="0" dirty="0">
                <a:ln>
                  <a:noFill/>
                </a:ln>
                <a:solidFill>
                  <a:srgbClr val="FF0000"/>
                </a:solidFill>
                <a:effectLst/>
                <a:uLnTx/>
                <a:uFillTx/>
                <a:latin typeface="Times New Roman" pitchFamily="18" charset="0"/>
                <a:ea typeface="+mn-ea"/>
                <a:cs typeface="Times New Roman" pitchFamily="18" charset="0"/>
              </a:rPr>
              <a:t> tin</a:t>
            </a: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3800" b="1" i="0" u="none" strike="noStrike" kern="1200" cap="none" spc="0" normalizeH="0" baseline="0" noProof="0" dirty="0">
                <a:ln>
                  <a:noFill/>
                </a:ln>
                <a:solidFill>
                  <a:srgbClr val="FF0000"/>
                </a:solidFill>
                <a:effectLst/>
                <a:uLnTx/>
                <a:uFillTx/>
                <a:latin typeface="Times New Roman" pitchFamily="18" charset="0"/>
                <a:ea typeface="+mn-ea"/>
                <a:cs typeface="Times New Roman" pitchFamily="18" charset="0"/>
              </a:rPr>
              <a:t>3. </a:t>
            </a:r>
            <a:r>
              <a:rPr kumimoji="0" lang="en-US" sz="3800" b="1" i="0" u="none" strike="noStrike" kern="1200" cap="none" spc="0" normalizeH="0" baseline="0" noProof="0" dirty="0" err="1">
                <a:ln>
                  <a:noFill/>
                </a:ln>
                <a:solidFill>
                  <a:srgbClr val="FF0000"/>
                </a:solidFill>
                <a:effectLst/>
                <a:uLnTx/>
                <a:uFillTx/>
                <a:latin typeface="Times New Roman" pitchFamily="18" charset="0"/>
                <a:ea typeface="+mn-ea"/>
                <a:cs typeface="Times New Roman" pitchFamily="18" charset="0"/>
              </a:rPr>
              <a:t>Địa</a:t>
            </a:r>
            <a:r>
              <a:rPr kumimoji="0" lang="en-US" sz="3800" b="1" i="0" u="none" strike="noStrike" kern="1200" cap="none" spc="0" normalizeH="0" baseline="0" noProof="0" dirty="0">
                <a:ln>
                  <a:noFill/>
                </a:ln>
                <a:solidFill>
                  <a:srgbClr val="FF0000"/>
                </a:solidFill>
                <a:effectLst/>
                <a:uLnTx/>
                <a:uFillTx/>
                <a:latin typeface="Times New Roman" pitchFamily="18" charset="0"/>
                <a:ea typeface="+mn-ea"/>
                <a:cs typeface="Times New Roman" pitchFamily="18" charset="0"/>
              </a:rPr>
              <a:t> </a:t>
            </a:r>
            <a:r>
              <a:rPr kumimoji="0" lang="en-US" sz="3800" b="1" i="0" u="none" strike="noStrike" kern="1200" cap="none" spc="0" normalizeH="0" baseline="0" noProof="0" dirty="0" err="1">
                <a:ln>
                  <a:noFill/>
                </a:ln>
                <a:solidFill>
                  <a:srgbClr val="FF0000"/>
                </a:solidFill>
                <a:effectLst/>
                <a:uLnTx/>
                <a:uFillTx/>
                <a:latin typeface="Times New Roman" pitchFamily="18" charset="0"/>
                <a:ea typeface="+mn-ea"/>
                <a:cs typeface="Times New Roman" pitchFamily="18" charset="0"/>
              </a:rPr>
              <a:t>điểm</a:t>
            </a:r>
            <a:r>
              <a:rPr kumimoji="0" lang="en-US" sz="3800" b="1" i="0" u="none" strike="noStrike" kern="1200" cap="none" spc="0" normalizeH="0" baseline="0" noProof="0" dirty="0">
                <a:ln>
                  <a:noFill/>
                </a:ln>
                <a:solidFill>
                  <a:srgbClr val="FF0000"/>
                </a:solidFill>
                <a:effectLst/>
                <a:uLnTx/>
                <a:uFillTx/>
                <a:latin typeface="Times New Roman" pitchFamily="18" charset="0"/>
                <a:ea typeface="+mn-ea"/>
                <a:cs typeface="Times New Roman" pitchFamily="18" charset="0"/>
              </a:rPr>
              <a:t> </a:t>
            </a:r>
            <a:r>
              <a:rPr kumimoji="0" lang="en-US" sz="3800" b="1" i="0" u="none" strike="noStrike" kern="1200" cap="none" spc="0" normalizeH="0" baseline="0" noProof="0" dirty="0" err="1">
                <a:ln>
                  <a:noFill/>
                </a:ln>
                <a:solidFill>
                  <a:srgbClr val="FF0000"/>
                </a:solidFill>
                <a:effectLst/>
                <a:uLnTx/>
                <a:uFillTx/>
                <a:latin typeface="Times New Roman" pitchFamily="18" charset="0"/>
                <a:ea typeface="+mn-ea"/>
                <a:cs typeface="Times New Roman" pitchFamily="18" charset="0"/>
              </a:rPr>
              <a:t>và</a:t>
            </a:r>
            <a:r>
              <a:rPr kumimoji="0" lang="en-US" sz="3800" b="1" i="0" u="none" strike="noStrike" kern="1200" cap="none" spc="0" normalizeH="0" baseline="0" noProof="0" dirty="0">
                <a:ln>
                  <a:noFill/>
                </a:ln>
                <a:solidFill>
                  <a:srgbClr val="FF0000"/>
                </a:solidFill>
                <a:effectLst/>
                <a:uLnTx/>
                <a:uFillTx/>
                <a:latin typeface="Times New Roman" pitchFamily="18" charset="0"/>
                <a:ea typeface="+mn-ea"/>
                <a:cs typeface="Times New Roman" pitchFamily="18" charset="0"/>
              </a:rPr>
              <a:t> </a:t>
            </a:r>
            <a:r>
              <a:rPr kumimoji="0" lang="en-US" sz="3800" b="1" i="0" u="none" strike="noStrike" kern="1200" cap="none" spc="0" normalizeH="0" baseline="0" noProof="0" dirty="0" err="1">
                <a:ln>
                  <a:noFill/>
                </a:ln>
                <a:solidFill>
                  <a:srgbClr val="FF0000"/>
                </a:solidFill>
                <a:effectLst/>
                <a:uLnTx/>
                <a:uFillTx/>
                <a:latin typeface="Times New Roman" pitchFamily="18" charset="0"/>
                <a:ea typeface="+mn-ea"/>
                <a:cs typeface="Times New Roman" pitchFamily="18" charset="0"/>
              </a:rPr>
              <a:t>thời</a:t>
            </a:r>
            <a:r>
              <a:rPr kumimoji="0" lang="en-US" sz="3800" b="1" i="0" u="none" strike="noStrike" kern="1200" cap="none" spc="0" normalizeH="0" baseline="0" noProof="0" dirty="0">
                <a:ln>
                  <a:noFill/>
                </a:ln>
                <a:solidFill>
                  <a:srgbClr val="FF0000"/>
                </a:solidFill>
                <a:effectLst/>
                <a:uLnTx/>
                <a:uFillTx/>
                <a:latin typeface="Times New Roman" pitchFamily="18" charset="0"/>
                <a:ea typeface="+mn-ea"/>
                <a:cs typeface="Times New Roman" pitchFamily="18" charset="0"/>
              </a:rPr>
              <a:t> </a:t>
            </a:r>
            <a:r>
              <a:rPr kumimoji="0" lang="en-US" sz="3800" b="1" i="0" u="none" strike="noStrike" kern="1200" cap="none" spc="0" normalizeH="0" baseline="0" noProof="0" dirty="0" err="1">
                <a:ln>
                  <a:noFill/>
                </a:ln>
                <a:solidFill>
                  <a:srgbClr val="FF0000"/>
                </a:solidFill>
                <a:effectLst/>
                <a:uLnTx/>
                <a:uFillTx/>
                <a:latin typeface="Times New Roman" pitchFamily="18" charset="0"/>
                <a:ea typeface="+mn-ea"/>
                <a:cs typeface="Times New Roman" pitchFamily="18" charset="0"/>
              </a:rPr>
              <a:t>gian</a:t>
            </a:r>
            <a:r>
              <a:rPr kumimoji="0" lang="en-US" sz="3800" b="1" i="0" u="none" strike="noStrike" kern="1200" cap="none" spc="0" normalizeH="0" baseline="0" noProof="0" dirty="0">
                <a:ln>
                  <a:noFill/>
                </a:ln>
                <a:solidFill>
                  <a:srgbClr val="FF0000"/>
                </a:solidFill>
                <a:effectLst/>
                <a:uLnTx/>
                <a:uFillTx/>
                <a:latin typeface="Times New Roman" pitchFamily="18" charset="0"/>
                <a:ea typeface="+mn-ea"/>
                <a:cs typeface="Times New Roman" pitchFamily="18" charset="0"/>
              </a:rPr>
              <a:t> </a:t>
            </a:r>
            <a:r>
              <a:rPr kumimoji="0" lang="en-US" sz="3800" b="1" i="0" u="none" strike="noStrike" kern="1200" cap="none" spc="0" normalizeH="0" baseline="0" noProof="0" dirty="0" err="1">
                <a:ln>
                  <a:noFill/>
                </a:ln>
                <a:solidFill>
                  <a:srgbClr val="FF0000"/>
                </a:solidFill>
                <a:effectLst/>
                <a:uLnTx/>
                <a:uFillTx/>
                <a:latin typeface="Times New Roman" pitchFamily="18" charset="0"/>
                <a:ea typeface="+mn-ea"/>
                <a:cs typeface="Times New Roman" pitchFamily="18" charset="0"/>
              </a:rPr>
              <a:t>của</a:t>
            </a:r>
            <a:r>
              <a:rPr kumimoji="0" lang="en-US" sz="3800" b="1" i="0" u="none" strike="noStrike" kern="1200" cap="none" spc="0" normalizeH="0" baseline="0" noProof="0" dirty="0">
                <a:ln>
                  <a:noFill/>
                </a:ln>
                <a:solidFill>
                  <a:srgbClr val="FF0000"/>
                </a:solidFill>
                <a:effectLst/>
                <a:uLnTx/>
                <a:uFillTx/>
                <a:latin typeface="Times New Roman" pitchFamily="18" charset="0"/>
                <a:ea typeface="+mn-ea"/>
                <a:cs typeface="Times New Roman" pitchFamily="18" charset="0"/>
              </a:rPr>
              <a:t> </a:t>
            </a:r>
            <a:r>
              <a:rPr kumimoji="0" lang="en-US" sz="3800" b="1" i="0" u="none" strike="noStrike" kern="1200" cap="none" spc="0" normalizeH="0" baseline="0" noProof="0" dirty="0" err="1">
                <a:ln>
                  <a:noFill/>
                </a:ln>
                <a:solidFill>
                  <a:srgbClr val="FF0000"/>
                </a:solidFill>
                <a:effectLst/>
                <a:uLnTx/>
                <a:uFillTx/>
                <a:latin typeface="Times New Roman" pitchFamily="18" charset="0"/>
                <a:ea typeface="+mn-ea"/>
                <a:cs typeface="Times New Roman" pitchFamily="18" charset="0"/>
              </a:rPr>
              <a:t>hoạt</a:t>
            </a:r>
            <a:r>
              <a:rPr kumimoji="0" lang="en-US" sz="3800" b="1" i="0" u="none" strike="noStrike" kern="1200" cap="none" spc="0" normalizeH="0" baseline="0" noProof="0" dirty="0">
                <a:ln>
                  <a:noFill/>
                </a:ln>
                <a:solidFill>
                  <a:srgbClr val="FF0000"/>
                </a:solidFill>
                <a:effectLst/>
                <a:uLnTx/>
                <a:uFillTx/>
                <a:latin typeface="Times New Roman" pitchFamily="18" charset="0"/>
                <a:ea typeface="+mn-ea"/>
                <a:cs typeface="Times New Roman" pitchFamily="18" charset="0"/>
              </a:rPr>
              <a:t> </a:t>
            </a:r>
            <a:r>
              <a:rPr kumimoji="0" lang="en-US" sz="3800" b="1" i="0" u="none" strike="noStrike" kern="1200" cap="none" spc="0" normalizeH="0" baseline="0" noProof="0" dirty="0" err="1">
                <a:ln>
                  <a:noFill/>
                </a:ln>
                <a:solidFill>
                  <a:srgbClr val="FF0000"/>
                </a:solidFill>
                <a:effectLst/>
                <a:uLnTx/>
                <a:uFillTx/>
                <a:latin typeface="Times New Roman" pitchFamily="18" charset="0"/>
                <a:ea typeface="+mn-ea"/>
                <a:cs typeface="Times New Roman" pitchFamily="18" charset="0"/>
              </a:rPr>
              <a:t>động</a:t>
            </a:r>
            <a:endParaRPr kumimoji="0" lang="en-US" sz="3800" b="1" i="0" u="none" strike="noStrike" kern="1200" cap="none" spc="0" normalizeH="0" baseline="0" noProof="0" dirty="0">
              <a:ln>
                <a:noFill/>
              </a:ln>
              <a:solidFill>
                <a:srgbClr val="FF0000"/>
              </a:solidFill>
              <a:effectLst/>
              <a:uLnTx/>
              <a:uFillTx/>
              <a:latin typeface="Times New Roman" pitchFamily="18" charset="0"/>
              <a:ea typeface="+mn-ea"/>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3800" b="1" i="0" u="none" strike="noStrike" kern="1200" cap="none" spc="0" normalizeH="0" baseline="0" noProof="0" dirty="0">
                <a:ln>
                  <a:noFill/>
                </a:ln>
                <a:solidFill>
                  <a:srgbClr val="FF0000"/>
                </a:solidFill>
                <a:effectLst/>
                <a:uLnTx/>
                <a:uFillTx/>
                <a:latin typeface="Times New Roman" pitchFamily="18" charset="0"/>
                <a:ea typeface="+mn-ea"/>
                <a:cs typeface="Times New Roman" pitchFamily="18" charset="0"/>
              </a:rPr>
              <a:t>4. </a:t>
            </a:r>
            <a:r>
              <a:rPr kumimoji="0" lang="en-US" sz="3800" b="1" i="0" u="none" strike="noStrike" kern="1200" cap="none" spc="0" normalizeH="0" baseline="0" noProof="0" dirty="0" err="1">
                <a:ln>
                  <a:noFill/>
                </a:ln>
                <a:solidFill>
                  <a:srgbClr val="FF0000"/>
                </a:solidFill>
                <a:effectLst/>
                <a:uLnTx/>
                <a:uFillTx/>
                <a:latin typeface="Times New Roman" pitchFamily="18" charset="0"/>
                <a:ea typeface="+mn-ea"/>
                <a:cs typeface="Times New Roman" pitchFamily="18" charset="0"/>
              </a:rPr>
              <a:t>Nội</a:t>
            </a:r>
            <a:r>
              <a:rPr kumimoji="0" lang="en-US" sz="3800" b="1" i="0" u="none" strike="noStrike" kern="1200" cap="none" spc="0" normalizeH="0" baseline="0" noProof="0" dirty="0">
                <a:ln>
                  <a:noFill/>
                </a:ln>
                <a:solidFill>
                  <a:srgbClr val="FF0000"/>
                </a:solidFill>
                <a:effectLst/>
                <a:uLnTx/>
                <a:uFillTx/>
                <a:latin typeface="Times New Roman" pitchFamily="18" charset="0"/>
                <a:ea typeface="+mn-ea"/>
                <a:cs typeface="Times New Roman" pitchFamily="18" charset="0"/>
              </a:rPr>
              <a:t> dung </a:t>
            </a:r>
            <a:r>
              <a:rPr kumimoji="0" lang="en-US" sz="3800" b="1" i="0" u="none" strike="noStrike" kern="1200" cap="none" spc="0" normalizeH="0" baseline="0" noProof="0" dirty="0" err="1">
                <a:ln>
                  <a:noFill/>
                </a:ln>
                <a:solidFill>
                  <a:srgbClr val="FF0000"/>
                </a:solidFill>
                <a:effectLst/>
                <a:uLnTx/>
                <a:uFillTx/>
                <a:latin typeface="Times New Roman" pitchFamily="18" charset="0"/>
                <a:ea typeface="+mn-ea"/>
                <a:cs typeface="Times New Roman" pitchFamily="18" charset="0"/>
              </a:rPr>
              <a:t>của</a:t>
            </a:r>
            <a:r>
              <a:rPr kumimoji="0" lang="en-US" sz="3800" b="1" i="0" u="none" strike="noStrike" kern="1200" cap="none" spc="0" normalizeH="0" baseline="0" noProof="0" dirty="0">
                <a:ln>
                  <a:noFill/>
                </a:ln>
                <a:solidFill>
                  <a:srgbClr val="FF0000"/>
                </a:solidFill>
                <a:effectLst/>
                <a:uLnTx/>
                <a:uFillTx/>
                <a:latin typeface="Times New Roman" pitchFamily="18" charset="0"/>
                <a:ea typeface="+mn-ea"/>
                <a:cs typeface="Times New Roman" pitchFamily="18" charset="0"/>
              </a:rPr>
              <a:t> </a:t>
            </a:r>
            <a:r>
              <a:rPr kumimoji="0" lang="en-US" sz="3800" b="1" i="0" u="none" strike="noStrike" kern="1200" cap="none" spc="0" normalizeH="0" baseline="0" noProof="0" dirty="0" err="1">
                <a:ln>
                  <a:noFill/>
                </a:ln>
                <a:solidFill>
                  <a:srgbClr val="FF0000"/>
                </a:solidFill>
                <a:effectLst/>
                <a:uLnTx/>
                <a:uFillTx/>
                <a:latin typeface="Times New Roman" pitchFamily="18" charset="0"/>
                <a:ea typeface="+mn-ea"/>
                <a:cs typeface="Times New Roman" pitchFamily="18" charset="0"/>
              </a:rPr>
              <a:t>hoạt</a:t>
            </a:r>
            <a:r>
              <a:rPr kumimoji="0" lang="en-US" sz="3800" b="1" i="0" u="none" strike="noStrike" kern="1200" cap="none" spc="0" normalizeH="0" baseline="0" noProof="0" dirty="0">
                <a:ln>
                  <a:noFill/>
                </a:ln>
                <a:solidFill>
                  <a:srgbClr val="FF0000"/>
                </a:solidFill>
                <a:effectLst/>
                <a:uLnTx/>
                <a:uFillTx/>
                <a:latin typeface="Times New Roman" pitchFamily="18" charset="0"/>
                <a:ea typeface="+mn-ea"/>
                <a:cs typeface="Times New Roman" pitchFamily="18" charset="0"/>
              </a:rPr>
              <a:t> </a:t>
            </a:r>
            <a:r>
              <a:rPr kumimoji="0" lang="en-US" sz="3800" b="1" i="0" u="none" strike="noStrike" kern="1200" cap="none" spc="0" normalizeH="0" baseline="0" noProof="0" dirty="0" err="1">
                <a:ln>
                  <a:noFill/>
                </a:ln>
                <a:solidFill>
                  <a:srgbClr val="FF0000"/>
                </a:solidFill>
                <a:effectLst/>
                <a:uLnTx/>
                <a:uFillTx/>
                <a:latin typeface="Times New Roman" pitchFamily="18" charset="0"/>
                <a:ea typeface="+mn-ea"/>
                <a:cs typeface="Times New Roman" pitchFamily="18" charset="0"/>
              </a:rPr>
              <a:t>động</a:t>
            </a:r>
            <a:endParaRPr kumimoji="0" lang="en-US" sz="3800" b="1" i="0" u="none" strike="noStrike" kern="1200" cap="none" spc="0" normalizeH="0" baseline="0" noProof="0" dirty="0">
              <a:ln>
                <a:noFill/>
              </a:ln>
              <a:solidFill>
                <a:srgbClr val="FF0000"/>
              </a:solidFill>
              <a:effectLst/>
              <a:uLnTx/>
              <a:uFillTx/>
              <a:latin typeface="Times New Roman" pitchFamily="18" charset="0"/>
              <a:ea typeface="+mn-ea"/>
              <a:cs typeface="Times New Roman" pitchFamily="18" charset="0"/>
            </a:endParaRPr>
          </a:p>
        </p:txBody>
      </p:sp>
      <p:sp>
        <p:nvSpPr>
          <p:cNvPr id="24" name="Rectangle 23">
            <a:extLst>
              <a:ext uri="{FF2B5EF4-FFF2-40B4-BE49-F238E27FC236}">
                <a16:creationId xmlns:a16="http://schemas.microsoft.com/office/drawing/2014/main" id="{363C1ABA-830D-E499-B12C-4B1A04972973}"/>
              </a:ext>
            </a:extLst>
          </p:cNvPr>
          <p:cNvSpPr/>
          <p:nvPr/>
        </p:nvSpPr>
        <p:spPr>
          <a:xfrm>
            <a:off x="403525" y="5624621"/>
            <a:ext cx="15469588" cy="2862322"/>
          </a:xfrm>
          <a:prstGeom prst="rect">
            <a:avLst/>
          </a:prstGeom>
          <a:solidFill>
            <a:srgbClr val="FFFF00"/>
          </a:solidFill>
          <a:effectLst>
            <a:outerShdw blurRad="50800" dist="38100" dir="2700000" algn="tl" rotWithShape="0">
              <a:prstClr val="black">
                <a:alpha val="40000"/>
              </a:prstClr>
            </a:outerShdw>
          </a:effectLst>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nl-NL" sz="3600" b="1" i="0" u="none" strike="noStrike" kern="1200" cap="none" spc="0" normalizeH="0" baseline="0" noProof="0" dirty="0">
                <a:ln>
                  <a:noFill/>
                </a:ln>
                <a:solidFill>
                  <a:srgbClr val="0000CC"/>
                </a:solidFill>
                <a:effectLst/>
                <a:uLnTx/>
                <a:uFillTx/>
                <a:latin typeface="Times New Roman" panose="02020603050405020304" pitchFamily="18" charset="0"/>
                <a:cs typeface="Times New Roman" panose="02020603050405020304" pitchFamily="18" charset="0"/>
              </a:rPr>
              <a:t>1.Tên bản tin: Bản tin Giờ Trái Đất năm 2021</a:t>
            </a:r>
            <a:endParaRPr kumimoji="0" lang="en-US" sz="3600" b="1" i="0" u="none" strike="noStrike" kern="1200" cap="none" spc="0" normalizeH="0" baseline="0" noProof="0" dirty="0">
              <a:ln>
                <a:noFill/>
              </a:ln>
              <a:solidFill>
                <a:srgbClr val="0000CC"/>
              </a:solidFill>
              <a:effectLst/>
              <a:uLnTx/>
              <a:uFillTx/>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nl-NL" sz="3600" b="1" i="0" u="none" strike="noStrike" kern="1200" cap="none" spc="0" normalizeH="0" baseline="0" noProof="0" dirty="0">
                <a:ln>
                  <a:noFill/>
                </a:ln>
                <a:solidFill>
                  <a:srgbClr val="0000CC"/>
                </a:solidFill>
                <a:effectLst/>
                <a:uLnTx/>
                <a:uFillTx/>
                <a:latin typeface="Times New Roman" panose="02020603050405020304" pitchFamily="18" charset="0"/>
                <a:cs typeface="Times New Roman" panose="02020603050405020304" pitchFamily="18" charset="0"/>
              </a:rPr>
              <a:t>2.Hoạt động được thông báo trong bản tin: thực hiện Giờ Trái Đất.</a:t>
            </a:r>
            <a:endParaRPr kumimoji="0" lang="en-US" sz="3600" b="1" i="0" u="none" strike="noStrike" kern="1200" cap="none" spc="0" normalizeH="0" baseline="0" noProof="0" dirty="0">
              <a:ln>
                <a:noFill/>
              </a:ln>
              <a:solidFill>
                <a:srgbClr val="0000CC"/>
              </a:solidFill>
              <a:effectLst/>
              <a:uLnTx/>
              <a:uFillTx/>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nl-NL" sz="3600" b="1" i="0" u="none" strike="noStrike" kern="1200" cap="none" spc="0" normalizeH="0" baseline="0" noProof="0" dirty="0">
                <a:ln>
                  <a:noFill/>
                </a:ln>
                <a:solidFill>
                  <a:srgbClr val="0000CC"/>
                </a:solidFill>
                <a:effectLst/>
                <a:uLnTx/>
                <a:uFillTx/>
                <a:latin typeface="Times New Roman" panose="02020603050405020304" pitchFamily="18" charset="0"/>
                <a:cs typeface="Times New Roman" panose="02020603050405020304" pitchFamily="18" charset="0"/>
              </a:rPr>
              <a:t>3.Địa điểm và thời gian của hoạt động: Tại Việt Nam, từ 20 giờ 30 phút đến 21 giờ 30 phút, ngày 27 tháng 3 năm 2021.</a:t>
            </a:r>
            <a:endParaRPr kumimoji="0" lang="en-US" sz="3600" b="1" i="0" u="none" strike="noStrike" kern="1200" cap="none" spc="0" normalizeH="0" baseline="0" noProof="0" dirty="0">
              <a:ln>
                <a:noFill/>
              </a:ln>
              <a:solidFill>
                <a:srgbClr val="0000CC"/>
              </a:solidFill>
              <a:effectLst/>
              <a:uLnTx/>
              <a:uFillTx/>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nl-NL" sz="3600" b="1" i="0" u="none" strike="noStrike" kern="1200" cap="none" spc="0" normalizeH="0" baseline="0" noProof="0" dirty="0">
                <a:ln>
                  <a:noFill/>
                </a:ln>
                <a:solidFill>
                  <a:srgbClr val="0000CC"/>
                </a:solidFill>
                <a:effectLst/>
                <a:uLnTx/>
                <a:uFillTx/>
                <a:latin typeface="Times New Roman" panose="02020603050405020304" pitchFamily="18" charset="0"/>
                <a:cs typeface="Times New Roman" panose="02020603050405020304" pitchFamily="18" charset="0"/>
              </a:rPr>
              <a:t>4.Nội dung của hoạt động: các thiết bị điện đều được tắt trong Giờ Trái Đất.</a:t>
            </a:r>
            <a:endParaRPr kumimoji="0" lang="en-US" sz="3600" b="1" i="0" u="none" strike="noStrike" kern="1200" cap="none" spc="0" normalizeH="0" baseline="0" noProof="0" dirty="0">
              <a:ln>
                <a:noFill/>
              </a:ln>
              <a:solidFill>
                <a:srgbClr val="0000CC"/>
              </a:solidFill>
              <a:effectLst/>
              <a:uLnTx/>
              <a:uFillTx/>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34341141"/>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fade">
                                      <p:cBhvr>
                                        <p:cTn id="12" dur="500"/>
                                        <p:tgtEl>
                                          <p:spTgt spid="12"/>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23"/>
                                        </p:tgtEl>
                                        <p:attrNameLst>
                                          <p:attrName>style.visibility</p:attrName>
                                        </p:attrNameLst>
                                      </p:cBhvr>
                                      <p:to>
                                        <p:strVal val="visible"/>
                                      </p:to>
                                    </p:set>
                                    <p:animEffect transition="in" filter="fade">
                                      <p:cBhvr>
                                        <p:cTn id="15" dur="500"/>
                                        <p:tgtEl>
                                          <p:spTgt spid="23"/>
                                        </p:tgtEl>
                                      </p:cBhvr>
                                    </p:animEffect>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grpId="0" nodeType="clickEffect">
                                  <p:stCondLst>
                                    <p:cond delay="0"/>
                                  </p:stCondLst>
                                  <p:childTnLst>
                                    <p:set>
                                      <p:cBhvr>
                                        <p:cTn id="19" dur="1" fill="hold">
                                          <p:stCondLst>
                                            <p:cond delay="0"/>
                                          </p:stCondLst>
                                        </p:cTn>
                                        <p:tgtEl>
                                          <p:spTgt spid="24"/>
                                        </p:tgtEl>
                                        <p:attrNameLst>
                                          <p:attrName>style.visibility</p:attrName>
                                        </p:attrNameLst>
                                      </p:cBhvr>
                                      <p:to>
                                        <p:strVal val="visible"/>
                                      </p:to>
                                    </p:set>
                                    <p:anim calcmode="lin" valueType="num">
                                      <p:cBhvr additive="base">
                                        <p:cTn id="20" dur="500" fill="hold"/>
                                        <p:tgtEl>
                                          <p:spTgt spid="24"/>
                                        </p:tgtEl>
                                        <p:attrNameLst>
                                          <p:attrName>ppt_x</p:attrName>
                                        </p:attrNameLst>
                                      </p:cBhvr>
                                      <p:tavLst>
                                        <p:tav tm="0">
                                          <p:val>
                                            <p:strVal val="#ppt_x"/>
                                          </p:val>
                                        </p:tav>
                                        <p:tav tm="100000">
                                          <p:val>
                                            <p:strVal val="#ppt_x"/>
                                          </p:val>
                                        </p:tav>
                                      </p:tavLst>
                                    </p:anim>
                                    <p:anim calcmode="lin" valueType="num">
                                      <p:cBhvr additive="base">
                                        <p:cTn id="21" dur="500" fill="hold"/>
                                        <p:tgtEl>
                                          <p:spTgt spid="2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23" grpId="0" animBg="1"/>
      <p:bldP spid="24"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 name="Group 13"/>
          <p:cNvGrpSpPr/>
          <p:nvPr/>
        </p:nvGrpSpPr>
        <p:grpSpPr>
          <a:xfrm>
            <a:off x="4617134" y="149573"/>
            <a:ext cx="7013458" cy="1117345"/>
            <a:chOff x="4539228" y="210532"/>
            <a:chExt cx="6895119" cy="1117345"/>
          </a:xfrm>
        </p:grpSpPr>
        <p:grpSp>
          <p:nvGrpSpPr>
            <p:cNvPr id="15" name="Group 14"/>
            <p:cNvGrpSpPr/>
            <p:nvPr/>
          </p:nvGrpSpPr>
          <p:grpSpPr>
            <a:xfrm>
              <a:off x="4539228" y="210532"/>
              <a:ext cx="6895119" cy="1117345"/>
              <a:chOff x="4539228" y="210532"/>
              <a:chExt cx="6895119" cy="1117345"/>
            </a:xfrm>
          </p:grpSpPr>
          <p:sp>
            <p:nvSpPr>
              <p:cNvPr id="17" name="TextBox 16"/>
              <p:cNvSpPr txBox="1"/>
              <p:nvPr/>
            </p:nvSpPr>
            <p:spPr>
              <a:xfrm>
                <a:off x="4539228" y="210532"/>
                <a:ext cx="6895119" cy="646331"/>
              </a:xfrm>
              <a:prstGeom prst="rect">
                <a:avLst/>
              </a:prstGeom>
              <a:noFill/>
            </p:spPr>
            <p:txBody>
              <a:bodyPr wrap="none" rtlCol="0">
                <a:spAutoFit/>
              </a:bodyPr>
              <a:lstStyle/>
              <a:p>
                <a:r>
                  <a:rPr lang="en-US" sz="3600">
                    <a:solidFill>
                      <a:srgbClr val="0000CC"/>
                    </a:solidFill>
                    <a:latin typeface="Times New Roman" pitchFamily="18" charset="0"/>
                    <a:cs typeface="Times New Roman" pitchFamily="18" charset="0"/>
                  </a:rPr>
                  <a:t>Thứ……ngày…..tháng…..năm…….</a:t>
                </a:r>
              </a:p>
            </p:txBody>
          </p:sp>
          <p:sp>
            <p:nvSpPr>
              <p:cNvPr id="18" name="TextBox 17"/>
              <p:cNvSpPr txBox="1"/>
              <p:nvPr/>
            </p:nvSpPr>
            <p:spPr>
              <a:xfrm>
                <a:off x="6651116" y="743102"/>
                <a:ext cx="2564962" cy="584775"/>
              </a:xfrm>
              <a:prstGeom prst="rect">
                <a:avLst/>
              </a:prstGeom>
              <a:noFill/>
            </p:spPr>
            <p:txBody>
              <a:bodyPr wrap="none" rtlCol="0">
                <a:spAutoFit/>
              </a:bodyPr>
              <a:lstStyle/>
              <a:p>
                <a:r>
                  <a:rPr lang="en-US" sz="3200" b="1">
                    <a:solidFill>
                      <a:srgbClr val="FF0066"/>
                    </a:solidFill>
                    <a:latin typeface="Times New Roman" pitchFamily="18" charset="0"/>
                    <a:cs typeface="Times New Roman" pitchFamily="18" charset="0"/>
                  </a:rPr>
                  <a:t>TIẾNG VIỆT</a:t>
                </a:r>
              </a:p>
            </p:txBody>
          </p:sp>
        </p:grpSp>
        <p:cxnSp>
          <p:nvCxnSpPr>
            <p:cNvPr id="16" name="Straight Connector 15"/>
            <p:cNvCxnSpPr/>
            <p:nvPr/>
          </p:nvCxnSpPr>
          <p:spPr>
            <a:xfrm>
              <a:off x="6826235" y="1288554"/>
              <a:ext cx="2194560"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grpSp>
        <p:nvGrpSpPr>
          <p:cNvPr id="9" name="Group 8"/>
          <p:cNvGrpSpPr/>
          <p:nvPr/>
        </p:nvGrpSpPr>
        <p:grpSpPr>
          <a:xfrm>
            <a:off x="1508919" y="1219200"/>
            <a:ext cx="4191000" cy="677108"/>
            <a:chOff x="1508919" y="1888664"/>
            <a:chExt cx="3733800" cy="677108"/>
          </a:xfrm>
        </p:grpSpPr>
        <p:sp>
          <p:nvSpPr>
            <p:cNvPr id="10" name="Rectangle 9"/>
            <p:cNvSpPr/>
            <p:nvPr/>
          </p:nvSpPr>
          <p:spPr>
            <a:xfrm>
              <a:off x="1508919" y="1888664"/>
              <a:ext cx="3733800" cy="677108"/>
            </a:xfrm>
            <a:prstGeom prst="rect">
              <a:avLst/>
            </a:prstGeom>
          </p:spPr>
          <p:txBody>
            <a:bodyPr wrap="square">
              <a:spAutoFit/>
            </a:bodyPr>
            <a:lstStyle/>
            <a:p>
              <a:r>
                <a:rPr lang="en-US" sz="3800" b="1">
                  <a:solidFill>
                    <a:srgbClr val="FF0066"/>
                  </a:solidFill>
                  <a:latin typeface="Times New Roman" pitchFamily="18" charset="0"/>
                  <a:cs typeface="Times New Roman" pitchFamily="18" charset="0"/>
                </a:rPr>
                <a:t>1. Luyện tập.</a:t>
              </a:r>
            </a:p>
          </p:txBody>
        </p:sp>
        <p:cxnSp>
          <p:nvCxnSpPr>
            <p:cNvPr id="11" name="Straight Connector 10"/>
            <p:cNvCxnSpPr/>
            <p:nvPr/>
          </p:nvCxnSpPr>
          <p:spPr>
            <a:xfrm>
              <a:off x="1673234" y="2519755"/>
              <a:ext cx="2281012" cy="0"/>
            </a:xfrm>
            <a:prstGeom prst="line">
              <a:avLst/>
            </a:prstGeom>
            <a:ln>
              <a:solidFill>
                <a:srgbClr val="FF0066"/>
              </a:solidFill>
            </a:ln>
          </p:spPr>
          <p:style>
            <a:lnRef idx="3">
              <a:schemeClr val="dk1"/>
            </a:lnRef>
            <a:fillRef idx="0">
              <a:schemeClr val="dk1"/>
            </a:fillRef>
            <a:effectRef idx="2">
              <a:schemeClr val="dk1"/>
            </a:effectRef>
            <a:fontRef idx="minor">
              <a:schemeClr val="tx1"/>
            </a:fontRef>
          </p:style>
        </p:cxnSp>
      </p:grpSp>
      <p:sp>
        <p:nvSpPr>
          <p:cNvPr id="12" name="Rectangle 11"/>
          <p:cNvSpPr/>
          <p:nvPr/>
        </p:nvSpPr>
        <p:spPr>
          <a:xfrm>
            <a:off x="899319" y="1905000"/>
            <a:ext cx="14575884" cy="1261884"/>
          </a:xfrm>
          <a:prstGeom prst="rect">
            <a:avLst/>
          </a:prstGeom>
        </p:spPr>
        <p:txBody>
          <a:bodyPr wrap="square">
            <a:spAutoFit/>
          </a:bodyPr>
          <a:lstStyle/>
          <a:p>
            <a:pPr algn="just"/>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Bài</a:t>
            </a:r>
            <a:r>
              <a:rPr lang="en-US" sz="3800" b="1" dirty="0">
                <a:solidFill>
                  <a:srgbClr val="0000CC"/>
                </a:solidFill>
                <a:latin typeface="Times New Roman" pitchFamily="18" charset="0"/>
                <a:cs typeface="Times New Roman" pitchFamily="18" charset="0"/>
              </a:rPr>
              <a:t> 2. </a:t>
            </a:r>
            <a:r>
              <a:rPr lang="en-US" sz="3800" b="1" dirty="0" err="1">
                <a:solidFill>
                  <a:srgbClr val="0000CC"/>
                </a:solidFill>
                <a:latin typeface="Times New Roman" pitchFamily="18" charset="0"/>
                <a:cs typeface="Times New Roman" pitchFamily="18" charset="0"/>
              </a:rPr>
              <a:t>Viết</a:t>
            </a:r>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một</a:t>
            </a:r>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bản</a:t>
            </a:r>
            <a:r>
              <a:rPr lang="en-US" sz="3800" b="1" dirty="0">
                <a:solidFill>
                  <a:srgbClr val="0000CC"/>
                </a:solidFill>
                <a:latin typeface="Times New Roman" pitchFamily="18" charset="0"/>
                <a:cs typeface="Times New Roman" pitchFamily="18" charset="0"/>
              </a:rPr>
              <a:t> tin </a:t>
            </a:r>
            <a:r>
              <a:rPr lang="nl-NL" sz="3600" b="1" dirty="0">
                <a:solidFill>
                  <a:srgbClr val="0000CC"/>
                </a:solidFill>
                <a:effectLst/>
                <a:latin typeface="Times New Roman" panose="02020603050405020304" pitchFamily="18" charset="0"/>
                <a:ea typeface="Times New Roman" panose="02020603050405020304" pitchFamily="18" charset="0"/>
              </a:rPr>
              <a:t>về hoạt động giữ gìn vệ sinh môi trường.</a:t>
            </a:r>
            <a:endParaRPr lang="en-US" sz="3600" b="1" dirty="0">
              <a:solidFill>
                <a:srgbClr val="0000CC"/>
              </a:solidFill>
              <a:effectLst/>
              <a:latin typeface="Times New Roman" panose="02020603050405020304" pitchFamily="18" charset="0"/>
              <a:ea typeface="Times New Roman" panose="02020603050405020304" pitchFamily="18" charset="0"/>
            </a:endParaRPr>
          </a:p>
          <a:p>
            <a:pPr algn="just"/>
            <a:endParaRPr lang="en-US" sz="3800" b="1" dirty="0">
              <a:solidFill>
                <a:srgbClr val="0000CC"/>
              </a:solidFill>
              <a:latin typeface="Times New Roman" pitchFamily="18" charset="0"/>
              <a:cs typeface="Times New Roman" pitchFamily="18" charset="0"/>
            </a:endParaRPr>
          </a:p>
        </p:txBody>
      </p:sp>
      <p:sp>
        <p:nvSpPr>
          <p:cNvPr id="29" name="Rectangle 95"/>
          <p:cNvSpPr>
            <a:spLocks noChangeArrowheads="1"/>
          </p:cNvSpPr>
          <p:nvPr/>
        </p:nvSpPr>
        <p:spPr bwMode="auto">
          <a:xfrm>
            <a:off x="4131581" y="1249680"/>
            <a:ext cx="7725576"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algn="ctr" eaLnBrk="1" hangingPunct="1">
              <a:spcBef>
                <a:spcPts val="1800"/>
              </a:spcBef>
              <a:defRPr/>
            </a:pPr>
            <a:r>
              <a:rPr lang="en-US" sz="36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BÀI 26: RÔ –BỐT Ở QUANH TA(T4)</a:t>
            </a:r>
          </a:p>
        </p:txBody>
      </p:sp>
      <p:sp>
        <p:nvSpPr>
          <p:cNvPr id="30" name="Rectangle 29">
            <a:extLst>
              <a:ext uri="{FF2B5EF4-FFF2-40B4-BE49-F238E27FC236}">
                <a16:creationId xmlns:a16="http://schemas.microsoft.com/office/drawing/2014/main" id="{C67F9178-646B-8982-67EF-5FB1C15BDCFC}"/>
              </a:ext>
            </a:extLst>
          </p:cNvPr>
          <p:cNvSpPr/>
          <p:nvPr/>
        </p:nvSpPr>
        <p:spPr>
          <a:xfrm>
            <a:off x="444225" y="2542427"/>
            <a:ext cx="14916392" cy="6093976"/>
          </a:xfrm>
          <a:prstGeom prst="rect">
            <a:avLst/>
          </a:prstGeom>
        </p:spPr>
        <p:txBody>
          <a:bodyPr wrap="square">
            <a:spAutoFit/>
          </a:bodyPr>
          <a:lstStyle/>
          <a:p>
            <a:pPr algn="just"/>
            <a:r>
              <a:rPr lang="en-US" sz="3800" b="1" dirty="0">
                <a:solidFill>
                  <a:srgbClr val="0000CC"/>
                </a:solidFill>
                <a:latin typeface="Times New Roman" pitchFamily="18" charset="0"/>
                <a:cs typeface="Times New Roman" pitchFamily="18" charset="0"/>
              </a:rPr>
              <a:t>      </a:t>
            </a:r>
            <a:r>
              <a:rPr lang="en-US" sz="3200" b="1" dirty="0" err="1">
                <a:solidFill>
                  <a:srgbClr val="0000CC"/>
                </a:solidFill>
                <a:latin typeface="Times New Roman" pitchFamily="18" charset="0"/>
                <a:cs typeface="Times New Roman" pitchFamily="18" charset="0"/>
              </a:rPr>
              <a:t>Bài</a:t>
            </a:r>
            <a:r>
              <a:rPr lang="en-US" sz="3200" b="1" dirty="0">
                <a:solidFill>
                  <a:srgbClr val="0000CC"/>
                </a:solidFill>
                <a:latin typeface="Times New Roman" pitchFamily="18" charset="0"/>
                <a:cs typeface="Times New Roman" pitchFamily="18" charset="0"/>
              </a:rPr>
              <a:t> 2. </a:t>
            </a:r>
            <a:r>
              <a:rPr lang="vi-VN" sz="3200" b="1" i="0" dirty="0">
                <a:solidFill>
                  <a:srgbClr val="0000CC"/>
                </a:solidFill>
                <a:effectLst/>
                <a:latin typeface="Times New Roman" panose="02020603050405020304" pitchFamily="18" charset="0"/>
                <a:cs typeface="Times New Roman" panose="02020603050405020304" pitchFamily="18" charset="0"/>
              </a:rPr>
              <a:t>Thiếu nhi Việt Nam đã </a:t>
            </a:r>
            <a:r>
              <a:rPr lang="en-US" sz="3200" b="1" i="0" dirty="0" err="1">
                <a:solidFill>
                  <a:srgbClr val="0000CC"/>
                </a:solidFill>
                <a:effectLst/>
                <a:latin typeface="Times New Roman" panose="02020603050405020304" pitchFamily="18" charset="0"/>
                <a:cs typeface="Times New Roman" panose="02020603050405020304" pitchFamily="18" charset="0"/>
              </a:rPr>
              <a:t>hưởng</a:t>
            </a:r>
            <a:r>
              <a:rPr lang="en-US" sz="3200" b="1" i="0" dirty="0">
                <a:solidFill>
                  <a:srgbClr val="0000CC"/>
                </a:solidFill>
                <a:effectLst/>
                <a:latin typeface="Times New Roman" panose="02020603050405020304" pitchFamily="18" charset="0"/>
                <a:cs typeface="Times New Roman" panose="02020603050405020304" pitchFamily="18" charset="0"/>
              </a:rPr>
              <a:t> </a:t>
            </a:r>
            <a:r>
              <a:rPr lang="en-US" sz="3200" b="1" i="0" dirty="0" err="1">
                <a:solidFill>
                  <a:srgbClr val="0000CC"/>
                </a:solidFill>
                <a:effectLst/>
                <a:latin typeface="Times New Roman" panose="02020603050405020304" pitchFamily="18" charset="0"/>
                <a:cs typeface="Times New Roman" panose="02020603050405020304" pitchFamily="18" charset="0"/>
              </a:rPr>
              <a:t>ứng</a:t>
            </a:r>
            <a:r>
              <a:rPr lang="en-US" sz="3200" b="1" i="0" dirty="0">
                <a:solidFill>
                  <a:srgbClr val="0000CC"/>
                </a:solidFill>
                <a:effectLst/>
                <a:latin typeface="Times New Roman" panose="02020603050405020304" pitchFamily="18" charset="0"/>
                <a:cs typeface="Times New Roman" panose="02020603050405020304" pitchFamily="18" charset="0"/>
              </a:rPr>
              <a:t> </a:t>
            </a:r>
            <a:r>
              <a:rPr lang="en-US" sz="3200" b="1" i="0" dirty="0" err="1">
                <a:solidFill>
                  <a:srgbClr val="0000CC"/>
                </a:solidFill>
                <a:effectLst/>
                <a:latin typeface="Times New Roman" panose="02020603050405020304" pitchFamily="18" charset="0"/>
                <a:cs typeface="Times New Roman" panose="02020603050405020304" pitchFamily="18" charset="0"/>
              </a:rPr>
              <a:t>nhiệt</a:t>
            </a:r>
            <a:r>
              <a:rPr lang="en-US" sz="3200" b="1" i="0" dirty="0">
                <a:solidFill>
                  <a:srgbClr val="0000CC"/>
                </a:solidFill>
                <a:effectLst/>
                <a:latin typeface="Times New Roman" panose="02020603050405020304" pitchFamily="18" charset="0"/>
                <a:cs typeface="Times New Roman" panose="02020603050405020304" pitchFamily="18" charset="0"/>
              </a:rPr>
              <a:t> </a:t>
            </a:r>
            <a:r>
              <a:rPr lang="en-US" sz="3200" b="1" i="0" dirty="0" err="1">
                <a:solidFill>
                  <a:srgbClr val="0000CC"/>
                </a:solidFill>
                <a:effectLst/>
                <a:latin typeface="Times New Roman" panose="02020603050405020304" pitchFamily="18" charset="0"/>
                <a:cs typeface="Times New Roman" panose="02020603050405020304" pitchFamily="18" charset="0"/>
              </a:rPr>
              <a:t>tình</a:t>
            </a:r>
            <a:r>
              <a:rPr lang="en-US" sz="3200" b="1" i="0" dirty="0">
                <a:solidFill>
                  <a:srgbClr val="0000CC"/>
                </a:solidFill>
                <a:effectLst/>
                <a:latin typeface="Times New Roman" panose="02020603050405020304" pitchFamily="18" charset="0"/>
                <a:cs typeface="Times New Roman" panose="02020603050405020304" pitchFamily="18" charset="0"/>
              </a:rPr>
              <a:t> :</a:t>
            </a:r>
            <a:r>
              <a:rPr lang="vi-VN" sz="3200" b="1" i="0" dirty="0">
                <a:solidFill>
                  <a:srgbClr val="0000CC"/>
                </a:solidFill>
                <a:effectLst/>
                <a:latin typeface="Times New Roman" panose="02020603050405020304" pitchFamily="18" charset="0"/>
                <a:cs typeface="Times New Roman" panose="02020603050405020304" pitchFamily="18" charset="0"/>
              </a:rPr>
              <a:t>Cuộc thi Viết thư Quốc tế UPU lần thứ 51 (năm 2022) do Liên minh Bưu chính Thế giới (UPU) tổ chức với chủ đề: “Em hãy viết thư gửi một người có tầm ảnh hưởng để trình bày lý do và cách thức họ cần hành động trước khủng hoảng khí hậu.”</a:t>
            </a:r>
            <a:r>
              <a:rPr lang="vi-VN" sz="3200" b="0" i="0" dirty="0">
                <a:solidFill>
                  <a:srgbClr val="333333"/>
                </a:solidFill>
                <a:effectLst/>
                <a:latin typeface="Roboto" panose="02000000000000000000" pitchFamily="2" charset="0"/>
              </a:rPr>
              <a:t> </a:t>
            </a:r>
            <a:r>
              <a:rPr lang="vi-VN" sz="3200" b="1" i="0" dirty="0">
                <a:solidFill>
                  <a:srgbClr val="0000CC"/>
                </a:solidFill>
                <a:effectLst/>
                <a:latin typeface="Times New Roman" panose="02020603050405020304" pitchFamily="18" charset="0"/>
                <a:cs typeface="Times New Roman" panose="02020603050405020304" pitchFamily="18" charset="0"/>
              </a:rPr>
              <a:t>Các em học sinh ở 62/63 tỉnh, thành phố đã viết và gửi đi gần một triệu bức thư để dự thi. Em Nguyễn Bình Nguyên, lớp 9A1 (Trường THCS Nguyễn Tri Phương, quận Ba Đình, Hà Nội) giành được giải Nhất duy nhất nhờ bức thư lay động lòng người gửi tới nghệ sỹ dương cầm Đặng Thái Sơn. Em Bình Nguyên biến mình thành ngọn gió nhỏ bay tới mảnh đất Canada lạnh giá, thỉnh cầu nghệ sỹ gốc Việt dùng âm nhạc để phát đi khắp mọi nơi thông điệp bảo vệ Hành tinh Xanh.</a:t>
            </a:r>
            <a:r>
              <a:rPr lang="en-US" sz="3200" b="1" i="0" dirty="0">
                <a:solidFill>
                  <a:srgbClr val="0000CC"/>
                </a:solidFill>
                <a:effectLst/>
                <a:latin typeface="Times New Roman" panose="02020603050405020304" pitchFamily="18" charset="0"/>
                <a:cs typeface="Times New Roman" panose="02020603050405020304" pitchFamily="18" charset="0"/>
              </a:rPr>
              <a:t> </a:t>
            </a:r>
            <a:r>
              <a:rPr lang="en-US" sz="3200" b="1" i="0" dirty="0" err="1">
                <a:solidFill>
                  <a:srgbClr val="0000CC"/>
                </a:solidFill>
                <a:effectLst/>
                <a:latin typeface="Times New Roman" panose="02020603050405020304" pitchFamily="18" charset="0"/>
                <a:cs typeface="Times New Roman" panose="02020603050405020304" pitchFamily="18" charset="0"/>
              </a:rPr>
              <a:t>Em</a:t>
            </a:r>
            <a:r>
              <a:rPr lang="en-US" sz="3200" b="1" i="0" dirty="0">
                <a:solidFill>
                  <a:srgbClr val="0000CC"/>
                </a:solidFill>
                <a:effectLst/>
                <a:latin typeface="Times New Roman" panose="02020603050405020304" pitchFamily="18" charset="0"/>
                <a:cs typeface="Times New Roman" panose="02020603050405020304" pitchFamily="18" charset="0"/>
              </a:rPr>
              <a:t> </a:t>
            </a:r>
            <a:r>
              <a:rPr lang="en-US" sz="3200" b="1" i="0" dirty="0" err="1">
                <a:solidFill>
                  <a:srgbClr val="0000CC"/>
                </a:solidFill>
                <a:effectLst/>
                <a:latin typeface="Times New Roman" panose="02020603050405020304" pitchFamily="18" charset="0"/>
                <a:cs typeface="Times New Roman" panose="02020603050405020304" pitchFamily="18" charset="0"/>
              </a:rPr>
              <a:t>cùng</a:t>
            </a:r>
            <a:r>
              <a:rPr lang="en-US" sz="3200" b="1" i="0" dirty="0">
                <a:solidFill>
                  <a:srgbClr val="0000CC"/>
                </a:solidFill>
                <a:effectLst/>
                <a:latin typeface="Times New Roman" panose="02020603050405020304" pitchFamily="18" charset="0"/>
                <a:cs typeface="Times New Roman" panose="02020603050405020304" pitchFamily="18" charset="0"/>
              </a:rPr>
              <a:t> </a:t>
            </a:r>
            <a:r>
              <a:rPr lang="en-US" sz="3200" b="1" i="0" dirty="0" err="1">
                <a:solidFill>
                  <a:srgbClr val="0000CC"/>
                </a:solidFill>
                <a:effectLst/>
                <a:latin typeface="Times New Roman" panose="02020603050405020304" pitchFamily="18" charset="0"/>
                <a:cs typeface="Times New Roman" panose="02020603050405020304" pitchFamily="18" charset="0"/>
              </a:rPr>
              <a:t>các</a:t>
            </a:r>
            <a:r>
              <a:rPr lang="en-US" sz="3200" b="1" i="0" dirty="0">
                <a:solidFill>
                  <a:srgbClr val="0000CC"/>
                </a:solidFill>
                <a:effectLst/>
                <a:latin typeface="Times New Roman" panose="02020603050405020304" pitchFamily="18" charset="0"/>
                <a:cs typeface="Times New Roman" panose="02020603050405020304" pitchFamily="18" charset="0"/>
              </a:rPr>
              <a:t> </a:t>
            </a:r>
            <a:r>
              <a:rPr lang="en-US" sz="3200" b="1" i="0" dirty="0" err="1">
                <a:solidFill>
                  <a:srgbClr val="0000CC"/>
                </a:solidFill>
                <a:effectLst/>
                <a:latin typeface="Times New Roman" panose="02020603050405020304" pitchFamily="18" charset="0"/>
                <a:cs typeface="Times New Roman" panose="02020603050405020304" pitchFamily="18" charset="0"/>
              </a:rPr>
              <a:t>bạn</a:t>
            </a:r>
            <a:r>
              <a:rPr lang="en-US" sz="3200" b="1" i="0" dirty="0">
                <a:solidFill>
                  <a:srgbClr val="0000CC"/>
                </a:solidFill>
                <a:effectLst/>
                <a:latin typeface="Times New Roman" panose="02020603050405020304" pitchFamily="18" charset="0"/>
                <a:cs typeface="Times New Roman" panose="02020603050405020304" pitchFamily="18" charset="0"/>
              </a:rPr>
              <a:t> </a:t>
            </a:r>
            <a:r>
              <a:rPr lang="en-US" sz="3200" b="1" i="0" dirty="0" err="1">
                <a:solidFill>
                  <a:srgbClr val="0000CC"/>
                </a:solidFill>
                <a:effectLst/>
                <a:latin typeface="Times New Roman" panose="02020603050405020304" pitchFamily="18" charset="0"/>
                <a:cs typeface="Times New Roman" panose="02020603050405020304" pitchFamily="18" charset="0"/>
              </a:rPr>
              <a:t>cùng</a:t>
            </a:r>
            <a:r>
              <a:rPr lang="en-US" sz="3200" b="1" i="0" dirty="0">
                <a:solidFill>
                  <a:srgbClr val="0000CC"/>
                </a:solidFill>
                <a:effectLst/>
                <a:latin typeface="Times New Roman" panose="02020603050405020304" pitchFamily="18" charset="0"/>
                <a:cs typeface="Times New Roman" panose="02020603050405020304" pitchFamily="18" charset="0"/>
              </a:rPr>
              <a:t> </a:t>
            </a:r>
            <a:r>
              <a:rPr lang="en-US" sz="3200" b="1" i="0" dirty="0" err="1">
                <a:solidFill>
                  <a:srgbClr val="0000CC"/>
                </a:solidFill>
                <a:effectLst/>
                <a:latin typeface="Times New Roman" panose="02020603050405020304" pitchFamily="18" charset="0"/>
                <a:cs typeface="Times New Roman" panose="02020603050405020304" pitchFamily="18" charset="0"/>
              </a:rPr>
              <a:t>tham</a:t>
            </a:r>
            <a:r>
              <a:rPr lang="en-US" sz="3200" b="1" i="0" dirty="0">
                <a:solidFill>
                  <a:srgbClr val="0000CC"/>
                </a:solidFill>
                <a:effectLst/>
                <a:latin typeface="Times New Roman" panose="02020603050405020304" pitchFamily="18" charset="0"/>
                <a:cs typeface="Times New Roman" panose="02020603050405020304" pitchFamily="18" charset="0"/>
              </a:rPr>
              <a:t> </a:t>
            </a:r>
            <a:r>
              <a:rPr lang="en-US" sz="3200" b="1" i="0" dirty="0" err="1">
                <a:solidFill>
                  <a:srgbClr val="0000CC"/>
                </a:solidFill>
                <a:effectLst/>
                <a:latin typeface="Times New Roman" panose="02020603050405020304" pitchFamily="18" charset="0"/>
                <a:cs typeface="Times New Roman" panose="02020603050405020304" pitchFamily="18" charset="0"/>
              </a:rPr>
              <a:t>gia</a:t>
            </a:r>
            <a:r>
              <a:rPr lang="en-US" sz="3200" b="1" i="0" dirty="0">
                <a:solidFill>
                  <a:srgbClr val="0000CC"/>
                </a:solidFill>
                <a:effectLst/>
                <a:latin typeface="Times New Roman" panose="02020603050405020304" pitchFamily="18" charset="0"/>
                <a:cs typeface="Times New Roman" panose="02020603050405020304" pitchFamily="18" charset="0"/>
              </a:rPr>
              <a:t> </a:t>
            </a:r>
            <a:r>
              <a:rPr lang="en-US" sz="3200" b="1" i="0" dirty="0" err="1">
                <a:solidFill>
                  <a:srgbClr val="0000CC"/>
                </a:solidFill>
                <a:effectLst/>
                <a:latin typeface="Times New Roman" panose="02020603050405020304" pitchFamily="18" charset="0"/>
                <a:cs typeface="Times New Roman" panose="02020603050405020304" pitchFamily="18" charset="0"/>
              </a:rPr>
              <a:t>vào</a:t>
            </a:r>
            <a:r>
              <a:rPr lang="en-US" sz="3200" b="1" i="0" dirty="0">
                <a:solidFill>
                  <a:srgbClr val="0000CC"/>
                </a:solidFill>
                <a:effectLst/>
                <a:latin typeface="Times New Roman" panose="02020603050405020304" pitchFamily="18" charset="0"/>
                <a:cs typeface="Times New Roman" panose="02020603050405020304" pitchFamily="18" charset="0"/>
              </a:rPr>
              <a:t> </a:t>
            </a:r>
            <a:r>
              <a:rPr lang="en-US" sz="3200" b="1" i="0" dirty="0" err="1">
                <a:solidFill>
                  <a:srgbClr val="0000CC"/>
                </a:solidFill>
                <a:effectLst/>
                <a:latin typeface="Times New Roman" panose="02020603050405020304" pitchFamily="18" charset="0"/>
                <a:cs typeface="Times New Roman" panose="02020603050405020304" pitchFamily="18" charset="0"/>
              </a:rPr>
              <a:t>cuộc</a:t>
            </a:r>
            <a:r>
              <a:rPr lang="en-US" sz="3200" b="1" i="0" dirty="0">
                <a:solidFill>
                  <a:srgbClr val="0000CC"/>
                </a:solidFill>
                <a:effectLst/>
                <a:latin typeface="Times New Roman" panose="02020603050405020304" pitchFamily="18" charset="0"/>
                <a:cs typeface="Times New Roman" panose="02020603050405020304" pitchFamily="18" charset="0"/>
              </a:rPr>
              <a:t> </a:t>
            </a:r>
            <a:r>
              <a:rPr lang="en-US" sz="3200" b="1" i="0" dirty="0" err="1">
                <a:solidFill>
                  <a:srgbClr val="0000CC"/>
                </a:solidFill>
                <a:effectLst/>
                <a:latin typeface="Times New Roman" panose="02020603050405020304" pitchFamily="18" charset="0"/>
                <a:cs typeface="Times New Roman" panose="02020603050405020304" pitchFamily="18" charset="0"/>
              </a:rPr>
              <a:t>thi</a:t>
            </a:r>
            <a:r>
              <a:rPr lang="en-US" sz="3200" b="1" i="0" dirty="0">
                <a:solidFill>
                  <a:srgbClr val="0000CC"/>
                </a:solidFill>
                <a:effectLst/>
                <a:latin typeface="Times New Roman" panose="02020603050405020304" pitchFamily="18" charset="0"/>
                <a:cs typeface="Times New Roman" panose="02020603050405020304" pitchFamily="18" charset="0"/>
              </a:rPr>
              <a:t>, </a:t>
            </a:r>
            <a:r>
              <a:rPr lang="en-US" sz="3200" b="1" i="0" dirty="0" err="1">
                <a:solidFill>
                  <a:srgbClr val="0000CC"/>
                </a:solidFill>
                <a:effectLst/>
                <a:latin typeface="Times New Roman" panose="02020603050405020304" pitchFamily="18" charset="0"/>
                <a:cs typeface="Times New Roman" panose="02020603050405020304" pitchFamily="18" charset="0"/>
              </a:rPr>
              <a:t>chưa</a:t>
            </a:r>
            <a:r>
              <a:rPr lang="en-US" sz="3200" b="1" i="0" dirty="0">
                <a:solidFill>
                  <a:srgbClr val="0000CC"/>
                </a:solidFill>
                <a:effectLst/>
                <a:latin typeface="Times New Roman" panose="02020603050405020304" pitchFamily="18" charset="0"/>
                <a:cs typeface="Times New Roman" panose="02020603050405020304" pitchFamily="18" charset="0"/>
              </a:rPr>
              <a:t> </a:t>
            </a:r>
            <a:r>
              <a:rPr lang="en-US" sz="3200" b="1" i="0" dirty="0" err="1">
                <a:solidFill>
                  <a:srgbClr val="0000CC"/>
                </a:solidFill>
                <a:effectLst/>
                <a:latin typeface="Times New Roman" panose="02020603050405020304" pitchFamily="18" charset="0"/>
                <a:cs typeface="Times New Roman" panose="02020603050405020304" pitchFamily="18" charset="0"/>
              </a:rPr>
              <a:t>đạt</a:t>
            </a:r>
            <a:r>
              <a:rPr lang="en-US" sz="3200" b="1" i="0" dirty="0">
                <a:solidFill>
                  <a:srgbClr val="0000CC"/>
                </a:solidFill>
                <a:effectLst/>
                <a:latin typeface="Times New Roman" panose="02020603050405020304" pitchFamily="18" charset="0"/>
                <a:cs typeface="Times New Roman" panose="02020603050405020304" pitchFamily="18" charset="0"/>
              </a:rPr>
              <a:t> </a:t>
            </a:r>
            <a:r>
              <a:rPr lang="en-US" sz="3200" b="1" i="0" dirty="0" err="1">
                <a:solidFill>
                  <a:srgbClr val="0000CC"/>
                </a:solidFill>
                <a:effectLst/>
                <a:latin typeface="Times New Roman" panose="02020603050405020304" pitchFamily="18" charset="0"/>
                <a:cs typeface="Times New Roman" panose="02020603050405020304" pitchFamily="18" charset="0"/>
              </a:rPr>
              <a:t>giải</a:t>
            </a:r>
            <a:r>
              <a:rPr lang="en-US" sz="3200" b="1" i="0" dirty="0">
                <a:solidFill>
                  <a:srgbClr val="0000CC"/>
                </a:solidFill>
                <a:effectLst/>
                <a:latin typeface="Times New Roman" panose="02020603050405020304" pitchFamily="18" charset="0"/>
                <a:cs typeface="Times New Roman" panose="02020603050405020304" pitchFamily="18" charset="0"/>
              </a:rPr>
              <a:t> </a:t>
            </a:r>
            <a:r>
              <a:rPr lang="en-US" sz="3200" b="1" i="0" dirty="0" err="1">
                <a:solidFill>
                  <a:srgbClr val="0000CC"/>
                </a:solidFill>
                <a:effectLst/>
                <a:latin typeface="Times New Roman" panose="02020603050405020304" pitchFamily="18" charset="0"/>
                <a:cs typeface="Times New Roman" panose="02020603050405020304" pitchFamily="18" charset="0"/>
              </a:rPr>
              <a:t>cao</a:t>
            </a:r>
            <a:r>
              <a:rPr lang="en-US" sz="3200" b="1" i="0" dirty="0">
                <a:solidFill>
                  <a:srgbClr val="0000CC"/>
                </a:solidFill>
                <a:effectLst/>
                <a:latin typeface="Times New Roman" panose="02020603050405020304" pitchFamily="18" charset="0"/>
                <a:cs typeface="Times New Roman" panose="02020603050405020304" pitchFamily="18" charset="0"/>
              </a:rPr>
              <a:t> </a:t>
            </a:r>
            <a:r>
              <a:rPr lang="en-US" sz="3200" b="1" i="0" dirty="0" err="1">
                <a:solidFill>
                  <a:srgbClr val="0000CC"/>
                </a:solidFill>
                <a:effectLst/>
                <a:latin typeface="Times New Roman" panose="02020603050405020304" pitchFamily="18" charset="0"/>
                <a:cs typeface="Times New Roman" panose="02020603050405020304" pitchFamily="18" charset="0"/>
              </a:rPr>
              <a:t>xong</a:t>
            </a:r>
            <a:r>
              <a:rPr lang="en-US" sz="3200" b="1" i="0" dirty="0">
                <a:solidFill>
                  <a:srgbClr val="0000CC"/>
                </a:solidFill>
                <a:effectLst/>
                <a:latin typeface="Times New Roman" panose="02020603050405020304" pitchFamily="18" charset="0"/>
                <a:cs typeface="Times New Roman" panose="02020603050405020304" pitchFamily="18" charset="0"/>
              </a:rPr>
              <a:t> </a:t>
            </a:r>
            <a:r>
              <a:rPr lang="en-US" sz="3200" b="1" i="0" dirty="0" err="1">
                <a:solidFill>
                  <a:srgbClr val="0000CC"/>
                </a:solidFill>
                <a:effectLst/>
                <a:latin typeface="Times New Roman" panose="02020603050405020304" pitchFamily="18" charset="0"/>
                <a:cs typeface="Times New Roman" panose="02020603050405020304" pitchFamily="18" charset="0"/>
              </a:rPr>
              <a:t>cũng</a:t>
            </a:r>
            <a:r>
              <a:rPr lang="en-US" sz="3200" b="1" i="0" dirty="0">
                <a:solidFill>
                  <a:srgbClr val="0000CC"/>
                </a:solidFill>
                <a:effectLst/>
                <a:latin typeface="Times New Roman" panose="02020603050405020304" pitchFamily="18" charset="0"/>
                <a:cs typeface="Times New Roman" panose="02020603050405020304" pitchFamily="18" charset="0"/>
              </a:rPr>
              <a:t> </a:t>
            </a:r>
            <a:r>
              <a:rPr lang="en-US" sz="3200" b="1" i="0" dirty="0" err="1">
                <a:solidFill>
                  <a:srgbClr val="0000CC"/>
                </a:solidFill>
                <a:effectLst/>
                <a:latin typeface="Times New Roman" panose="02020603050405020304" pitchFamily="18" charset="0"/>
                <a:cs typeface="Times New Roman" panose="02020603050405020304" pitchFamily="18" charset="0"/>
              </a:rPr>
              <a:t>góp</a:t>
            </a:r>
            <a:r>
              <a:rPr lang="en-US" sz="3200" b="1" i="0" dirty="0">
                <a:solidFill>
                  <a:srgbClr val="0000CC"/>
                </a:solidFill>
                <a:effectLst/>
                <a:latin typeface="Times New Roman" panose="02020603050405020304" pitchFamily="18" charset="0"/>
                <a:cs typeface="Times New Roman" panose="02020603050405020304" pitchFamily="18" charset="0"/>
              </a:rPr>
              <a:t> </a:t>
            </a:r>
            <a:r>
              <a:rPr lang="en-US" sz="3200" b="1" i="0" dirty="0" err="1">
                <a:solidFill>
                  <a:srgbClr val="0000CC"/>
                </a:solidFill>
                <a:effectLst/>
                <a:latin typeface="Times New Roman" panose="02020603050405020304" pitchFamily="18" charset="0"/>
                <a:cs typeface="Times New Roman" panose="02020603050405020304" pitchFamily="18" charset="0"/>
              </a:rPr>
              <a:t>phần</a:t>
            </a:r>
            <a:r>
              <a:rPr lang="en-US" sz="3200" b="1" i="0" dirty="0">
                <a:solidFill>
                  <a:srgbClr val="0000CC"/>
                </a:solidFill>
                <a:effectLst/>
                <a:latin typeface="Times New Roman" panose="02020603050405020304" pitchFamily="18" charset="0"/>
                <a:cs typeface="Times New Roman" panose="02020603050405020304" pitchFamily="18" charset="0"/>
              </a:rPr>
              <a:t> </a:t>
            </a:r>
            <a:r>
              <a:rPr lang="en-US" sz="3200" b="1" i="0" dirty="0" err="1">
                <a:solidFill>
                  <a:srgbClr val="0000CC"/>
                </a:solidFill>
                <a:effectLst/>
                <a:latin typeface="Times New Roman" panose="02020603050405020304" pitchFamily="18" charset="0"/>
                <a:cs typeface="Times New Roman" panose="02020603050405020304" pitchFamily="18" charset="0"/>
              </a:rPr>
              <a:t>giữ</a:t>
            </a:r>
            <a:r>
              <a:rPr lang="en-US" sz="3200" b="1" i="0" dirty="0">
                <a:solidFill>
                  <a:srgbClr val="0000CC"/>
                </a:solidFill>
                <a:effectLst/>
                <a:latin typeface="Times New Roman" panose="02020603050405020304" pitchFamily="18" charset="0"/>
                <a:cs typeface="Times New Roman" panose="02020603050405020304" pitchFamily="18" charset="0"/>
              </a:rPr>
              <a:t> </a:t>
            </a:r>
            <a:r>
              <a:rPr lang="en-US" sz="3200" b="1" i="0" dirty="0" err="1">
                <a:solidFill>
                  <a:srgbClr val="0000CC"/>
                </a:solidFill>
                <a:effectLst/>
                <a:latin typeface="Times New Roman" panose="02020603050405020304" pitchFamily="18" charset="0"/>
                <a:cs typeface="Times New Roman" panose="02020603050405020304" pitchFamily="18" charset="0"/>
              </a:rPr>
              <a:t>gìn</a:t>
            </a:r>
            <a:r>
              <a:rPr lang="en-US" sz="3200" b="1" i="0" dirty="0">
                <a:solidFill>
                  <a:srgbClr val="0000CC"/>
                </a:solidFill>
                <a:effectLst/>
                <a:latin typeface="Times New Roman" panose="02020603050405020304" pitchFamily="18" charset="0"/>
                <a:cs typeface="Times New Roman" panose="02020603050405020304" pitchFamily="18" charset="0"/>
              </a:rPr>
              <a:t> </a:t>
            </a:r>
            <a:r>
              <a:rPr lang="en-US" sz="3200" b="1" i="0" dirty="0" err="1">
                <a:solidFill>
                  <a:srgbClr val="0000CC"/>
                </a:solidFill>
                <a:effectLst/>
                <a:latin typeface="Times New Roman" panose="02020603050405020304" pitchFamily="18" charset="0"/>
                <a:cs typeface="Times New Roman" panose="02020603050405020304" pitchFamily="18" charset="0"/>
              </a:rPr>
              <a:t>vệ</a:t>
            </a:r>
            <a:r>
              <a:rPr lang="en-US" sz="3200" b="1" i="0" dirty="0">
                <a:solidFill>
                  <a:srgbClr val="0000CC"/>
                </a:solidFill>
                <a:effectLst/>
                <a:latin typeface="Times New Roman" panose="02020603050405020304" pitchFamily="18" charset="0"/>
                <a:cs typeface="Times New Roman" panose="02020603050405020304" pitchFamily="18" charset="0"/>
              </a:rPr>
              <a:t> </a:t>
            </a:r>
            <a:r>
              <a:rPr lang="en-US" sz="3200" b="1" i="0" dirty="0" err="1">
                <a:solidFill>
                  <a:srgbClr val="0000CC"/>
                </a:solidFill>
                <a:effectLst/>
                <a:latin typeface="Times New Roman" panose="02020603050405020304" pitchFamily="18" charset="0"/>
                <a:cs typeface="Times New Roman" panose="02020603050405020304" pitchFamily="18" charset="0"/>
              </a:rPr>
              <a:t>sinh</a:t>
            </a:r>
            <a:r>
              <a:rPr lang="en-US" sz="3200" b="1" i="0" dirty="0">
                <a:solidFill>
                  <a:srgbClr val="0000CC"/>
                </a:solidFill>
                <a:effectLst/>
                <a:latin typeface="Times New Roman" panose="02020603050405020304" pitchFamily="18" charset="0"/>
                <a:cs typeface="Times New Roman" panose="02020603050405020304" pitchFamily="18" charset="0"/>
              </a:rPr>
              <a:t> </a:t>
            </a:r>
            <a:r>
              <a:rPr lang="en-US" sz="3200" b="1" i="0" dirty="0" err="1">
                <a:solidFill>
                  <a:srgbClr val="0000CC"/>
                </a:solidFill>
                <a:effectLst/>
                <a:latin typeface="Times New Roman" panose="02020603050405020304" pitchFamily="18" charset="0"/>
                <a:cs typeface="Times New Roman" panose="02020603050405020304" pitchFamily="18" charset="0"/>
              </a:rPr>
              <a:t>môi</a:t>
            </a:r>
            <a:r>
              <a:rPr lang="en-US" sz="3200" b="1" i="0" dirty="0">
                <a:solidFill>
                  <a:srgbClr val="0000CC"/>
                </a:solidFill>
                <a:effectLst/>
                <a:latin typeface="Times New Roman" panose="02020603050405020304" pitchFamily="18" charset="0"/>
                <a:cs typeface="Times New Roman" panose="02020603050405020304" pitchFamily="18" charset="0"/>
              </a:rPr>
              <a:t> </a:t>
            </a:r>
            <a:r>
              <a:rPr lang="en-US" sz="3200" b="1" i="0" dirty="0" err="1">
                <a:solidFill>
                  <a:srgbClr val="0000CC"/>
                </a:solidFill>
                <a:effectLst/>
                <a:latin typeface="Times New Roman" panose="02020603050405020304" pitchFamily="18" charset="0"/>
                <a:cs typeface="Times New Roman" panose="02020603050405020304" pitchFamily="18" charset="0"/>
              </a:rPr>
              <a:t>trường</a:t>
            </a:r>
            <a:r>
              <a:rPr lang="en-US" sz="3200" b="1" dirty="0">
                <a:solidFill>
                  <a:srgbClr val="0000CC"/>
                </a:solidFill>
                <a:latin typeface="Times New Roman" panose="02020603050405020304" pitchFamily="18" charset="0"/>
                <a:cs typeface="Times New Roman" panose="02020603050405020304" pitchFamily="18" charset="0"/>
              </a:rPr>
              <a:t>. </a:t>
            </a:r>
            <a:r>
              <a:rPr lang="en-US" sz="3200" b="1" dirty="0" err="1">
                <a:solidFill>
                  <a:srgbClr val="0000CC"/>
                </a:solidFill>
                <a:latin typeface="Times New Roman" panose="02020603050405020304" pitchFamily="18" charset="0"/>
                <a:cs typeface="Times New Roman" panose="02020603050405020304" pitchFamily="18" charset="0"/>
              </a:rPr>
              <a:t>Ngoài</a:t>
            </a:r>
            <a:r>
              <a:rPr lang="en-US" sz="3200" b="1" dirty="0">
                <a:solidFill>
                  <a:srgbClr val="0000CC"/>
                </a:solidFill>
                <a:latin typeface="Times New Roman" panose="02020603050405020304" pitchFamily="18" charset="0"/>
                <a:cs typeface="Times New Roman" panose="02020603050405020304" pitchFamily="18" charset="0"/>
              </a:rPr>
              <a:t> </a:t>
            </a:r>
            <a:r>
              <a:rPr lang="en-US" sz="3200" b="1" dirty="0" err="1">
                <a:solidFill>
                  <a:srgbClr val="0000CC"/>
                </a:solidFill>
                <a:latin typeface="Times New Roman" panose="02020603050405020304" pitchFamily="18" charset="0"/>
                <a:cs typeface="Times New Roman" panose="02020603050405020304" pitchFamily="18" charset="0"/>
              </a:rPr>
              <a:t>ra</a:t>
            </a:r>
            <a:r>
              <a:rPr lang="en-US" sz="3200" b="1" dirty="0">
                <a:solidFill>
                  <a:srgbClr val="0000CC"/>
                </a:solidFill>
                <a:latin typeface="Times New Roman" panose="02020603050405020304" pitchFamily="18" charset="0"/>
                <a:cs typeface="Times New Roman" panose="02020603050405020304" pitchFamily="18" charset="0"/>
              </a:rPr>
              <a:t> </a:t>
            </a:r>
            <a:r>
              <a:rPr lang="en-US" sz="3200" b="1" dirty="0" err="1">
                <a:solidFill>
                  <a:srgbClr val="0000CC"/>
                </a:solidFill>
                <a:latin typeface="Times New Roman" panose="02020603050405020304" pitchFamily="18" charset="0"/>
                <a:cs typeface="Times New Roman" panose="02020603050405020304" pitchFamily="18" charset="0"/>
              </a:rPr>
              <a:t>chúng</a:t>
            </a:r>
            <a:r>
              <a:rPr lang="en-US" sz="3200" b="1" dirty="0">
                <a:solidFill>
                  <a:srgbClr val="0000CC"/>
                </a:solidFill>
                <a:latin typeface="Times New Roman" panose="02020603050405020304" pitchFamily="18" charset="0"/>
                <a:cs typeface="Times New Roman" panose="02020603050405020304" pitchFamily="18" charset="0"/>
              </a:rPr>
              <a:t> </a:t>
            </a:r>
            <a:r>
              <a:rPr lang="en-US" sz="3200" b="1" dirty="0" err="1">
                <a:solidFill>
                  <a:srgbClr val="0000CC"/>
                </a:solidFill>
                <a:latin typeface="Times New Roman" panose="02020603050405020304" pitchFamily="18" charset="0"/>
                <a:cs typeface="Times New Roman" panose="02020603050405020304" pitchFamily="18" charset="0"/>
              </a:rPr>
              <a:t>em</a:t>
            </a:r>
            <a:r>
              <a:rPr lang="en-US" sz="3200" b="1" dirty="0">
                <a:solidFill>
                  <a:srgbClr val="0000CC"/>
                </a:solidFill>
                <a:latin typeface="Times New Roman" panose="02020603050405020304" pitchFamily="18" charset="0"/>
                <a:cs typeface="Times New Roman" panose="02020603050405020304" pitchFamily="18" charset="0"/>
              </a:rPr>
              <a:t> </a:t>
            </a:r>
            <a:r>
              <a:rPr lang="en-US" sz="3200" b="1" dirty="0" err="1">
                <a:solidFill>
                  <a:srgbClr val="0000CC"/>
                </a:solidFill>
                <a:latin typeface="Times New Roman" panose="02020603050405020304" pitchFamily="18" charset="0"/>
                <a:cs typeface="Times New Roman" panose="02020603050405020304" pitchFamily="18" charset="0"/>
              </a:rPr>
              <a:t>thực</a:t>
            </a:r>
            <a:r>
              <a:rPr lang="en-US" sz="3200" b="1" dirty="0">
                <a:solidFill>
                  <a:srgbClr val="0000CC"/>
                </a:solidFill>
                <a:latin typeface="Times New Roman" panose="02020603050405020304" pitchFamily="18" charset="0"/>
                <a:cs typeface="Times New Roman" panose="02020603050405020304" pitchFamily="18" charset="0"/>
              </a:rPr>
              <a:t> </a:t>
            </a:r>
            <a:r>
              <a:rPr lang="en-US" sz="3200" b="1" dirty="0" err="1">
                <a:solidFill>
                  <a:srgbClr val="0000CC"/>
                </a:solidFill>
                <a:latin typeface="Times New Roman" panose="02020603050405020304" pitchFamily="18" charset="0"/>
                <a:cs typeface="Times New Roman" panose="02020603050405020304" pitchFamily="18" charset="0"/>
              </a:rPr>
              <a:t>hiện</a:t>
            </a:r>
            <a:r>
              <a:rPr lang="en-US" sz="3200" b="1" dirty="0">
                <a:solidFill>
                  <a:srgbClr val="0000CC"/>
                </a:solidFill>
                <a:latin typeface="Times New Roman" panose="02020603050405020304" pitchFamily="18" charset="0"/>
                <a:cs typeface="Times New Roman" panose="02020603050405020304" pitchFamily="18" charset="0"/>
              </a:rPr>
              <a:t> </a:t>
            </a:r>
            <a:r>
              <a:rPr lang="en-US" sz="3200" b="1" dirty="0" err="1">
                <a:solidFill>
                  <a:srgbClr val="0000CC"/>
                </a:solidFill>
                <a:latin typeface="Times New Roman" panose="02020603050405020304" pitchFamily="18" charset="0"/>
                <a:cs typeface="Times New Roman" panose="02020603050405020304" pitchFamily="18" charset="0"/>
              </a:rPr>
              <a:t>trồng</a:t>
            </a:r>
            <a:r>
              <a:rPr lang="en-US" sz="3200" b="1" dirty="0">
                <a:solidFill>
                  <a:srgbClr val="0000CC"/>
                </a:solidFill>
                <a:latin typeface="Times New Roman" panose="02020603050405020304" pitchFamily="18" charset="0"/>
                <a:cs typeface="Times New Roman" panose="02020603050405020304" pitchFamily="18" charset="0"/>
              </a:rPr>
              <a:t> </a:t>
            </a:r>
            <a:r>
              <a:rPr lang="en-US" sz="3200" b="1" dirty="0" err="1">
                <a:solidFill>
                  <a:srgbClr val="0000CC"/>
                </a:solidFill>
                <a:latin typeface="Times New Roman" panose="02020603050405020304" pitchFamily="18" charset="0"/>
                <a:cs typeface="Times New Roman" panose="02020603050405020304" pitchFamily="18" charset="0"/>
              </a:rPr>
              <a:t>và</a:t>
            </a:r>
            <a:r>
              <a:rPr lang="en-US" sz="3200" b="1" dirty="0">
                <a:solidFill>
                  <a:srgbClr val="0000CC"/>
                </a:solidFill>
                <a:latin typeface="Times New Roman" panose="02020603050405020304" pitchFamily="18" charset="0"/>
                <a:cs typeface="Times New Roman" panose="02020603050405020304" pitchFamily="18" charset="0"/>
              </a:rPr>
              <a:t> </a:t>
            </a:r>
            <a:r>
              <a:rPr lang="en-US" sz="3200" b="1" dirty="0" err="1">
                <a:solidFill>
                  <a:srgbClr val="0000CC"/>
                </a:solidFill>
                <a:latin typeface="Times New Roman" panose="02020603050405020304" pitchFamily="18" charset="0"/>
                <a:cs typeface="Times New Roman" panose="02020603050405020304" pitchFamily="18" charset="0"/>
              </a:rPr>
              <a:t>chăm</a:t>
            </a:r>
            <a:r>
              <a:rPr lang="en-US" sz="3200" b="1" dirty="0">
                <a:solidFill>
                  <a:srgbClr val="0000CC"/>
                </a:solidFill>
                <a:latin typeface="Times New Roman" panose="02020603050405020304" pitchFamily="18" charset="0"/>
                <a:cs typeface="Times New Roman" panose="02020603050405020304" pitchFamily="18" charset="0"/>
              </a:rPr>
              <a:t> </a:t>
            </a:r>
            <a:r>
              <a:rPr lang="en-US" sz="3200" b="1" dirty="0" err="1">
                <a:solidFill>
                  <a:srgbClr val="0000CC"/>
                </a:solidFill>
                <a:latin typeface="Times New Roman" panose="02020603050405020304" pitchFamily="18" charset="0"/>
                <a:cs typeface="Times New Roman" panose="02020603050405020304" pitchFamily="18" charset="0"/>
              </a:rPr>
              <a:t>sóc</a:t>
            </a:r>
            <a:r>
              <a:rPr lang="en-US" sz="3200" b="1" dirty="0">
                <a:solidFill>
                  <a:srgbClr val="0000CC"/>
                </a:solidFill>
                <a:latin typeface="Times New Roman" panose="02020603050405020304" pitchFamily="18" charset="0"/>
                <a:cs typeface="Times New Roman" panose="02020603050405020304" pitchFamily="18" charset="0"/>
              </a:rPr>
              <a:t> </a:t>
            </a:r>
            <a:r>
              <a:rPr lang="en-US" sz="3200" b="1" dirty="0" err="1">
                <a:solidFill>
                  <a:srgbClr val="0000CC"/>
                </a:solidFill>
                <a:latin typeface="Times New Roman" panose="02020603050405020304" pitchFamily="18" charset="0"/>
                <a:cs typeface="Times New Roman" panose="02020603050405020304" pitchFamily="18" charset="0"/>
              </a:rPr>
              <a:t>cây</a:t>
            </a:r>
            <a:r>
              <a:rPr lang="en-US" sz="3200" b="1" dirty="0">
                <a:solidFill>
                  <a:srgbClr val="0000CC"/>
                </a:solidFill>
                <a:latin typeface="Times New Roman" panose="02020603050405020304" pitchFamily="18" charset="0"/>
                <a:cs typeface="Times New Roman" panose="02020603050405020304" pitchFamily="18" charset="0"/>
              </a:rPr>
              <a:t> </a:t>
            </a:r>
            <a:r>
              <a:rPr lang="en-US" sz="3200" b="1" dirty="0" err="1">
                <a:solidFill>
                  <a:srgbClr val="0000CC"/>
                </a:solidFill>
                <a:latin typeface="Times New Roman" panose="02020603050405020304" pitchFamily="18" charset="0"/>
                <a:cs typeface="Times New Roman" panose="02020603050405020304" pitchFamily="18" charset="0"/>
              </a:rPr>
              <a:t>xanh</a:t>
            </a:r>
            <a:r>
              <a:rPr lang="en-US" sz="3200" b="1" dirty="0">
                <a:solidFill>
                  <a:srgbClr val="0000CC"/>
                </a:solidFill>
                <a:latin typeface="Times New Roman" panose="02020603050405020304" pitchFamily="18" charset="0"/>
                <a:cs typeface="Times New Roman" panose="02020603050405020304" pitchFamily="18" charset="0"/>
              </a:rPr>
              <a:t> </a:t>
            </a:r>
            <a:r>
              <a:rPr lang="en-US" sz="3200" b="1" dirty="0" err="1">
                <a:solidFill>
                  <a:srgbClr val="0000CC"/>
                </a:solidFill>
                <a:latin typeface="Times New Roman" panose="02020603050405020304" pitchFamily="18" charset="0"/>
                <a:cs typeface="Times New Roman" panose="02020603050405020304" pitchFamily="18" charset="0"/>
              </a:rPr>
              <a:t>với</a:t>
            </a:r>
            <a:r>
              <a:rPr lang="en-US" sz="3200" b="1" dirty="0">
                <a:solidFill>
                  <a:srgbClr val="0000CC"/>
                </a:solidFill>
                <a:latin typeface="Times New Roman" panose="02020603050405020304" pitchFamily="18" charset="0"/>
                <a:cs typeface="Times New Roman" panose="02020603050405020304" pitchFamily="18" charset="0"/>
              </a:rPr>
              <a:t> </a:t>
            </a:r>
            <a:r>
              <a:rPr lang="en-US" sz="3200" b="1" dirty="0" err="1">
                <a:solidFill>
                  <a:srgbClr val="0000CC"/>
                </a:solidFill>
                <a:latin typeface="Times New Roman" panose="02020603050405020304" pitchFamily="18" charset="0"/>
                <a:cs typeface="Times New Roman" panose="02020603050405020304" pitchFamily="18" charset="0"/>
              </a:rPr>
              <a:t>phong</a:t>
            </a:r>
            <a:r>
              <a:rPr lang="en-US" sz="3200" b="1" dirty="0">
                <a:solidFill>
                  <a:srgbClr val="0000CC"/>
                </a:solidFill>
                <a:latin typeface="Times New Roman" panose="02020603050405020304" pitchFamily="18" charset="0"/>
                <a:cs typeface="Times New Roman" panose="02020603050405020304" pitchFamily="18" charset="0"/>
              </a:rPr>
              <a:t> </a:t>
            </a:r>
            <a:r>
              <a:rPr lang="en-US" sz="3200" b="1" dirty="0" err="1">
                <a:solidFill>
                  <a:srgbClr val="0000CC"/>
                </a:solidFill>
                <a:latin typeface="Times New Roman" panose="02020603050405020304" pitchFamily="18" charset="0"/>
                <a:cs typeface="Times New Roman" panose="02020603050405020304" pitchFamily="18" charset="0"/>
              </a:rPr>
              <a:t>trào</a:t>
            </a:r>
            <a:r>
              <a:rPr lang="en-US" sz="3200" b="1" dirty="0">
                <a:solidFill>
                  <a:srgbClr val="0000CC"/>
                </a:solidFill>
                <a:latin typeface="Times New Roman" panose="02020603050405020304" pitchFamily="18" charset="0"/>
                <a:cs typeface="Times New Roman" panose="02020603050405020304" pitchFamily="18" charset="0"/>
              </a:rPr>
              <a:t> “</a:t>
            </a:r>
            <a:r>
              <a:rPr lang="en-US" sz="3200" b="1" dirty="0" err="1">
                <a:solidFill>
                  <a:srgbClr val="0000CC"/>
                </a:solidFill>
                <a:latin typeface="Times New Roman" panose="02020603050405020304" pitchFamily="18" charset="0"/>
                <a:cs typeface="Times New Roman" panose="02020603050405020304" pitchFamily="18" charset="0"/>
              </a:rPr>
              <a:t>trường</a:t>
            </a:r>
            <a:r>
              <a:rPr lang="en-US" sz="3200" b="1" dirty="0">
                <a:solidFill>
                  <a:srgbClr val="0000CC"/>
                </a:solidFill>
                <a:latin typeface="Times New Roman" panose="02020603050405020304" pitchFamily="18" charset="0"/>
                <a:cs typeface="Times New Roman" panose="02020603050405020304" pitchFamily="18" charset="0"/>
              </a:rPr>
              <a:t> </a:t>
            </a:r>
            <a:r>
              <a:rPr lang="en-US" sz="3200" b="1" dirty="0" err="1">
                <a:solidFill>
                  <a:srgbClr val="0000CC"/>
                </a:solidFill>
                <a:latin typeface="Times New Roman" panose="02020603050405020304" pitchFamily="18" charset="0"/>
                <a:cs typeface="Times New Roman" panose="02020603050405020304" pitchFamily="18" charset="0"/>
              </a:rPr>
              <a:t>xanh</a:t>
            </a:r>
            <a:r>
              <a:rPr lang="en-US" sz="3200" b="1" dirty="0">
                <a:solidFill>
                  <a:srgbClr val="0000CC"/>
                </a:solidFill>
                <a:latin typeface="Times New Roman" panose="02020603050405020304" pitchFamily="18" charset="0"/>
                <a:cs typeface="Times New Roman" panose="02020603050405020304" pitchFamily="18" charset="0"/>
              </a:rPr>
              <a:t> ,</a:t>
            </a:r>
            <a:r>
              <a:rPr lang="en-US" sz="3200" b="1" dirty="0" err="1">
                <a:solidFill>
                  <a:srgbClr val="0000CC"/>
                </a:solidFill>
                <a:latin typeface="Times New Roman" panose="02020603050405020304" pitchFamily="18" charset="0"/>
                <a:cs typeface="Times New Roman" panose="02020603050405020304" pitchFamily="18" charset="0"/>
              </a:rPr>
              <a:t>sáng</a:t>
            </a:r>
            <a:r>
              <a:rPr lang="en-US" sz="3200" b="1" dirty="0">
                <a:solidFill>
                  <a:srgbClr val="0000CC"/>
                </a:solidFill>
                <a:latin typeface="Times New Roman" panose="02020603050405020304" pitchFamily="18" charset="0"/>
                <a:cs typeface="Times New Roman" panose="02020603050405020304" pitchFamily="18" charset="0"/>
              </a:rPr>
              <a:t> </a:t>
            </a:r>
            <a:r>
              <a:rPr lang="en-US" sz="3200" b="1" dirty="0" err="1">
                <a:solidFill>
                  <a:srgbClr val="0000CC"/>
                </a:solidFill>
                <a:latin typeface="Times New Roman" panose="02020603050405020304" pitchFamily="18" charset="0"/>
                <a:cs typeface="Times New Roman" panose="02020603050405020304" pitchFamily="18" charset="0"/>
              </a:rPr>
              <a:t>đẹp</a:t>
            </a:r>
            <a:r>
              <a:rPr lang="en-US" sz="3200" b="1" dirty="0">
                <a:solidFill>
                  <a:srgbClr val="0000CC"/>
                </a:solidFill>
                <a:latin typeface="Times New Roman" panose="02020603050405020304" pitchFamily="18" charset="0"/>
                <a:cs typeface="Times New Roman" panose="02020603050405020304" pitchFamily="18" charset="0"/>
              </a:rPr>
              <a:t>, </a:t>
            </a:r>
            <a:r>
              <a:rPr lang="en-US" sz="3200" b="1" dirty="0" err="1">
                <a:solidFill>
                  <a:srgbClr val="0000CC"/>
                </a:solidFill>
                <a:latin typeface="Times New Roman" panose="02020603050405020304" pitchFamily="18" charset="0"/>
                <a:cs typeface="Times New Roman" panose="02020603050405020304" pitchFamily="18" charset="0"/>
              </a:rPr>
              <a:t>sạch</a:t>
            </a:r>
            <a:r>
              <a:rPr lang="en-US" sz="3200" b="1" dirty="0">
                <a:solidFill>
                  <a:srgbClr val="0000CC"/>
                </a:solidFill>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2252523067"/>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6" presetClass="entr" presetSubtype="16" fill="hold" grpId="0" nodeType="clickEffect">
                                  <p:stCondLst>
                                    <p:cond delay="0"/>
                                  </p:stCondLst>
                                  <p:childTnLst>
                                    <p:set>
                                      <p:cBhvr>
                                        <p:cTn id="10" dur="1" fill="hold">
                                          <p:stCondLst>
                                            <p:cond delay="0"/>
                                          </p:stCondLst>
                                        </p:cTn>
                                        <p:tgtEl>
                                          <p:spTgt spid="30"/>
                                        </p:tgtEl>
                                        <p:attrNameLst>
                                          <p:attrName>style.visibility</p:attrName>
                                        </p:attrNameLst>
                                      </p:cBhvr>
                                      <p:to>
                                        <p:strVal val="visible"/>
                                      </p:to>
                                    </p:set>
                                    <p:animEffect transition="in" filter="circle(in)">
                                      <p:cBhvr>
                                        <p:cTn id="11" dur="2000"/>
                                        <p:tgtEl>
                                          <p:spTgt spid="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30"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 name="Group 13"/>
          <p:cNvGrpSpPr/>
          <p:nvPr/>
        </p:nvGrpSpPr>
        <p:grpSpPr>
          <a:xfrm>
            <a:off x="4617134" y="149573"/>
            <a:ext cx="7013458" cy="1117345"/>
            <a:chOff x="4539228" y="210532"/>
            <a:chExt cx="6895119" cy="1117345"/>
          </a:xfrm>
        </p:grpSpPr>
        <p:grpSp>
          <p:nvGrpSpPr>
            <p:cNvPr id="15" name="Group 14"/>
            <p:cNvGrpSpPr/>
            <p:nvPr/>
          </p:nvGrpSpPr>
          <p:grpSpPr>
            <a:xfrm>
              <a:off x="4539228" y="210532"/>
              <a:ext cx="6895119" cy="1117345"/>
              <a:chOff x="4539228" y="210532"/>
              <a:chExt cx="6895119" cy="1117345"/>
            </a:xfrm>
          </p:grpSpPr>
          <p:sp>
            <p:nvSpPr>
              <p:cNvPr id="17" name="TextBox 16"/>
              <p:cNvSpPr txBox="1"/>
              <p:nvPr/>
            </p:nvSpPr>
            <p:spPr>
              <a:xfrm>
                <a:off x="4539228" y="210532"/>
                <a:ext cx="6895119" cy="646331"/>
              </a:xfrm>
              <a:prstGeom prst="rect">
                <a:avLst/>
              </a:prstGeom>
              <a:noFill/>
            </p:spPr>
            <p:txBody>
              <a:bodyPr wrap="none" rtlCol="0">
                <a:spAutoFit/>
              </a:bodyPr>
              <a:lstStyle/>
              <a:p>
                <a:r>
                  <a:rPr lang="en-US" sz="3600">
                    <a:solidFill>
                      <a:srgbClr val="0000CC"/>
                    </a:solidFill>
                    <a:latin typeface="Times New Roman" pitchFamily="18" charset="0"/>
                    <a:cs typeface="Times New Roman" pitchFamily="18" charset="0"/>
                  </a:rPr>
                  <a:t>Thứ……ngày…..tháng…..năm…….</a:t>
                </a:r>
              </a:p>
            </p:txBody>
          </p:sp>
          <p:sp>
            <p:nvSpPr>
              <p:cNvPr id="18" name="TextBox 17"/>
              <p:cNvSpPr txBox="1"/>
              <p:nvPr/>
            </p:nvSpPr>
            <p:spPr>
              <a:xfrm>
                <a:off x="6651116" y="743102"/>
                <a:ext cx="2564962" cy="584775"/>
              </a:xfrm>
              <a:prstGeom prst="rect">
                <a:avLst/>
              </a:prstGeom>
              <a:noFill/>
            </p:spPr>
            <p:txBody>
              <a:bodyPr wrap="none" rtlCol="0">
                <a:spAutoFit/>
              </a:bodyPr>
              <a:lstStyle/>
              <a:p>
                <a:r>
                  <a:rPr lang="en-US" sz="3200" b="1">
                    <a:solidFill>
                      <a:srgbClr val="FF0066"/>
                    </a:solidFill>
                    <a:latin typeface="Times New Roman" pitchFamily="18" charset="0"/>
                    <a:cs typeface="Times New Roman" pitchFamily="18" charset="0"/>
                  </a:rPr>
                  <a:t>TIẾNG VIỆT</a:t>
                </a:r>
              </a:p>
            </p:txBody>
          </p:sp>
        </p:grpSp>
        <p:cxnSp>
          <p:nvCxnSpPr>
            <p:cNvPr id="16" name="Straight Connector 15"/>
            <p:cNvCxnSpPr/>
            <p:nvPr/>
          </p:nvCxnSpPr>
          <p:spPr>
            <a:xfrm>
              <a:off x="6826235" y="1288554"/>
              <a:ext cx="2194560"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grpSp>
        <p:nvGrpSpPr>
          <p:cNvPr id="9" name="Group 8"/>
          <p:cNvGrpSpPr/>
          <p:nvPr/>
        </p:nvGrpSpPr>
        <p:grpSpPr>
          <a:xfrm>
            <a:off x="1204119" y="1837492"/>
            <a:ext cx="4191000" cy="677108"/>
            <a:chOff x="1508919" y="1888664"/>
            <a:chExt cx="3733800" cy="677108"/>
          </a:xfrm>
        </p:grpSpPr>
        <p:sp>
          <p:nvSpPr>
            <p:cNvPr id="10" name="Rectangle 9"/>
            <p:cNvSpPr/>
            <p:nvPr/>
          </p:nvSpPr>
          <p:spPr>
            <a:xfrm>
              <a:off x="1508919" y="1888664"/>
              <a:ext cx="3733800" cy="677108"/>
            </a:xfrm>
            <a:prstGeom prst="rect">
              <a:avLst/>
            </a:prstGeom>
          </p:spPr>
          <p:txBody>
            <a:bodyPr wrap="square">
              <a:spAutoFit/>
            </a:bodyPr>
            <a:lstStyle/>
            <a:p>
              <a:r>
                <a:rPr lang="en-US" sz="3800" b="1">
                  <a:solidFill>
                    <a:srgbClr val="FF0066"/>
                  </a:solidFill>
                  <a:latin typeface="Times New Roman" pitchFamily="18" charset="0"/>
                  <a:cs typeface="Times New Roman" pitchFamily="18" charset="0"/>
                </a:rPr>
                <a:t>1. Luyện tập.</a:t>
              </a:r>
            </a:p>
          </p:txBody>
        </p:sp>
        <p:cxnSp>
          <p:nvCxnSpPr>
            <p:cNvPr id="11" name="Straight Connector 10"/>
            <p:cNvCxnSpPr/>
            <p:nvPr/>
          </p:nvCxnSpPr>
          <p:spPr>
            <a:xfrm>
              <a:off x="1673234" y="2519755"/>
              <a:ext cx="2281012" cy="0"/>
            </a:xfrm>
            <a:prstGeom prst="line">
              <a:avLst/>
            </a:prstGeom>
            <a:ln>
              <a:solidFill>
                <a:srgbClr val="FF0066"/>
              </a:solidFill>
            </a:ln>
          </p:spPr>
          <p:style>
            <a:lnRef idx="3">
              <a:schemeClr val="dk1"/>
            </a:lnRef>
            <a:fillRef idx="0">
              <a:schemeClr val="dk1"/>
            </a:fillRef>
            <a:effectRef idx="2">
              <a:schemeClr val="dk1"/>
            </a:effectRef>
            <a:fontRef idx="minor">
              <a:schemeClr val="tx1"/>
            </a:fontRef>
          </p:style>
        </p:cxnSp>
      </p:grpSp>
      <p:sp>
        <p:nvSpPr>
          <p:cNvPr id="35" name="Rectangle 34"/>
          <p:cNvSpPr/>
          <p:nvPr/>
        </p:nvSpPr>
        <p:spPr>
          <a:xfrm>
            <a:off x="1388554" y="4792594"/>
            <a:ext cx="14554200" cy="677108"/>
          </a:xfrm>
          <a:prstGeom prst="rect">
            <a:avLst/>
          </a:prstGeom>
        </p:spPr>
        <p:txBody>
          <a:bodyPr wrap="square">
            <a:spAutoFit/>
          </a:bodyPr>
          <a:lstStyle/>
          <a:p>
            <a:pPr indent="914400" algn="just">
              <a:spcBef>
                <a:spcPts val="600"/>
              </a:spcBef>
            </a:pPr>
            <a:r>
              <a:rPr lang="en-US" sz="3800" b="1" dirty="0">
                <a:solidFill>
                  <a:srgbClr val="FF3399"/>
                </a:solidFill>
                <a:latin typeface="Times New Roman" pitchFamily="18" charset="0"/>
                <a:cs typeface="Times New Roman" pitchFamily="18" charset="0"/>
              </a:rPr>
              <a:t>- </a:t>
            </a:r>
            <a:r>
              <a:rPr lang="en-US" sz="3800" b="1" i="1" dirty="0" err="1">
                <a:solidFill>
                  <a:srgbClr val="FF3399"/>
                </a:solidFill>
                <a:latin typeface="Times New Roman" pitchFamily="18" charset="0"/>
                <a:cs typeface="Times New Roman" pitchFamily="18" charset="0"/>
              </a:rPr>
              <a:t>Lớp</a:t>
            </a:r>
            <a:r>
              <a:rPr lang="en-US" sz="3800" b="1" i="1" dirty="0">
                <a:solidFill>
                  <a:srgbClr val="FF3399"/>
                </a:solidFill>
                <a:latin typeface="Times New Roman" pitchFamily="18" charset="0"/>
                <a:cs typeface="Times New Roman" pitchFamily="18" charset="0"/>
              </a:rPr>
              <a:t> </a:t>
            </a:r>
            <a:r>
              <a:rPr lang="en-US" sz="3800" b="1" i="1" dirty="0" err="1">
                <a:solidFill>
                  <a:srgbClr val="FF3399"/>
                </a:solidFill>
                <a:latin typeface="Times New Roman" pitchFamily="18" charset="0"/>
                <a:cs typeface="Times New Roman" pitchFamily="18" charset="0"/>
              </a:rPr>
              <a:t>theo</a:t>
            </a:r>
            <a:r>
              <a:rPr lang="en-US" sz="3800" b="1" i="1" dirty="0">
                <a:solidFill>
                  <a:srgbClr val="FF3399"/>
                </a:solidFill>
                <a:latin typeface="Times New Roman" pitchFamily="18" charset="0"/>
                <a:cs typeface="Times New Roman" pitchFamily="18" charset="0"/>
              </a:rPr>
              <a:t> </a:t>
            </a:r>
            <a:r>
              <a:rPr lang="en-US" sz="3800" b="1" i="1" dirty="0" err="1">
                <a:solidFill>
                  <a:srgbClr val="FF3399"/>
                </a:solidFill>
                <a:latin typeface="Times New Roman" pitchFamily="18" charset="0"/>
                <a:cs typeface="Times New Roman" pitchFamily="18" charset="0"/>
              </a:rPr>
              <a:t>dõi</a:t>
            </a:r>
            <a:r>
              <a:rPr lang="en-US" sz="3800" b="1" i="1" dirty="0">
                <a:solidFill>
                  <a:srgbClr val="FF3399"/>
                </a:solidFill>
                <a:latin typeface="Times New Roman" pitchFamily="18" charset="0"/>
                <a:cs typeface="Times New Roman" pitchFamily="18" charset="0"/>
              </a:rPr>
              <a:t> </a:t>
            </a:r>
            <a:r>
              <a:rPr lang="en-US" sz="3800" b="1" i="1" dirty="0" err="1">
                <a:solidFill>
                  <a:srgbClr val="FF3399"/>
                </a:solidFill>
                <a:latin typeface="Times New Roman" pitchFamily="18" charset="0"/>
                <a:cs typeface="Times New Roman" pitchFamily="18" charset="0"/>
              </a:rPr>
              <a:t>và</a:t>
            </a:r>
            <a:r>
              <a:rPr lang="en-US" sz="3800" b="1" i="1" dirty="0">
                <a:solidFill>
                  <a:srgbClr val="FF3399"/>
                </a:solidFill>
                <a:latin typeface="Times New Roman" pitchFamily="18" charset="0"/>
                <a:cs typeface="Times New Roman" pitchFamily="18" charset="0"/>
              </a:rPr>
              <a:t> </a:t>
            </a:r>
            <a:r>
              <a:rPr lang="en-US" sz="3800" b="1" i="1" dirty="0" err="1">
                <a:solidFill>
                  <a:srgbClr val="FF3399"/>
                </a:solidFill>
                <a:latin typeface="Times New Roman" pitchFamily="18" charset="0"/>
                <a:cs typeface="Times New Roman" pitchFamily="18" charset="0"/>
              </a:rPr>
              <a:t>nhận</a:t>
            </a:r>
            <a:r>
              <a:rPr lang="en-US" sz="3800" b="1" i="1" dirty="0">
                <a:solidFill>
                  <a:srgbClr val="FF3399"/>
                </a:solidFill>
                <a:latin typeface="Times New Roman" pitchFamily="18" charset="0"/>
                <a:cs typeface="Times New Roman" pitchFamily="18" charset="0"/>
              </a:rPr>
              <a:t> </a:t>
            </a:r>
            <a:r>
              <a:rPr lang="en-US" sz="3800" b="1" i="1" dirty="0" err="1">
                <a:solidFill>
                  <a:srgbClr val="FF3399"/>
                </a:solidFill>
                <a:latin typeface="Times New Roman" pitchFamily="18" charset="0"/>
                <a:cs typeface="Times New Roman" pitchFamily="18" charset="0"/>
              </a:rPr>
              <a:t>xét</a:t>
            </a:r>
            <a:r>
              <a:rPr lang="en-US" sz="3800" b="1" i="1" dirty="0">
                <a:solidFill>
                  <a:srgbClr val="FF3399"/>
                </a:solidFill>
                <a:latin typeface="Times New Roman" pitchFamily="18" charset="0"/>
                <a:cs typeface="Times New Roman" pitchFamily="18" charset="0"/>
              </a:rPr>
              <a:t> , </a:t>
            </a:r>
            <a:r>
              <a:rPr lang="en-US" sz="3800" b="1" i="1" dirty="0" err="1">
                <a:solidFill>
                  <a:srgbClr val="FF3399"/>
                </a:solidFill>
                <a:latin typeface="Times New Roman" pitchFamily="18" charset="0"/>
                <a:cs typeface="Times New Roman" pitchFamily="18" charset="0"/>
              </a:rPr>
              <a:t>sửa</a:t>
            </a:r>
            <a:r>
              <a:rPr lang="en-US" sz="3800" b="1" i="1" dirty="0">
                <a:solidFill>
                  <a:srgbClr val="FF3399"/>
                </a:solidFill>
                <a:latin typeface="Times New Roman" pitchFamily="18" charset="0"/>
                <a:cs typeface="Times New Roman" pitchFamily="18" charset="0"/>
              </a:rPr>
              <a:t> </a:t>
            </a:r>
            <a:r>
              <a:rPr lang="en-US" sz="3800" b="1" i="1" dirty="0" err="1">
                <a:solidFill>
                  <a:srgbClr val="FF3399"/>
                </a:solidFill>
                <a:latin typeface="Times New Roman" pitchFamily="18" charset="0"/>
                <a:cs typeface="Times New Roman" pitchFamily="18" charset="0"/>
              </a:rPr>
              <a:t>lỗi</a:t>
            </a:r>
            <a:r>
              <a:rPr lang="en-US" sz="3800" b="1" i="1" dirty="0">
                <a:solidFill>
                  <a:srgbClr val="FF3399"/>
                </a:solidFill>
                <a:latin typeface="Times New Roman" pitchFamily="18" charset="0"/>
                <a:cs typeface="Times New Roman" pitchFamily="18" charset="0"/>
              </a:rPr>
              <a:t> </a:t>
            </a:r>
            <a:r>
              <a:rPr lang="en-US" sz="3800" b="1" i="1" dirty="0" err="1">
                <a:solidFill>
                  <a:srgbClr val="FF3399"/>
                </a:solidFill>
                <a:latin typeface="Times New Roman" pitchFamily="18" charset="0"/>
                <a:cs typeface="Times New Roman" pitchFamily="18" charset="0"/>
              </a:rPr>
              <a:t>cho</a:t>
            </a:r>
            <a:r>
              <a:rPr lang="en-US" sz="3800" b="1" i="1" dirty="0">
                <a:solidFill>
                  <a:srgbClr val="FF3399"/>
                </a:solidFill>
                <a:latin typeface="Times New Roman" pitchFamily="18" charset="0"/>
                <a:cs typeface="Times New Roman" pitchFamily="18" charset="0"/>
              </a:rPr>
              <a:t> </a:t>
            </a:r>
            <a:r>
              <a:rPr lang="en-US" sz="3800" b="1" i="1" dirty="0" err="1">
                <a:solidFill>
                  <a:srgbClr val="FF3399"/>
                </a:solidFill>
                <a:latin typeface="Times New Roman" pitchFamily="18" charset="0"/>
                <a:cs typeface="Times New Roman" pitchFamily="18" charset="0"/>
              </a:rPr>
              <a:t>bạn</a:t>
            </a:r>
            <a:r>
              <a:rPr lang="en-US" sz="3800" b="1" i="1" dirty="0">
                <a:solidFill>
                  <a:srgbClr val="FF3399"/>
                </a:solidFill>
                <a:latin typeface="Times New Roman" pitchFamily="18" charset="0"/>
                <a:cs typeface="Times New Roman" pitchFamily="18" charset="0"/>
              </a:rPr>
              <a:t> </a:t>
            </a:r>
            <a:r>
              <a:rPr lang="en-US" sz="3800" b="1" i="1" dirty="0" err="1">
                <a:solidFill>
                  <a:srgbClr val="FF3399"/>
                </a:solidFill>
                <a:latin typeface="Times New Roman" pitchFamily="18" charset="0"/>
                <a:cs typeface="Times New Roman" pitchFamily="18" charset="0"/>
              </a:rPr>
              <a:t>khi</a:t>
            </a:r>
            <a:r>
              <a:rPr lang="en-US" sz="3800" b="1" i="1" dirty="0">
                <a:solidFill>
                  <a:srgbClr val="FF3399"/>
                </a:solidFill>
                <a:latin typeface="Times New Roman" pitchFamily="18" charset="0"/>
                <a:cs typeface="Times New Roman" pitchFamily="18" charset="0"/>
              </a:rPr>
              <a:t> </a:t>
            </a:r>
            <a:r>
              <a:rPr lang="en-US" sz="3800" b="1" i="1" dirty="0" err="1">
                <a:solidFill>
                  <a:srgbClr val="FF3399"/>
                </a:solidFill>
                <a:latin typeface="Times New Roman" pitchFamily="18" charset="0"/>
                <a:cs typeface="Times New Roman" pitchFamily="18" charset="0"/>
              </a:rPr>
              <a:t>bạn</a:t>
            </a:r>
            <a:r>
              <a:rPr lang="en-US" sz="3800" b="1" i="1" dirty="0">
                <a:solidFill>
                  <a:srgbClr val="FF3399"/>
                </a:solidFill>
                <a:latin typeface="Times New Roman" pitchFamily="18" charset="0"/>
                <a:cs typeface="Times New Roman" pitchFamily="18" charset="0"/>
              </a:rPr>
              <a:t> </a:t>
            </a:r>
            <a:r>
              <a:rPr lang="en-US" sz="3800" b="1" i="1" dirty="0" err="1">
                <a:solidFill>
                  <a:srgbClr val="FF3399"/>
                </a:solidFill>
                <a:latin typeface="Times New Roman" pitchFamily="18" charset="0"/>
                <a:cs typeface="Times New Roman" pitchFamily="18" charset="0"/>
              </a:rPr>
              <a:t>đọc</a:t>
            </a:r>
            <a:r>
              <a:rPr lang="en-US" sz="3800" b="1" i="1" dirty="0">
                <a:solidFill>
                  <a:srgbClr val="FF3399"/>
                </a:solidFill>
                <a:latin typeface="Times New Roman" pitchFamily="18" charset="0"/>
                <a:cs typeface="Times New Roman" pitchFamily="18" charset="0"/>
              </a:rPr>
              <a:t>.</a:t>
            </a:r>
          </a:p>
        </p:txBody>
      </p:sp>
      <p:sp>
        <p:nvSpPr>
          <p:cNvPr id="38" name="Rectangle 37"/>
          <p:cNvSpPr/>
          <p:nvPr/>
        </p:nvSpPr>
        <p:spPr>
          <a:xfrm>
            <a:off x="1204119" y="2750969"/>
            <a:ext cx="14554200" cy="1261884"/>
          </a:xfrm>
          <a:prstGeom prst="rect">
            <a:avLst/>
          </a:prstGeom>
        </p:spPr>
        <p:txBody>
          <a:bodyPr wrap="square">
            <a:spAutoFit/>
          </a:bodyPr>
          <a:lstStyle/>
          <a:p>
            <a:pPr algn="just"/>
            <a:r>
              <a:rPr lang="en-US" sz="3800" b="1" dirty="0" err="1">
                <a:solidFill>
                  <a:srgbClr val="0000CC"/>
                </a:solidFill>
                <a:latin typeface="Times New Roman" pitchFamily="18" charset="0"/>
                <a:cs typeface="Times New Roman" pitchFamily="18" charset="0"/>
              </a:rPr>
              <a:t>Bài</a:t>
            </a:r>
            <a:r>
              <a:rPr lang="en-US" sz="3800" b="1" dirty="0">
                <a:solidFill>
                  <a:srgbClr val="0000CC"/>
                </a:solidFill>
                <a:latin typeface="Times New Roman" pitchFamily="18" charset="0"/>
                <a:cs typeface="Times New Roman" pitchFamily="18" charset="0"/>
              </a:rPr>
              <a:t> 3. </a:t>
            </a:r>
            <a:r>
              <a:rPr lang="en-US" sz="3800" b="1" dirty="0" err="1">
                <a:solidFill>
                  <a:srgbClr val="0000CC"/>
                </a:solidFill>
                <a:latin typeface="Times New Roman" pitchFamily="18" charset="0"/>
                <a:cs typeface="Times New Roman" pitchFamily="18" charset="0"/>
              </a:rPr>
              <a:t>Trao</a:t>
            </a:r>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đổi</a:t>
            </a:r>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bản</a:t>
            </a:r>
            <a:r>
              <a:rPr lang="en-US" sz="3800" b="1" dirty="0">
                <a:solidFill>
                  <a:srgbClr val="0000CC"/>
                </a:solidFill>
                <a:latin typeface="Times New Roman" pitchFamily="18" charset="0"/>
                <a:cs typeface="Times New Roman" pitchFamily="18" charset="0"/>
              </a:rPr>
              <a:t> tin </a:t>
            </a:r>
            <a:r>
              <a:rPr lang="en-US" sz="3800" b="1" dirty="0" err="1">
                <a:solidFill>
                  <a:srgbClr val="0000CC"/>
                </a:solidFill>
                <a:latin typeface="Times New Roman" pitchFamily="18" charset="0"/>
                <a:cs typeface="Times New Roman" pitchFamily="18" charset="0"/>
              </a:rPr>
              <a:t>em</a:t>
            </a:r>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viết</a:t>
            </a:r>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với</a:t>
            </a:r>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bạn</a:t>
            </a:r>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phát</a:t>
            </a:r>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hiện</a:t>
            </a:r>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lỗi</a:t>
            </a:r>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và</a:t>
            </a:r>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sửa</a:t>
            </a:r>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lỗi</a:t>
            </a:r>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dùng</a:t>
            </a:r>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từ</a:t>
            </a:r>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đặt</a:t>
            </a:r>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câu</a:t>
            </a:r>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sắp</a:t>
            </a:r>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xếp</a:t>
            </a:r>
            <a:r>
              <a:rPr lang="en-US" sz="3800" b="1" dirty="0">
                <a:solidFill>
                  <a:srgbClr val="0000CC"/>
                </a:solidFill>
                <a:latin typeface="Times New Roman" pitchFamily="18" charset="0"/>
                <a:cs typeface="Times New Roman" pitchFamily="18" charset="0"/>
              </a:rPr>
              <a:t> ý,…</a:t>
            </a:r>
          </a:p>
        </p:txBody>
      </p:sp>
      <p:sp>
        <p:nvSpPr>
          <p:cNvPr id="19" name="Rectangle 95">
            <a:extLst>
              <a:ext uri="{FF2B5EF4-FFF2-40B4-BE49-F238E27FC236}">
                <a16:creationId xmlns:a16="http://schemas.microsoft.com/office/drawing/2014/main" id="{59A6362C-5166-81D6-90BD-1B36397A77BC}"/>
              </a:ext>
            </a:extLst>
          </p:cNvPr>
          <p:cNvSpPr>
            <a:spLocks noChangeArrowheads="1"/>
          </p:cNvSpPr>
          <p:nvPr/>
        </p:nvSpPr>
        <p:spPr bwMode="auto">
          <a:xfrm>
            <a:off x="4131581" y="1249680"/>
            <a:ext cx="7725576"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algn="ctr" eaLnBrk="1" hangingPunct="1">
              <a:spcBef>
                <a:spcPts val="1800"/>
              </a:spcBef>
              <a:defRPr/>
            </a:pPr>
            <a:r>
              <a:rPr lang="en-US" sz="36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BÀI 26: RÔ –BỐT Ở QUANH TA(T4)</a:t>
            </a:r>
          </a:p>
        </p:txBody>
      </p:sp>
    </p:spTree>
    <p:extLst>
      <p:ext uri="{BB962C8B-B14F-4D97-AF65-F5344CB8AC3E}">
        <p14:creationId xmlns:p14="http://schemas.microsoft.com/office/powerpoint/2010/main" val="426134198"/>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8"/>
                                        </p:tgtEl>
                                        <p:attrNameLst>
                                          <p:attrName>style.visibility</p:attrName>
                                        </p:attrNameLst>
                                      </p:cBhvr>
                                      <p:to>
                                        <p:strVal val="visible"/>
                                      </p:to>
                                    </p:set>
                                    <p:animEffect transition="in" filter="fade">
                                      <p:cBhvr>
                                        <p:cTn id="7" dur="500"/>
                                        <p:tgtEl>
                                          <p:spTgt spid="38"/>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5"/>
                                        </p:tgtEl>
                                        <p:attrNameLst>
                                          <p:attrName>style.visibility</p:attrName>
                                        </p:attrNameLst>
                                      </p:cBhvr>
                                      <p:to>
                                        <p:strVal val="visible"/>
                                      </p:to>
                                    </p:set>
                                    <p:animEffect transition="in" filter="fade">
                                      <p:cBhvr>
                                        <p:cTn id="12" dur="500"/>
                                        <p:tgtEl>
                                          <p:spTgt spid="3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 grpId="0"/>
      <p:bldP spid="38"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Box 10">
            <a:extLst>
              <a:ext uri="{FF2B5EF4-FFF2-40B4-BE49-F238E27FC236}">
                <a16:creationId xmlns:a16="http://schemas.microsoft.com/office/drawing/2014/main" id="{46677137-328C-56F7-6741-741F4380726D}"/>
              </a:ext>
            </a:extLst>
          </p:cNvPr>
          <p:cNvSpPr txBox="1"/>
          <p:nvPr/>
        </p:nvSpPr>
        <p:spPr>
          <a:xfrm>
            <a:off x="594519" y="1492159"/>
            <a:ext cx="15087600" cy="8402300"/>
          </a:xfrm>
          <a:prstGeom prst="rect">
            <a:avLst/>
          </a:prstGeom>
          <a:noFill/>
        </p:spPr>
        <p:txBody>
          <a:bodyPr wrap="square" rtlCol="0">
            <a:spAutoFit/>
          </a:bodyPr>
          <a:lstStyle/>
          <a:p>
            <a:pPr algn="ctr"/>
            <a:r>
              <a:rPr lang="en-US" sz="3600" b="1" dirty="0" err="1">
                <a:solidFill>
                  <a:srgbClr val="FF0000"/>
                </a:solidFill>
                <a:latin typeface="Times New Roman" panose="02020603050405020304" pitchFamily="18" charset="0"/>
                <a:cs typeface="Times New Roman" panose="02020603050405020304" pitchFamily="18" charset="0"/>
              </a:rPr>
              <a:t>Rô</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bốt</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đang</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đến</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gần</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cuộc</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sống</a:t>
            </a:r>
            <a:endParaRPr lang="en-US" sz="3600" b="1" dirty="0">
              <a:solidFill>
                <a:srgbClr val="FF0000"/>
              </a:solidFill>
              <a:latin typeface="Times New Roman" panose="02020603050405020304" pitchFamily="18" charset="0"/>
              <a:cs typeface="Times New Roman" panose="02020603050405020304" pitchFamily="18" charset="0"/>
            </a:endParaRPr>
          </a:p>
          <a:p>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Với</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sự</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phát</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triển</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nhanh</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chóng</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của</a:t>
            </a:r>
            <a:r>
              <a:rPr lang="en-US" sz="3600" b="1" dirty="0">
                <a:solidFill>
                  <a:srgbClr val="0000CC"/>
                </a:solidFill>
                <a:latin typeface="Times New Roman" panose="02020603050405020304" pitchFamily="18" charset="0"/>
                <a:cs typeface="Times New Roman" panose="02020603050405020304" pitchFamily="18" charset="0"/>
              </a:rPr>
              <a:t> khoa </a:t>
            </a:r>
            <a:r>
              <a:rPr lang="en-US" sz="3600" b="1" dirty="0" err="1">
                <a:solidFill>
                  <a:srgbClr val="0000CC"/>
                </a:solidFill>
                <a:latin typeface="Times New Roman" panose="02020603050405020304" pitchFamily="18" charset="0"/>
                <a:cs typeface="Times New Roman" panose="02020603050405020304" pitchFamily="18" charset="0"/>
              </a:rPr>
              <a:t>học</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công</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nghệ</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chúng</a:t>
            </a:r>
            <a:r>
              <a:rPr lang="en-US" sz="3600" b="1" dirty="0">
                <a:solidFill>
                  <a:srgbClr val="0000CC"/>
                </a:solidFill>
                <a:latin typeface="Times New Roman" panose="02020603050405020304" pitchFamily="18" charset="0"/>
                <a:cs typeface="Times New Roman" panose="02020603050405020304" pitchFamily="18" charset="0"/>
              </a:rPr>
              <a:t> ta </a:t>
            </a:r>
            <a:r>
              <a:rPr lang="en-US" sz="3600" b="1" dirty="0" err="1">
                <a:solidFill>
                  <a:srgbClr val="0000CC"/>
                </a:solidFill>
                <a:latin typeface="Times New Roman" panose="02020603050405020304" pitchFamily="18" charset="0"/>
                <a:cs typeface="Times New Roman" panose="02020603050405020304" pitchFamily="18" charset="0"/>
              </a:rPr>
              <a:t>không</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chỉ</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có</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rô</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bốt</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làm</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thay</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những</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việc</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nặng</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nhọc</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và</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nguy</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hiểm</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mà</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còn</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có</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rô</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bốt</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giúp</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việc</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thường</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ngày</a:t>
            </a:r>
            <a:r>
              <a:rPr lang="en-US" sz="3600" b="1" dirty="0">
                <a:solidFill>
                  <a:srgbClr val="0000CC"/>
                </a:solidFill>
                <a:latin typeface="Times New Roman" panose="02020603050405020304" pitchFamily="18" charset="0"/>
                <a:cs typeface="Times New Roman" panose="02020603050405020304" pitchFamily="18" charset="0"/>
              </a:rPr>
              <a:t>.</a:t>
            </a:r>
          </a:p>
          <a:p>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Của</a:t>
            </a:r>
            <a:r>
              <a:rPr lang="en-US" sz="3600" b="1" dirty="0">
                <a:solidFill>
                  <a:srgbClr val="0000CC"/>
                </a:solidFill>
                <a:latin typeface="Times New Roman" panose="02020603050405020304" pitchFamily="18" charset="0"/>
                <a:cs typeface="Times New Roman" panose="02020603050405020304" pitchFamily="18" charset="0"/>
              </a:rPr>
              <a:t> hang </a:t>
            </a:r>
            <a:r>
              <a:rPr lang="en-US" sz="3600" b="1" dirty="0" err="1">
                <a:solidFill>
                  <a:srgbClr val="0000CC"/>
                </a:solidFill>
                <a:latin typeface="Times New Roman" panose="02020603050405020304" pitchFamily="18" charset="0"/>
                <a:cs typeface="Times New Roman" panose="02020603050405020304" pitchFamily="18" charset="0"/>
              </a:rPr>
              <a:t>thực</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phẩm</a:t>
            </a:r>
            <a:r>
              <a:rPr lang="en-US" sz="3600" b="1" dirty="0">
                <a:solidFill>
                  <a:srgbClr val="0000CC"/>
                </a:solidFill>
                <a:latin typeface="Times New Roman" panose="02020603050405020304" pitchFamily="18" charset="0"/>
                <a:cs typeface="Times New Roman" panose="02020603050405020304" pitchFamily="18" charset="0"/>
              </a:rPr>
              <a:t> ở </a:t>
            </a:r>
            <a:r>
              <a:rPr lang="en-US" sz="3600" b="1" dirty="0" err="1">
                <a:solidFill>
                  <a:srgbClr val="0000CC"/>
                </a:solidFill>
                <a:latin typeface="Times New Roman" panose="02020603050405020304" pitchFamily="18" charset="0"/>
                <a:cs typeface="Times New Roman" panose="02020603050405020304" pitchFamily="18" charset="0"/>
              </a:rPr>
              <a:t>Xơ</a:t>
            </a:r>
            <a:r>
              <a:rPr lang="en-US" sz="3600" b="1" dirty="0">
                <a:solidFill>
                  <a:srgbClr val="0000CC"/>
                </a:solidFill>
                <a:latin typeface="Times New Roman" panose="02020603050405020304" pitchFamily="18" charset="0"/>
                <a:cs typeface="Times New Roman" panose="02020603050405020304" pitchFamily="18" charset="0"/>
              </a:rPr>
              <a:t> –un (</a:t>
            </a:r>
            <a:r>
              <a:rPr lang="en-US" sz="3600" b="1" dirty="0" err="1">
                <a:solidFill>
                  <a:srgbClr val="0000CC"/>
                </a:solidFill>
                <a:latin typeface="Times New Roman" panose="02020603050405020304" pitchFamily="18" charset="0"/>
                <a:cs typeface="Times New Roman" panose="02020603050405020304" pitchFamily="18" charset="0"/>
              </a:rPr>
              <a:t>Hàn</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Quốc</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có</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chú</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rô</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bốt</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Pép</a:t>
            </a:r>
            <a:r>
              <a:rPr lang="en-US" sz="3600" b="1" dirty="0">
                <a:solidFill>
                  <a:srgbClr val="0000CC"/>
                </a:solidFill>
                <a:latin typeface="Times New Roman" panose="02020603050405020304" pitchFamily="18" charset="0"/>
                <a:cs typeface="Times New Roman" panose="02020603050405020304" pitchFamily="18" charset="0"/>
              </a:rPr>
              <a:t> – </a:t>
            </a:r>
            <a:r>
              <a:rPr lang="en-US" sz="3600" b="1" dirty="0" err="1">
                <a:solidFill>
                  <a:srgbClr val="0000CC"/>
                </a:solidFill>
                <a:latin typeface="Times New Roman" panose="02020603050405020304" pitchFamily="18" charset="0"/>
                <a:cs typeface="Times New Roman" panose="02020603050405020304" pitchFamily="18" charset="0"/>
              </a:rPr>
              <a:t>pơ</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Pép</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pơ</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hỗ</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trợ</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cung</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cấp</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thông</a:t>
            </a:r>
            <a:r>
              <a:rPr lang="en-US" sz="3600" b="1" dirty="0">
                <a:solidFill>
                  <a:srgbClr val="0000CC"/>
                </a:solidFill>
                <a:latin typeface="Times New Roman" panose="02020603050405020304" pitchFamily="18" charset="0"/>
                <a:cs typeface="Times New Roman" panose="02020603050405020304" pitchFamily="18" charset="0"/>
              </a:rPr>
              <a:t> tin, </a:t>
            </a:r>
            <a:r>
              <a:rPr lang="en-US" sz="3600" b="1" dirty="0" err="1">
                <a:solidFill>
                  <a:srgbClr val="0000CC"/>
                </a:solidFill>
                <a:latin typeface="Times New Roman" panose="02020603050405020304" pitchFamily="18" charset="0"/>
                <a:cs typeface="Times New Roman" panose="02020603050405020304" pitchFamily="18" charset="0"/>
              </a:rPr>
              <a:t>giúp</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khách</a:t>
            </a:r>
            <a:r>
              <a:rPr lang="en-US" sz="3600" b="1" dirty="0">
                <a:solidFill>
                  <a:srgbClr val="0000CC"/>
                </a:solidFill>
                <a:latin typeface="Times New Roman" panose="02020603050405020304" pitchFamily="18" charset="0"/>
                <a:cs typeface="Times New Roman" panose="02020603050405020304" pitchFamily="18" charset="0"/>
              </a:rPr>
              <a:t> hang </a:t>
            </a:r>
            <a:r>
              <a:rPr lang="en-US" sz="3600" b="1" dirty="0" err="1">
                <a:solidFill>
                  <a:srgbClr val="0000CC"/>
                </a:solidFill>
                <a:latin typeface="Times New Roman" panose="02020603050405020304" pitchFamily="18" charset="0"/>
                <a:cs typeface="Times New Roman" panose="02020603050405020304" pitchFamily="18" charset="0"/>
              </a:rPr>
              <a:t>biết</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về</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nhiều</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sản</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phẩm</a:t>
            </a:r>
            <a:r>
              <a:rPr lang="en-US" sz="3600" b="1" dirty="0">
                <a:solidFill>
                  <a:srgbClr val="0000CC"/>
                </a:solidFill>
                <a:latin typeface="Times New Roman" panose="02020603050405020304" pitchFamily="18" charset="0"/>
                <a:cs typeface="Times New Roman" panose="02020603050405020304" pitchFamily="18" charset="0"/>
              </a:rPr>
              <a:t>,</a:t>
            </a:r>
          </a:p>
          <a:p>
            <a:r>
              <a:rPr lang="en-US" sz="3600" b="1" dirty="0">
                <a:solidFill>
                  <a:srgbClr val="0000CC"/>
                </a:solidFill>
                <a:latin typeface="Times New Roman" panose="02020603050405020304" pitchFamily="18" charset="0"/>
                <a:cs typeface="Times New Roman" panose="02020603050405020304" pitchFamily="18" charset="0"/>
              </a:rPr>
              <a:t>           Ở </a:t>
            </a:r>
            <a:r>
              <a:rPr lang="en-US" sz="3600" b="1" dirty="0" err="1">
                <a:solidFill>
                  <a:srgbClr val="0000CC"/>
                </a:solidFill>
                <a:latin typeface="Times New Roman" panose="02020603050405020304" pitchFamily="18" charset="0"/>
                <a:cs typeface="Times New Roman" panose="02020603050405020304" pitchFamily="18" charset="0"/>
              </a:rPr>
              <a:t>Phần</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lan</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cuối</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tháng</a:t>
            </a:r>
            <a:r>
              <a:rPr lang="en-US" sz="3600" b="1" dirty="0">
                <a:solidFill>
                  <a:srgbClr val="0000CC"/>
                </a:solidFill>
                <a:latin typeface="Times New Roman" panose="02020603050405020304" pitchFamily="18" charset="0"/>
                <a:cs typeface="Times New Roman" panose="02020603050405020304" pitchFamily="18" charset="0"/>
              </a:rPr>
              <a:t> 3 </a:t>
            </a:r>
            <a:r>
              <a:rPr lang="en-US" sz="3600" b="1" dirty="0" err="1">
                <a:solidFill>
                  <a:srgbClr val="0000CC"/>
                </a:solidFill>
                <a:latin typeface="Times New Roman" panose="02020603050405020304" pitchFamily="18" charset="0"/>
                <a:cs typeface="Times New Roman" panose="02020603050405020304" pitchFamily="18" charset="0"/>
              </a:rPr>
              <a:t>năm</a:t>
            </a:r>
            <a:r>
              <a:rPr lang="en-US" sz="3600" b="1" dirty="0">
                <a:solidFill>
                  <a:srgbClr val="0000CC"/>
                </a:solidFill>
                <a:latin typeface="Times New Roman" panose="02020603050405020304" pitchFamily="18" charset="0"/>
                <a:cs typeface="Times New Roman" panose="02020603050405020304" pitchFamily="18" charset="0"/>
              </a:rPr>
              <a:t> 2018 , </a:t>
            </a:r>
            <a:r>
              <a:rPr lang="en-US" sz="3600" b="1" dirty="0" err="1">
                <a:solidFill>
                  <a:srgbClr val="0000CC"/>
                </a:solidFill>
                <a:latin typeface="Times New Roman" panose="02020603050405020304" pitchFamily="18" charset="0"/>
                <a:cs typeface="Times New Roman" panose="02020603050405020304" pitchFamily="18" charset="0"/>
              </a:rPr>
              <a:t>nhiều</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trường</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tiểu</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học</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thử</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nghiệm</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đưa</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rô</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bốt</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vào</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dạy</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học</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trong</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đó</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có</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rô</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bốt</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dạy</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ngôn</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ngữ</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tên</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là</a:t>
            </a:r>
            <a:r>
              <a:rPr lang="en-US" sz="3600" b="1" dirty="0">
                <a:solidFill>
                  <a:srgbClr val="0000CC"/>
                </a:solidFill>
                <a:latin typeface="Times New Roman" panose="02020603050405020304" pitchFamily="18" charset="0"/>
                <a:cs typeface="Times New Roman" panose="02020603050405020304" pitchFamily="18" charset="0"/>
              </a:rPr>
              <a:t> Ê-li-</a:t>
            </a:r>
            <a:r>
              <a:rPr lang="en-US" sz="3600" b="1" dirty="0" err="1">
                <a:solidFill>
                  <a:srgbClr val="0000CC"/>
                </a:solidFill>
                <a:latin typeface="Times New Roman" panose="02020603050405020304" pitchFamily="18" charset="0"/>
                <a:cs typeface="Times New Roman" panose="02020603050405020304" pitchFamily="18" charset="0"/>
              </a:rPr>
              <a:t>át</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cũng</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khiến</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các</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học</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sinh</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không</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còn</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cảm</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thấy</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ngại</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ngùng</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khi</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đặt</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câu</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hỏi</a:t>
            </a:r>
            <a:r>
              <a:rPr lang="en-US" sz="3600" b="1" dirty="0">
                <a:solidFill>
                  <a:srgbClr val="0000CC"/>
                </a:solidFill>
                <a:latin typeface="Times New Roman" panose="02020603050405020304" pitchFamily="18" charset="0"/>
                <a:cs typeface="Times New Roman" panose="02020603050405020304" pitchFamily="18" charset="0"/>
              </a:rPr>
              <a:t>.</a:t>
            </a:r>
          </a:p>
          <a:p>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Tại</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nhiều</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quốc</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gia</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trên</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thế</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giới</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những</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rô</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bốt</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chăm</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sóc</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người</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cao</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tuổi</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trong</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các</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bệnh</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viện</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rô</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bốt</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phục</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vụ</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trong</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nhà</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hàng</a:t>
            </a:r>
            <a:r>
              <a:rPr lang="en-US" sz="3600" b="1" dirty="0">
                <a:solidFill>
                  <a:srgbClr val="0000CC"/>
                </a:solidFill>
                <a:latin typeface="Times New Roman" panose="02020603050405020304" pitchFamily="18" charset="0"/>
                <a:cs typeface="Times New Roman" panose="02020603050405020304" pitchFamily="18" charset="0"/>
              </a:rPr>
              <a:t> hay </a:t>
            </a:r>
            <a:r>
              <a:rPr lang="en-US" sz="3600" b="1" dirty="0" err="1">
                <a:solidFill>
                  <a:srgbClr val="0000CC"/>
                </a:solidFill>
                <a:latin typeface="Times New Roman" panose="02020603050405020304" pitchFamily="18" charset="0"/>
                <a:cs typeface="Times New Roman" panose="02020603050405020304" pitchFamily="18" charset="0"/>
              </a:rPr>
              <a:t>rô</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bốt</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làm</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cảnh</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sát</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trên</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đường</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phố</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giờ</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đây</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không</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còn</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quá</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xa</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lạ</a:t>
            </a:r>
            <a:r>
              <a:rPr lang="en-US" sz="3600" b="1" dirty="0">
                <a:solidFill>
                  <a:srgbClr val="0000CC"/>
                </a:solidFill>
                <a:latin typeface="Times New Roman" panose="02020603050405020304" pitchFamily="18" charset="0"/>
                <a:cs typeface="Times New Roman" panose="02020603050405020304" pitchFamily="18" charset="0"/>
              </a:rPr>
              <a:t>.</a:t>
            </a:r>
          </a:p>
          <a:p>
            <a:r>
              <a:rPr lang="en-US" sz="3600" b="1" dirty="0">
                <a:solidFill>
                  <a:srgbClr val="0000CC"/>
                </a:solidFill>
                <a:latin typeface="Times New Roman" panose="02020603050405020304" pitchFamily="18" charset="0"/>
                <a:cs typeface="Times New Roman" panose="02020603050405020304" pitchFamily="18" charset="0"/>
              </a:rPr>
              <a:t>                                                                    (Theo </a:t>
            </a:r>
            <a:r>
              <a:rPr lang="en-US" sz="3600" b="1" dirty="0" err="1">
                <a:solidFill>
                  <a:srgbClr val="0000CC"/>
                </a:solidFill>
                <a:latin typeface="Times New Roman" panose="02020603050405020304" pitchFamily="18" charset="0"/>
                <a:cs typeface="Times New Roman" panose="02020603050405020304" pitchFamily="18" charset="0"/>
              </a:rPr>
              <a:t>Bình</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Nguyễn</a:t>
            </a:r>
            <a:r>
              <a:rPr lang="en-US" sz="3600" b="1" dirty="0">
                <a:solidFill>
                  <a:srgbClr val="0000CC"/>
                </a:solidFill>
                <a:latin typeface="Times New Roman" panose="02020603050405020304" pitchFamily="18" charset="0"/>
                <a:cs typeface="Times New Roman" panose="02020603050405020304" pitchFamily="18" charset="0"/>
              </a:rPr>
              <a:t>)</a:t>
            </a:r>
          </a:p>
          <a:p>
            <a:endParaRPr lang="en-US" sz="3600" dirty="0">
              <a:solidFill>
                <a:srgbClr val="0000CC"/>
              </a:solidFill>
              <a:latin typeface="Times New Roman" panose="02020603050405020304" pitchFamily="18" charset="0"/>
              <a:cs typeface="Times New Roman" panose="02020603050405020304" pitchFamily="18" charset="0"/>
            </a:endParaRPr>
          </a:p>
        </p:txBody>
      </p:sp>
      <p:sp>
        <p:nvSpPr>
          <p:cNvPr id="5" name="TextBox 4">
            <a:extLst>
              <a:ext uri="{FF2B5EF4-FFF2-40B4-BE49-F238E27FC236}">
                <a16:creationId xmlns:a16="http://schemas.microsoft.com/office/drawing/2014/main" id="{099E8DBC-93C8-7C7C-E677-9AD9630237D0}"/>
              </a:ext>
            </a:extLst>
          </p:cNvPr>
          <p:cNvSpPr txBox="1"/>
          <p:nvPr/>
        </p:nvSpPr>
        <p:spPr>
          <a:xfrm>
            <a:off x="899319" y="304800"/>
            <a:ext cx="13335000" cy="1200329"/>
          </a:xfrm>
          <a:prstGeom prst="rect">
            <a:avLst/>
          </a:prstGeom>
          <a:noFill/>
        </p:spPr>
        <p:txBody>
          <a:bodyPr wrap="square" rtlCol="0">
            <a:spAutoFit/>
          </a:bodyPr>
          <a:lstStyle/>
          <a:p>
            <a:r>
              <a:rPr lang="en-US" sz="3600" b="1" dirty="0" err="1">
                <a:solidFill>
                  <a:srgbClr val="FF0000"/>
                </a:solidFill>
                <a:latin typeface="Times New Roman" panose="02020603050405020304" pitchFamily="18" charset="0"/>
                <a:cs typeface="Times New Roman" panose="02020603050405020304" pitchFamily="18" charset="0"/>
              </a:rPr>
              <a:t>Tìm</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đọc</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sách</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báo</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viết</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về</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các</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đồ</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vật</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thông</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minh</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giúp</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đỡ</a:t>
            </a:r>
            <a:r>
              <a:rPr lang="en-US" sz="3600" b="1" dirty="0">
                <a:solidFill>
                  <a:srgbClr val="FF0000"/>
                </a:solidFill>
                <a:latin typeface="Times New Roman" panose="02020603050405020304" pitchFamily="18" charset="0"/>
                <a:cs typeface="Times New Roman" panose="02020603050405020304" pitchFamily="18" charset="0"/>
              </a:rPr>
              <a:t> con </a:t>
            </a:r>
            <a:r>
              <a:rPr lang="en-US" sz="3600" b="1" dirty="0" err="1">
                <a:solidFill>
                  <a:srgbClr val="FF0000"/>
                </a:solidFill>
                <a:latin typeface="Times New Roman" panose="02020603050405020304" pitchFamily="18" charset="0"/>
                <a:cs typeface="Times New Roman" panose="02020603050405020304" pitchFamily="18" charset="0"/>
              </a:rPr>
              <a:t>người</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trong</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công</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việc</a:t>
            </a:r>
            <a:endParaRPr lang="en-US" sz="3600" b="1"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4275523"/>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1"/>
                                        </p:tgtEl>
                                        <p:attrNameLst>
                                          <p:attrName>style.visibility</p:attrName>
                                        </p:attrNameLst>
                                      </p:cBhvr>
                                      <p:to>
                                        <p:strVal val="visible"/>
                                      </p:to>
                                    </p:set>
                                    <p:animEffect transition="in" filter="fade">
                                      <p:cBhvr>
                                        <p:cTn id="14" dur="1000"/>
                                        <p:tgtEl>
                                          <p:spTgt spid="11"/>
                                        </p:tgtEl>
                                      </p:cBhvr>
                                    </p:animEffect>
                                    <p:anim calcmode="lin" valueType="num">
                                      <p:cBhvr>
                                        <p:cTn id="15" dur="1000" fill="hold"/>
                                        <p:tgtEl>
                                          <p:spTgt spid="11"/>
                                        </p:tgtEl>
                                        <p:attrNameLst>
                                          <p:attrName>ppt_x</p:attrName>
                                        </p:attrNameLst>
                                      </p:cBhvr>
                                      <p:tavLst>
                                        <p:tav tm="0">
                                          <p:val>
                                            <p:strVal val="#ppt_x"/>
                                          </p:val>
                                        </p:tav>
                                        <p:tav tm="100000">
                                          <p:val>
                                            <p:strVal val="#ppt_x"/>
                                          </p:val>
                                        </p:tav>
                                      </p:tavLst>
                                    </p:anim>
                                    <p:anim calcmode="lin" valueType="num">
                                      <p:cBhvr>
                                        <p:cTn id="16"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5"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2" descr="Anh dep 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78193" y="388938"/>
            <a:ext cx="14920252" cy="8755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8" name="WordArt 3"/>
          <p:cNvSpPr>
            <a:spLocks noChangeArrowheads="1" noChangeShapeType="1" noTextEdit="1"/>
          </p:cNvSpPr>
          <p:nvPr/>
        </p:nvSpPr>
        <p:spPr bwMode="auto">
          <a:xfrm>
            <a:off x="209917" y="3657600"/>
            <a:ext cx="15617822" cy="1582738"/>
          </a:xfrm>
          <a:prstGeom prst="rect">
            <a:avLst/>
          </a:prstGeom>
        </p:spPr>
        <p:txBody>
          <a:bodyPr wrap="none" fromWordArt="1">
            <a:prstTxWarp prst="textPlain">
              <a:avLst>
                <a:gd name="adj" fmla="val 50000"/>
              </a:avLst>
            </a:prstTxWarp>
          </a:bodyPr>
          <a:lstStyle/>
          <a:p>
            <a:pPr algn="ctr"/>
            <a:r>
              <a:rPr lang="vi-VN" sz="5700" kern="10">
                <a:ln w="19050">
                  <a:solidFill>
                    <a:srgbClr val="FFFF00"/>
                  </a:solidFill>
                  <a:round/>
                  <a:headEnd/>
                  <a:tailEnd/>
                </a:ln>
                <a:solidFill>
                  <a:srgbClr val="FF0000"/>
                </a:solidFill>
                <a:effectLst>
                  <a:outerShdw dist="35921" dir="2700000" algn="ctr" rotWithShape="0">
                    <a:srgbClr val="990000"/>
                  </a:outerShdw>
                </a:effectLst>
                <a:latin typeface="Arial"/>
                <a:cs typeface="Arial"/>
              </a:rPr>
              <a:t>XIN CHÂN THÀNH CẢM ƠN </a:t>
            </a:r>
          </a:p>
          <a:p>
            <a:pPr algn="ctr"/>
            <a:r>
              <a:rPr lang="vi-VN" sz="5700" kern="10">
                <a:ln w="19050">
                  <a:solidFill>
                    <a:srgbClr val="FFFF00"/>
                  </a:solidFill>
                  <a:round/>
                  <a:headEnd/>
                  <a:tailEnd/>
                </a:ln>
                <a:solidFill>
                  <a:srgbClr val="FF0000"/>
                </a:solidFill>
                <a:effectLst>
                  <a:outerShdw dist="35921" dir="2700000" algn="ctr" rotWithShape="0">
                    <a:srgbClr val="990000"/>
                  </a:outerShdw>
                </a:effectLst>
                <a:latin typeface="Arial"/>
                <a:cs typeface="Arial"/>
              </a:rPr>
              <a:t>QUÝ THẦY CÔ GIÁO VÀ CÁC EM</a:t>
            </a:r>
            <a:endParaRPr lang="en-US" sz="5700" kern="10">
              <a:ln w="19050">
                <a:solidFill>
                  <a:srgbClr val="FFFF00"/>
                </a:solidFill>
                <a:round/>
                <a:headEnd/>
                <a:tailEnd/>
              </a:ln>
              <a:solidFill>
                <a:srgbClr val="FF0000"/>
              </a:solidFill>
              <a:effectLst>
                <a:outerShdw dist="35921" dir="2700000" algn="ctr" rotWithShape="0">
                  <a:srgbClr val="990000"/>
                </a:outerShdw>
              </a:effectLst>
              <a:latin typeface="Arial"/>
              <a:cs typeface="Arial"/>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3" presetClass="entr" presetSubtype="0" fill="hold" grpId="0" nodeType="withEffect">
                                  <p:stCondLst>
                                    <p:cond delay="0"/>
                                  </p:stCondLst>
                                  <p:childTnLst>
                                    <p:set>
                                      <p:cBhvr>
                                        <p:cTn id="6" dur="1" fill="hold">
                                          <p:stCondLst>
                                            <p:cond delay="0"/>
                                          </p:stCondLst>
                                        </p:cTn>
                                        <p:tgtEl>
                                          <p:spTgt spid="18"/>
                                        </p:tgtEl>
                                        <p:attrNameLst>
                                          <p:attrName>style.visibility</p:attrName>
                                        </p:attrNameLst>
                                      </p:cBhvr>
                                      <p:to>
                                        <p:strVal val="visible"/>
                                      </p:to>
                                    </p:set>
                                    <p:anim calcmode="lin" valueType="num">
                                      <p:cBhvr>
                                        <p:cTn id="7" dur="5000" fill="hold"/>
                                        <p:tgtEl>
                                          <p:spTgt spid="18"/>
                                        </p:tgtEl>
                                        <p:attrNameLst>
                                          <p:attrName>ppt_w</p:attrName>
                                        </p:attrNameLst>
                                      </p:cBhvr>
                                      <p:tavLst>
                                        <p:tav tm="0">
                                          <p:val>
                                            <p:fltVal val="0"/>
                                          </p:val>
                                        </p:tav>
                                        <p:tav tm="100000">
                                          <p:val>
                                            <p:strVal val="#ppt_w"/>
                                          </p:val>
                                        </p:tav>
                                      </p:tavLst>
                                    </p:anim>
                                    <p:anim calcmode="lin" valueType="num">
                                      <p:cBhvr>
                                        <p:cTn id="8" dur="5000" fill="hold"/>
                                        <p:tgtEl>
                                          <p:spTgt spid="18"/>
                                        </p:tgtEl>
                                        <p:attrNameLst>
                                          <p:attrName>ppt_h</p:attrName>
                                        </p:attrNameLst>
                                      </p:cBhvr>
                                      <p:tavLst>
                                        <p:tav tm="0">
                                          <p:val>
                                            <p:fltVal val="0"/>
                                          </p:val>
                                        </p:tav>
                                        <p:tav tm="100000">
                                          <p:val>
                                            <p:strVal val="#ppt_h"/>
                                          </p:val>
                                        </p:tav>
                                      </p:tavLst>
                                    </p:anim>
                                    <p:animEffect transition="in" filter="fade">
                                      <p:cBhvr>
                                        <p:cTn id="9" dur="50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animBg="1"/>
    </p:bld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7.0&quot;&gt;&lt;object type=&quot;1&quot; unique_id=&quot;10001&quot;&gt;&lt;object type=&quot;8&quot; unique_id=&quot;10002&quot;&gt;&lt;/object&gt;&lt;object type=&quot;2&quot; unique_id=&quot;10003&quot;&gt;&lt;object type=&quot;3&quot; unique_id=&quot;10005&quot;&gt;&lt;property id=&quot;20148&quot; value=&quot;5&quot;/&gt;&lt;property id=&quot;20300&quot; value=&quot;Slide 2&quot;/&gt;&lt;property id=&quot;20307&quot; value=&quot;293&quot;/&gt;&lt;/object&gt;&lt;object type=&quot;3&quot; unique_id=&quot;10006&quot;&gt;&lt;property id=&quot;20148&quot; value=&quot;5&quot;/&gt;&lt;property id=&quot;20300&quot; value=&quot;Slide 3&quot;/&gt;&lt;property id=&quot;20307&quot; value=&quot;317&quot;/&gt;&lt;/object&gt;&lt;object type=&quot;3&quot; unique_id=&quot;10008&quot;&gt;&lt;property id=&quot;20148&quot; value=&quot;5&quot;/&gt;&lt;property id=&quot;20300&quot; value=&quot;Slide 5&quot;/&gt;&lt;property id=&quot;20307&quot; value=&quot;325&quot;/&gt;&lt;/object&gt;&lt;object type=&quot;3&quot; unique_id=&quot;10009&quot;&gt;&lt;property id=&quot;20148&quot; value=&quot;5&quot;/&gt;&lt;property id=&quot;20300&quot; value=&quot;Slide 6&quot;/&gt;&lt;property id=&quot;20307&quot; value=&quot;298&quot;/&gt;&lt;/object&gt;&lt;object type=&quot;3&quot; unique_id=&quot;10010&quot;&gt;&lt;property id=&quot;20148&quot; value=&quot;5&quot;/&gt;&lt;property id=&quot;20300&quot; value=&quot;Slide 7&quot;/&gt;&lt;property id=&quot;20307&quot; value=&quot;323&quot;/&gt;&lt;/object&gt;&lt;object type=&quot;3&quot; unique_id=&quot;10011&quot;&gt;&lt;property id=&quot;20148&quot; value=&quot;5&quot;/&gt;&lt;property id=&quot;20300&quot; value=&quot;Slide 8&quot;/&gt;&lt;property id=&quot;20307&quot; value=&quot;299&quot;/&gt;&lt;/object&gt;&lt;object type=&quot;3&quot; unique_id=&quot;10012&quot;&gt;&lt;property id=&quot;20148&quot; value=&quot;5&quot;/&gt;&lt;property id=&quot;20300&quot; value=&quot;Slide 9 - &amp;quot;&amp;#x0D;&amp;#x0A;&amp;#x0D;&amp;#x0A; 1/ Phong traøo Ñoâng Du dieãn ra vaøo thôøi gian naøo? Ai laø ngöôøi laõnh ñaïo? Muïc ñích cuûa phong traøo laø &quot;/&gt;&lt;property id=&quot;20307&quot; value=&quot;318&quot;/&gt;&lt;/object&gt;&lt;object type=&quot;3&quot; unique_id=&quot;10013&quot;&gt;&lt;property id=&quot;20148&quot; value=&quot;5&quot;/&gt;&lt;property id=&quot;20300&quot; value=&quot;Slide 10 - &amp;quot;2. Nhaân daân trong nöôùc, ñaëc bieät laø thanh nieân yeâu nöôùc ñaõ höôûng öùng phong traøo Ñoâng Du nhö theá naø&quot;/&gt;&lt;property id=&quot;20307&quot; value=&quot;319&quot;/&gt;&lt;/object&gt;&lt;object type=&quot;3&quot; unique_id=&quot;10014&quot;&gt;&lt;property id=&quot;20148&quot; value=&quot;5&quot;/&gt;&lt;property id=&quot;20300&quot; value=&quot;Slide 11 - &amp;quot;3/ Keát quaû cuûa phong traøo Ñoâng Du vaø yù nghóa cuûa phong traøo laø gì?&amp;quot;&quot;/&gt;&lt;property id=&quot;20307&quot; value=&quot;320&quot;/&gt;&lt;/object&gt;&lt;object type=&quot;3&quot; unique_id=&quot;10015&quot;&gt;&lt;property id=&quot;20148&quot; value=&quot;5&quot;/&gt;&lt;property id=&quot;20300&quot; value=&quot;Slide 12&quot;/&gt;&lt;property id=&quot;20307&quot; value=&quot;300&quot;/&gt;&lt;/object&gt;&lt;object type=&quot;3&quot; unique_id=&quot;10016&quot;&gt;&lt;property id=&quot;20148&quot; value=&quot;5&quot;/&gt;&lt;property id=&quot;20300&quot; value=&quot;Slide 13 - &amp;quot;&amp;amp;#x09;Phan Boäi Chaâu laø nhaø yeâu nöôùc tieâu bieåu cuûa Vieät Nam ôû giai ñoaïn naøo ?&amp;quot;&quot;/&gt;&lt;property id=&quot;20307&quot; value=&quot;263&quot;/&gt;&lt;/object&gt;&lt;object type=&quot;3&quot; unique_id=&quot;10017&quot;&gt;&lt;property id=&quot;20148&quot; value=&quot;5&quot;/&gt;&lt;property id=&quot;20300&quot; value=&quot;Slide 14 - &amp;quot;&amp;#x0D;&amp;#x0A;BAØI HOÏC&amp;#x0D;&amp;#x0A;&amp;quot;&quot;/&gt;&lt;property id=&quot;20307&quot; value=&quot;271&quot;/&gt;&lt;/object&gt;&lt;object type=&quot;3&quot; unique_id=&quot;10050&quot;&gt;&lt;property id=&quot;20148&quot; value=&quot;5&quot;/&gt;&lt;property id=&quot;20300&quot; value=&quot;Slide 1&quot;/&gt;&lt;property id=&quot;20307&quot; value=&quot;327&quot;/&gt;&lt;/object&gt;&lt;object type=&quot;3&quot; unique_id=&quot;10149&quot;&gt;&lt;property id=&quot;20148&quot; value=&quot;5&quot;/&gt;&lt;property id=&quot;20300&quot; value=&quot;Slide 4&quot;/&gt;&lt;property id=&quot;20307&quot; value=&quot;328&quot;/&gt;&lt;/object&gt;&lt;/object&gt;&lt;/object&gt;&lt;/database&gt;"/>
  <p:tag name="SECTOMILLISECCONVERTED" val="1"/>
</p:tagLst>
</file>

<file path=ppt/tags/tag2.xml><?xml version="1.0" encoding="utf-8"?>
<p:tagLst xmlns:a="http://schemas.openxmlformats.org/drawingml/2006/main" xmlns:r="http://schemas.openxmlformats.org/officeDocument/2006/relationships" xmlns:p="http://schemas.openxmlformats.org/presentationml/2006/main">
  <p:tag name="PPSNARRATION" val="23,1047787239,C:\Users\Tailieu\Documents\Bai giang duong truong son_pptx\Media.ppcx"/>
</p:tagLst>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Cascade</Template>
  <TotalTime>9779</TotalTime>
  <Words>934</Words>
  <Application>Microsoft Office PowerPoint</Application>
  <PresentationFormat>Custom</PresentationFormat>
  <Paragraphs>65</Paragraphs>
  <Slides>8</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8</vt:i4>
      </vt:variant>
    </vt:vector>
  </HeadingPairs>
  <TitlesOfParts>
    <vt:vector size="14" baseType="lpstr">
      <vt:lpstr>Arial</vt:lpstr>
      <vt:lpstr>Arial-Rounded</vt:lpstr>
      <vt:lpstr>Roboto</vt:lpstr>
      <vt:lpstr>Times New Roman</vt:lpstr>
      <vt:lpstr>VNI-Avo</vt:lpstr>
      <vt:lpstr>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Le Hong Minh</dc:creator>
  <cp:lastModifiedBy>Windows User</cp:lastModifiedBy>
  <cp:revision>1061</cp:revision>
  <dcterms:created xsi:type="dcterms:W3CDTF">2008-09-09T22:52:10Z</dcterms:created>
  <dcterms:modified xsi:type="dcterms:W3CDTF">2025-05-09T14:45:08Z</dcterms:modified>
</cp:coreProperties>
</file>