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70" r:id="rId4"/>
    <p:sldId id="271" r:id="rId5"/>
    <p:sldId id="269" r:id="rId6"/>
    <p:sldId id="267" r:id="rId7"/>
    <p:sldId id="268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CC00FF"/>
    <a:srgbClr val="FF00FF"/>
    <a:srgbClr val="FFCDFF"/>
    <a:srgbClr val="F8A6EC"/>
    <a:srgbClr val="88DFE8"/>
    <a:srgbClr val="FFCC29"/>
    <a:srgbClr val="FFDB69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9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HỌC MỸ ĐỨC I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71 - CHIA SỐ CÓ NĂM CHỮ SỐ 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 SỐ CÓ MỘT CHỮ SỐ 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140483" y="1600200"/>
            <a:ext cx="5649390" cy="681454"/>
            <a:chOff x="1470819" y="1943100"/>
            <a:chExt cx="564939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34" name="Text Box 14">
            <a:extLst>
              <a:ext uri="{FF2B5EF4-FFF2-40B4-BE49-F238E27FC236}">
                <a16:creationId xmlns:a16="http://schemas.microsoft.com/office/drawing/2014/main" id="{7D3C48C6-B3DF-FD03-DC6C-9A8B6B618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282" y="876513"/>
            <a:ext cx="10744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71 - CHIA SỐ CÓ NĂM CHỮ SỐ CHO SỐ CÓ MỘT CHỮ SỐ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A365F9-756A-A542-E714-98308B2F0C10}"/>
              </a:ext>
            </a:extLst>
          </p:cNvPr>
          <p:cNvSpPr/>
          <p:nvPr/>
        </p:nvSpPr>
        <p:spPr>
          <a:xfrm>
            <a:off x="1788183" y="2403229"/>
            <a:ext cx="8382000" cy="2438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	15 000 : 5 = ?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15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5 = 3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15 000 : 5 = 3 000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AD6BC2-4871-0242-2B3B-F3482DAD44CB}"/>
              </a:ext>
            </a:extLst>
          </p:cNvPr>
          <p:cNvSpPr txBox="1"/>
          <p:nvPr/>
        </p:nvSpPr>
        <p:spPr>
          <a:xfrm>
            <a:off x="1889919" y="5225700"/>
            <a:ext cx="12968971" cy="18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FontTx/>
              <a:buAutoNum type="alphaLcParenR"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21 000 : 3  =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 24 000 : 4 =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  56 000 : 7  =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9FC77C-3510-45CC-9C0F-0317218F2C0E}"/>
              </a:ext>
            </a:extLst>
          </p:cNvPr>
          <p:cNvSpPr txBox="1"/>
          <p:nvPr/>
        </p:nvSpPr>
        <p:spPr>
          <a:xfrm>
            <a:off x="12176919" y="5432007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6 000</a:t>
            </a:r>
            <a:endParaRPr lang="vi-VN" sz="40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8AACDEE-BE90-44DF-8BE9-BA351568CF3A}"/>
              </a:ext>
            </a:extLst>
          </p:cNvPr>
          <p:cNvSpPr txBox="1"/>
          <p:nvPr/>
        </p:nvSpPr>
        <p:spPr>
          <a:xfrm>
            <a:off x="5684005" y="5446279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7 000</a:t>
            </a:r>
            <a:endParaRPr lang="vi-VN" sz="4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651C59F-0FF4-42F8-96E1-99E3A3296E1F}"/>
              </a:ext>
            </a:extLst>
          </p:cNvPr>
          <p:cNvSpPr txBox="1"/>
          <p:nvPr/>
        </p:nvSpPr>
        <p:spPr>
          <a:xfrm>
            <a:off x="5700641" y="63462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8 000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118517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  <p:bldP spid="36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Text Box 14">
            <a:extLst>
              <a:ext uri="{FF2B5EF4-FFF2-40B4-BE49-F238E27FC236}">
                <a16:creationId xmlns:a16="http://schemas.microsoft.com/office/drawing/2014/main" id="{7D3C48C6-B3DF-FD03-DC6C-9A8B6B618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282" y="876513"/>
            <a:ext cx="10744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71 - CHIA SỐ CÓ NĂM CHỮ SỐ CHO SỐ CÓ MỘT CHỮ SỐ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8D543D7-B561-F091-DBD6-696D690C67FA}"/>
              </a:ext>
            </a:extLst>
          </p:cNvPr>
          <p:cNvGrpSpPr/>
          <p:nvPr/>
        </p:nvGrpSpPr>
        <p:grpSpPr>
          <a:xfrm>
            <a:off x="975519" y="2057400"/>
            <a:ext cx="1834243" cy="681454"/>
            <a:chOff x="1470819" y="1943100"/>
            <a:chExt cx="1834243" cy="681454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33129DD-8319-31D4-CEAC-6677C9B92FA1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0E7F605-D199-B3F4-D430-01EBC4B3763E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1E7A489-8FE3-B67F-A09D-19429EC512F2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A193777-CA84-D9E0-75DF-DC0D015FE259}"/>
                </a:ext>
              </a:extLst>
            </p:cNvPr>
            <p:cNvSpPr txBox="1"/>
            <p:nvPr/>
          </p:nvSpPr>
          <p:spPr>
            <a:xfrm>
              <a:off x="2118519" y="1947446"/>
              <a:ext cx="1186543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? </a:t>
              </a:r>
            </a:p>
          </p:txBody>
        </p:sp>
      </p:grpSp>
      <p:graphicFrame>
        <p:nvGraphicFramePr>
          <p:cNvPr id="37" name="Table 14">
            <a:extLst>
              <a:ext uri="{FF2B5EF4-FFF2-40B4-BE49-F238E27FC236}">
                <a16:creationId xmlns:a16="http://schemas.microsoft.com/office/drawing/2014/main" id="{56114DE3-4ACD-E2EB-88DF-4131576F3C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386945"/>
              </p:ext>
            </p:extLst>
          </p:nvPr>
        </p:nvGraphicFramePr>
        <p:xfrm>
          <a:off x="1076275" y="3577054"/>
          <a:ext cx="14292039" cy="3505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11324">
                  <a:extLst>
                    <a:ext uri="{9D8B030D-6E8A-4147-A177-3AD203B41FA5}">
                      <a16:colId xmlns:a16="http://schemas.microsoft.com/office/drawing/2014/main" val="792971705"/>
                    </a:ext>
                  </a:extLst>
                </a:gridCol>
                <a:gridCol w="1867710">
                  <a:extLst>
                    <a:ext uri="{9D8B030D-6E8A-4147-A177-3AD203B41FA5}">
                      <a16:colId xmlns:a16="http://schemas.microsoft.com/office/drawing/2014/main" val="3725337613"/>
                    </a:ext>
                  </a:extLst>
                </a:gridCol>
                <a:gridCol w="2168610">
                  <a:extLst>
                    <a:ext uri="{9D8B030D-6E8A-4147-A177-3AD203B41FA5}">
                      <a16:colId xmlns:a16="http://schemas.microsoft.com/office/drawing/2014/main" val="3767314876"/>
                    </a:ext>
                  </a:extLst>
                </a:gridCol>
                <a:gridCol w="1566810">
                  <a:extLst>
                    <a:ext uri="{9D8B030D-6E8A-4147-A177-3AD203B41FA5}">
                      <a16:colId xmlns:a16="http://schemas.microsoft.com/office/drawing/2014/main" val="3097514944"/>
                    </a:ext>
                  </a:extLst>
                </a:gridCol>
                <a:gridCol w="6577585">
                  <a:extLst>
                    <a:ext uri="{9D8B030D-6E8A-4147-A177-3AD203B41FA5}">
                      <a16:colId xmlns:a16="http://schemas.microsoft.com/office/drawing/2014/main" val="2117241288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930558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16 945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8 472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811676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36 747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450839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353A4078-BC94-00FE-4BF4-7786A4C72437}"/>
              </a:ext>
            </a:extLst>
          </p:cNvPr>
          <p:cNvSpPr txBox="1"/>
          <p:nvPr/>
        </p:nvSpPr>
        <p:spPr>
          <a:xfrm>
            <a:off x="9473984" y="5029200"/>
            <a:ext cx="5726380" cy="9050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16 945 : 2 = 8 472 (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685B35E-1A91-D848-9754-CFB7E5B371D7}"/>
              </a:ext>
            </a:extLst>
          </p:cNvPr>
          <p:cNvSpPr txBox="1"/>
          <p:nvPr/>
        </p:nvSpPr>
        <p:spPr>
          <a:xfrm>
            <a:off x="5260620" y="6046788"/>
            <a:ext cx="1721463" cy="9050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6 124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D97FD0E-12E2-6370-B976-151AD56C5269}"/>
              </a:ext>
            </a:extLst>
          </p:cNvPr>
          <p:cNvSpPr txBox="1"/>
          <p:nvPr/>
        </p:nvSpPr>
        <p:spPr>
          <a:xfrm>
            <a:off x="7379835" y="6046788"/>
            <a:ext cx="1206233" cy="9050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B08640C-6351-FFCF-BB8C-8F357C491524}"/>
              </a:ext>
            </a:extLst>
          </p:cNvPr>
          <p:cNvSpPr txBox="1"/>
          <p:nvPr/>
        </p:nvSpPr>
        <p:spPr>
          <a:xfrm>
            <a:off x="9473984" y="6046788"/>
            <a:ext cx="5726380" cy="9050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36 747 : 6 = 6 124 (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264454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48C020A-0C5F-CB34-7C8F-3FBB8135FAC6}"/>
              </a:ext>
            </a:extLst>
          </p:cNvPr>
          <p:cNvGrpSpPr/>
          <p:nvPr/>
        </p:nvGrpSpPr>
        <p:grpSpPr>
          <a:xfrm>
            <a:off x="594519" y="1672003"/>
            <a:ext cx="4754915" cy="681454"/>
            <a:chOff x="1470819" y="1943100"/>
            <a:chExt cx="4754915" cy="6814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ACFAF4F-6FAA-B883-C106-5ED40E6895F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B69C366-1E84-6310-D54B-2F86E22CE88C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3B0470-73B1-872F-1434-F17E56AD5F4D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010D44-B98B-0A50-24F6-49F47389AA03}"/>
                </a:ext>
              </a:extLst>
            </p:cNvPr>
            <p:cNvSpPr txBox="1"/>
            <p:nvPr/>
          </p:nvSpPr>
          <p:spPr>
            <a:xfrm>
              <a:off x="2118519" y="1947446"/>
              <a:ext cx="4107215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 Box 29">
            <a:extLst>
              <a:ext uri="{FF2B5EF4-FFF2-40B4-BE49-F238E27FC236}">
                <a16:creationId xmlns:a16="http://schemas.microsoft.com/office/drawing/2014/main" id="{7463BB79-DDFC-8C19-C956-0168DF83B151}"/>
              </a:ext>
            </a:extLst>
          </p:cNvPr>
          <p:cNvSpPr txBox="1"/>
          <p:nvPr/>
        </p:nvSpPr>
        <p:spPr>
          <a:xfrm>
            <a:off x="-692311" y="2483921"/>
            <a:ext cx="16520319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45 250 : 5		27 162 : 3		36 180 : 4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B775EF-CD83-CBF0-B4E3-D3D65DF9ABFF}"/>
              </a:ext>
            </a:extLst>
          </p:cNvPr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1389BB0-2CB5-E7A3-AAC6-C227E51277E8}"/>
                </a:ext>
              </a:extLst>
            </p:cNvPr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1E66F0-1F65-D35D-AF1D-0A52FE1A2788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5F7379-EDF7-6D07-C5CC-ED64511F2FD4}"/>
                  </a:ext>
                </a:extLst>
              </p:cNvPr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9B46639-6442-DE78-545C-C316D5AABAF6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 Box 14">
            <a:extLst>
              <a:ext uri="{FF2B5EF4-FFF2-40B4-BE49-F238E27FC236}">
                <a16:creationId xmlns:a16="http://schemas.microsoft.com/office/drawing/2014/main" id="{19477F58-C958-0902-EE37-957F2B1F4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282" y="876513"/>
            <a:ext cx="10744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71 - CHIA SỐ CÓ NĂM CHỮ SỐ CHO SỐ CÓ MỘT CHỮ SỐ </a:t>
            </a:r>
          </a:p>
        </p:txBody>
      </p:sp>
      <p:sp>
        <p:nvSpPr>
          <p:cNvPr id="37" name="Text Box 8">
            <a:extLst>
              <a:ext uri="{FF2B5EF4-FFF2-40B4-BE49-F238E27FC236}">
                <a16:creationId xmlns:a16="http://schemas.microsoft.com/office/drawing/2014/main" id="{4BF83E23-D933-8EBC-7E85-C7FA2DF93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919" y="3192919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45 250</a:t>
            </a:r>
          </a:p>
        </p:txBody>
      </p:sp>
      <p:sp>
        <p:nvSpPr>
          <p:cNvPr id="38" name="Text Box 9">
            <a:extLst>
              <a:ext uri="{FF2B5EF4-FFF2-40B4-BE49-F238E27FC236}">
                <a16:creationId xmlns:a16="http://schemas.microsoft.com/office/drawing/2014/main" id="{2433F002-5D36-FF55-1F13-38C1D19BD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8719" y="3091220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9" name="Line 10">
            <a:extLst>
              <a:ext uri="{FF2B5EF4-FFF2-40B4-BE49-F238E27FC236}">
                <a16:creationId xmlns:a16="http://schemas.microsoft.com/office/drawing/2014/main" id="{5ECB6912-D849-D710-F7B3-045C79F7D40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6319" y="3366175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40" name="Line 11">
            <a:extLst>
              <a:ext uri="{FF2B5EF4-FFF2-40B4-BE49-F238E27FC236}">
                <a16:creationId xmlns:a16="http://schemas.microsoft.com/office/drawing/2014/main" id="{9FECDB66-66E5-AAB7-28C6-C734AA6DC39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6319" y="3824010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41" name="Text Box 20">
            <a:extLst>
              <a:ext uri="{FF2B5EF4-FFF2-40B4-BE49-F238E27FC236}">
                <a16:creationId xmlns:a16="http://schemas.microsoft.com/office/drawing/2014/main" id="{5ADF9476-A84C-C551-786D-1C9A9BFCC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2519" y="3865603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2" name="Text Box 21">
            <a:extLst>
              <a:ext uri="{FF2B5EF4-FFF2-40B4-BE49-F238E27FC236}">
                <a16:creationId xmlns:a16="http://schemas.microsoft.com/office/drawing/2014/main" id="{A8E33972-4FF2-1254-B3CB-ADE4D293C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2119" y="3865603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3" name="Text Box 22">
            <a:extLst>
              <a:ext uri="{FF2B5EF4-FFF2-40B4-BE49-F238E27FC236}">
                <a16:creationId xmlns:a16="http://schemas.microsoft.com/office/drawing/2014/main" id="{7FCAB191-0E43-1C70-8D96-CCB09EB31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719" y="3865603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4" name="Text Box 23">
            <a:extLst>
              <a:ext uri="{FF2B5EF4-FFF2-40B4-BE49-F238E27FC236}">
                <a16:creationId xmlns:a16="http://schemas.microsoft.com/office/drawing/2014/main" id="{8D6D25A1-3DDB-57BD-4F09-866891356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8519" y="3784640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5" name="Text Box 24">
            <a:extLst>
              <a:ext uri="{FF2B5EF4-FFF2-40B4-BE49-F238E27FC236}">
                <a16:creationId xmlns:a16="http://schemas.microsoft.com/office/drawing/2014/main" id="{4D744261-2B3B-EFA4-9DE8-79E222BFD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8407" y="3782100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6" name="Text Box 25">
            <a:extLst>
              <a:ext uri="{FF2B5EF4-FFF2-40B4-BE49-F238E27FC236}">
                <a16:creationId xmlns:a16="http://schemas.microsoft.com/office/drawing/2014/main" id="{98D0C2A0-7305-856F-6DCA-3439A24E4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232" y="4947325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7" name="Text Box 26">
            <a:extLst>
              <a:ext uri="{FF2B5EF4-FFF2-40B4-BE49-F238E27FC236}">
                <a16:creationId xmlns:a16="http://schemas.microsoft.com/office/drawing/2014/main" id="{E97F780F-046B-F9E6-525B-14B8BF62B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5419" y="4388525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8" name="Text Box 27">
            <a:extLst>
              <a:ext uri="{FF2B5EF4-FFF2-40B4-BE49-F238E27FC236}">
                <a16:creationId xmlns:a16="http://schemas.microsoft.com/office/drawing/2014/main" id="{ABB8B7C6-5BB4-FBA8-7ACD-584FCBCF7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7294" y="4374238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9" name="Text Box 28">
            <a:extLst>
              <a:ext uri="{FF2B5EF4-FFF2-40B4-BE49-F238E27FC236}">
                <a16:creationId xmlns:a16="http://schemas.microsoft.com/office/drawing/2014/main" id="{3400FE90-618F-14C4-7C8D-801194A0E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4819" y="4942563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0" name="Text Box 29">
            <a:extLst>
              <a:ext uri="{FF2B5EF4-FFF2-40B4-BE49-F238E27FC236}">
                <a16:creationId xmlns:a16="http://schemas.microsoft.com/office/drawing/2014/main" id="{2F85212F-A69F-3605-2DBC-FA20A34E4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4818" y="5621696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1" name="Text Box 30">
            <a:extLst>
              <a:ext uri="{FF2B5EF4-FFF2-40B4-BE49-F238E27FC236}">
                <a16:creationId xmlns:a16="http://schemas.microsoft.com/office/drawing/2014/main" id="{878866AF-84F8-9732-096D-547AF9248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0819" y="3865603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2" name="Text Box 8">
            <a:extLst>
              <a:ext uri="{FF2B5EF4-FFF2-40B4-BE49-F238E27FC236}">
                <a16:creationId xmlns:a16="http://schemas.microsoft.com/office/drawing/2014/main" id="{647B874F-76FB-FA3A-835D-472786917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949" y="3192919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27 162</a:t>
            </a:r>
          </a:p>
        </p:txBody>
      </p:sp>
      <p:sp>
        <p:nvSpPr>
          <p:cNvPr id="53" name="Text Box 9">
            <a:extLst>
              <a:ext uri="{FF2B5EF4-FFF2-40B4-BE49-F238E27FC236}">
                <a16:creationId xmlns:a16="http://schemas.microsoft.com/office/drawing/2014/main" id="{325F7304-D8DD-96B9-B90E-85BCC0234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9749" y="3091220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4" name="Line 10">
            <a:extLst>
              <a:ext uri="{FF2B5EF4-FFF2-40B4-BE49-F238E27FC236}">
                <a16:creationId xmlns:a16="http://schemas.microsoft.com/office/drawing/2014/main" id="{6BAC7B6C-1548-DF2B-CA4A-E9F470C4408D}"/>
              </a:ext>
            </a:extLst>
          </p:cNvPr>
          <p:cNvSpPr>
            <a:spLocks noChangeShapeType="1"/>
          </p:cNvSpPr>
          <p:nvPr/>
        </p:nvSpPr>
        <p:spPr bwMode="auto">
          <a:xfrm>
            <a:off x="7977349" y="3366175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55" name="Line 11">
            <a:extLst>
              <a:ext uri="{FF2B5EF4-FFF2-40B4-BE49-F238E27FC236}">
                <a16:creationId xmlns:a16="http://schemas.microsoft.com/office/drawing/2014/main" id="{24836B6A-EC5C-3D92-4D1D-54E84DA261CA}"/>
              </a:ext>
            </a:extLst>
          </p:cNvPr>
          <p:cNvSpPr>
            <a:spLocks noChangeShapeType="1"/>
          </p:cNvSpPr>
          <p:nvPr/>
        </p:nvSpPr>
        <p:spPr bwMode="auto">
          <a:xfrm>
            <a:off x="7977349" y="3824010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56" name="Text Box 20">
            <a:extLst>
              <a:ext uri="{FF2B5EF4-FFF2-40B4-BE49-F238E27FC236}">
                <a16:creationId xmlns:a16="http://schemas.microsoft.com/office/drawing/2014/main" id="{8DAAB705-123C-122F-A7B8-1673739EC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3549" y="3865603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7" name="Text Box 21">
            <a:extLst>
              <a:ext uri="{FF2B5EF4-FFF2-40B4-BE49-F238E27FC236}">
                <a16:creationId xmlns:a16="http://schemas.microsoft.com/office/drawing/2014/main" id="{ECF29F2A-796D-91BD-888F-9D6F36D9E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3149" y="3865603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8" name="Text Box 22">
            <a:extLst>
              <a:ext uri="{FF2B5EF4-FFF2-40B4-BE49-F238E27FC236}">
                <a16:creationId xmlns:a16="http://schemas.microsoft.com/office/drawing/2014/main" id="{D6D1A2C5-7531-741A-41A1-97550A0D3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1431" y="3867478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9" name="Text Box 23">
            <a:extLst>
              <a:ext uri="{FF2B5EF4-FFF2-40B4-BE49-F238E27FC236}">
                <a16:creationId xmlns:a16="http://schemas.microsoft.com/office/drawing/2014/main" id="{0A2758CB-9D64-023C-6397-C0BAD9630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9549" y="3784640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0" name="Text Box 24">
            <a:extLst>
              <a:ext uri="{FF2B5EF4-FFF2-40B4-BE49-F238E27FC236}">
                <a16:creationId xmlns:a16="http://schemas.microsoft.com/office/drawing/2014/main" id="{995FDD7B-E671-A4F1-2419-705B1BBF9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9437" y="3782100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1" name="Text Box 25">
            <a:extLst>
              <a:ext uri="{FF2B5EF4-FFF2-40B4-BE49-F238E27FC236}">
                <a16:creationId xmlns:a16="http://schemas.microsoft.com/office/drawing/2014/main" id="{9416963E-4310-C26A-0613-FDD484ECA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0262" y="4947325"/>
            <a:ext cx="5334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2" name="Text Box 26">
            <a:extLst>
              <a:ext uri="{FF2B5EF4-FFF2-40B4-BE49-F238E27FC236}">
                <a16:creationId xmlns:a16="http://schemas.microsoft.com/office/drawing/2014/main" id="{7303DE22-A792-2CF0-BBB5-E4A47A1EC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6449" y="4388525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3" name="Text Box 27">
            <a:extLst>
              <a:ext uri="{FF2B5EF4-FFF2-40B4-BE49-F238E27FC236}">
                <a16:creationId xmlns:a16="http://schemas.microsoft.com/office/drawing/2014/main" id="{D5724233-3256-C0BA-40FC-B53379C8E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324" y="4374238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4" name="Text Box 28">
            <a:extLst>
              <a:ext uri="{FF2B5EF4-FFF2-40B4-BE49-F238E27FC236}">
                <a16:creationId xmlns:a16="http://schemas.microsoft.com/office/drawing/2014/main" id="{39F9FE42-4305-7956-1BA7-1534CF4B3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5849" y="4942563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585775AD-FA51-3674-43EC-5B55CF6C4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5848" y="5621696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6" name="Text Box 30">
            <a:extLst>
              <a:ext uri="{FF2B5EF4-FFF2-40B4-BE49-F238E27FC236}">
                <a16:creationId xmlns:a16="http://schemas.microsoft.com/office/drawing/2014/main" id="{EB31785D-4FFD-14DC-2D75-6CC671364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1849" y="3865603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0" name="Text Box 8">
            <a:extLst>
              <a:ext uri="{FF2B5EF4-FFF2-40B4-BE49-F238E27FC236}">
                <a16:creationId xmlns:a16="http://schemas.microsoft.com/office/drawing/2014/main" id="{7A851F4A-33A4-7816-2690-3EA1B56D6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5319" y="3259277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36 180</a:t>
            </a:r>
          </a:p>
        </p:txBody>
      </p:sp>
      <p:sp>
        <p:nvSpPr>
          <p:cNvPr id="101" name="Text Box 9">
            <a:extLst>
              <a:ext uri="{FF2B5EF4-FFF2-40B4-BE49-F238E27FC236}">
                <a16:creationId xmlns:a16="http://schemas.microsoft.com/office/drawing/2014/main" id="{473891EA-3933-6063-E928-0EF6BC047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4119" y="3157578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2" name="Line 10">
            <a:extLst>
              <a:ext uri="{FF2B5EF4-FFF2-40B4-BE49-F238E27FC236}">
                <a16:creationId xmlns:a16="http://schemas.microsoft.com/office/drawing/2014/main" id="{D1157434-0C8F-D13F-2DDA-014189C97D56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81719" y="3432533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103" name="Line 11">
            <a:extLst>
              <a:ext uri="{FF2B5EF4-FFF2-40B4-BE49-F238E27FC236}">
                <a16:creationId xmlns:a16="http://schemas.microsoft.com/office/drawing/2014/main" id="{8820D7CB-B689-155D-9C5D-1D52B2999FD4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81719" y="3890368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104" name="Text Box 20">
            <a:extLst>
              <a:ext uri="{FF2B5EF4-FFF2-40B4-BE49-F238E27FC236}">
                <a16:creationId xmlns:a16="http://schemas.microsoft.com/office/drawing/2014/main" id="{B0712C91-7702-48E4-3471-5322A9619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7919" y="3931961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05" name="Text Box 21">
            <a:extLst>
              <a:ext uri="{FF2B5EF4-FFF2-40B4-BE49-F238E27FC236}">
                <a16:creationId xmlns:a16="http://schemas.microsoft.com/office/drawing/2014/main" id="{82F70D96-B709-CE91-E5A0-CBB899285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7519" y="3931961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6" name="Text Box 22">
            <a:extLst>
              <a:ext uri="{FF2B5EF4-FFF2-40B4-BE49-F238E27FC236}">
                <a16:creationId xmlns:a16="http://schemas.microsoft.com/office/drawing/2014/main" id="{F66E82A8-8DC2-9CD4-EDEB-8B44040FC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5801" y="3933836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7" name="Text Box 23">
            <a:extLst>
              <a:ext uri="{FF2B5EF4-FFF2-40B4-BE49-F238E27FC236}">
                <a16:creationId xmlns:a16="http://schemas.microsoft.com/office/drawing/2014/main" id="{FC06A1E9-31D2-CBF4-4B27-A3279CF8C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3919" y="3850998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8" name="Text Box 24">
            <a:extLst>
              <a:ext uri="{FF2B5EF4-FFF2-40B4-BE49-F238E27FC236}">
                <a16:creationId xmlns:a16="http://schemas.microsoft.com/office/drawing/2014/main" id="{F8180AE8-587D-402A-A2D2-9437866ED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03807" y="3848458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9" name="Text Box 25">
            <a:extLst>
              <a:ext uri="{FF2B5EF4-FFF2-40B4-BE49-F238E27FC236}">
                <a16:creationId xmlns:a16="http://schemas.microsoft.com/office/drawing/2014/main" id="{604EA711-1197-F514-DB22-5D47CC3C6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54632" y="5013683"/>
            <a:ext cx="5334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0" name="Text Box 26">
            <a:extLst>
              <a:ext uri="{FF2B5EF4-FFF2-40B4-BE49-F238E27FC236}">
                <a16:creationId xmlns:a16="http://schemas.microsoft.com/office/drawing/2014/main" id="{FC892B8F-B9C7-D289-4E12-FB532FB26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0819" y="4454883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11" name="Text Box 27">
            <a:extLst>
              <a:ext uri="{FF2B5EF4-FFF2-40B4-BE49-F238E27FC236}">
                <a16:creationId xmlns:a16="http://schemas.microsoft.com/office/drawing/2014/main" id="{93FDE722-4E6E-985B-0727-B2543634B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2694" y="4440596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2" name="Text Box 28">
            <a:extLst>
              <a:ext uri="{FF2B5EF4-FFF2-40B4-BE49-F238E27FC236}">
                <a16:creationId xmlns:a16="http://schemas.microsoft.com/office/drawing/2014/main" id="{AB13463C-FACD-D41B-D655-A4D654B06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10219" y="5008921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13" name="Text Box 29">
            <a:extLst>
              <a:ext uri="{FF2B5EF4-FFF2-40B4-BE49-F238E27FC236}">
                <a16:creationId xmlns:a16="http://schemas.microsoft.com/office/drawing/2014/main" id="{984A9721-A25F-D1EA-DACC-58F08941F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10218" y="5688054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14" name="Text Box 30">
            <a:extLst>
              <a:ext uri="{FF2B5EF4-FFF2-40B4-BE49-F238E27FC236}">
                <a16:creationId xmlns:a16="http://schemas.microsoft.com/office/drawing/2014/main" id="{9096E31F-9ECB-FBF5-180A-7EFAB2F04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6219" y="3931961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A7962B7F-1104-7DAB-07A7-FD426F90D47F}"/>
              </a:ext>
            </a:extLst>
          </p:cNvPr>
          <p:cNvSpPr txBox="1"/>
          <p:nvPr/>
        </p:nvSpPr>
        <p:spPr>
          <a:xfrm>
            <a:off x="593728" y="6175873"/>
            <a:ext cx="848106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a:</a:t>
            </a:r>
          </a:p>
          <a:p>
            <a:pPr marL="571500" indent="-571500" algn="l">
              <a:buFontTx/>
              <a:buChar char="-"/>
            </a:pP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71500" indent="-571500" algn="l">
              <a:buFontTx/>
              <a:buChar char="-"/>
            </a:pP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l">
              <a:buFontTx/>
              <a:buChar char="-"/>
            </a:pP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9EA35DD-6578-50A4-8B06-D780C5AAE3C9}"/>
              </a:ext>
            </a:extLst>
          </p:cNvPr>
          <p:cNvSpPr txBox="1"/>
          <p:nvPr/>
        </p:nvSpPr>
        <p:spPr>
          <a:xfrm>
            <a:off x="1145735" y="7296902"/>
            <a:ext cx="109272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27 162 : 3 = 9 054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BF60DF0-985F-35E6-4E40-8C4401CAB105}"/>
              </a:ext>
            </a:extLst>
          </p:cNvPr>
          <p:cNvSpPr txBox="1"/>
          <p:nvPr/>
        </p:nvSpPr>
        <p:spPr>
          <a:xfrm>
            <a:off x="1100018" y="8442302"/>
            <a:ext cx="1092720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36 180 : 4 = 9 045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640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8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1" dur="50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6" dur="500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100" grpId="0"/>
      <p:bldP spid="101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6" grpId="0"/>
      <p:bldP spid="1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92435" y="1605215"/>
            <a:ext cx="15445341" cy="1204675"/>
            <a:chOff x="1470819" y="1943100"/>
            <a:chExt cx="15445341" cy="120467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797641" cy="1200329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 12 000 bút sáp màu. Người ta đóng hết số bút sáp màu đó vào các hộp,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/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 hộp 6 bút sáp. Hỏi đóng được tất cả bao nhiêu hộp bút sáp màu?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A5796D0-9EBD-0F96-739B-0026A52E1D4D}"/>
              </a:ext>
            </a:extLst>
          </p:cNvPr>
          <p:cNvSpPr txBox="1"/>
          <p:nvPr/>
        </p:nvSpPr>
        <p:spPr>
          <a:xfrm>
            <a:off x="1201794" y="3039459"/>
            <a:ext cx="6766077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: 1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12 000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: …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02BA6B-F561-B3D9-4848-86B27489F349}"/>
              </a:ext>
            </a:extLst>
          </p:cNvPr>
          <p:cNvSpPr txBox="1"/>
          <p:nvPr/>
        </p:nvSpPr>
        <p:spPr>
          <a:xfrm>
            <a:off x="-171932" y="5023354"/>
            <a:ext cx="10817684" cy="331674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12 000 : 6 = 2 000 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2 000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8951A54B-57C1-25B9-88C8-B060F2E30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282" y="876513"/>
            <a:ext cx="10744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71 - CHIA SỐ CÓ NĂM CHỮ SỐ CHO SỐ CÓ MỘT CHỮ SỐ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3191A6B-45EB-9E4B-320C-A8D5CDF64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113" y="3197857"/>
            <a:ext cx="61055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446</Words>
  <Application>Microsoft Office PowerPoint</Application>
  <PresentationFormat>Custom</PresentationFormat>
  <Paragraphs>127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179</cp:revision>
  <dcterms:created xsi:type="dcterms:W3CDTF">2022-07-10T01:37:20Z</dcterms:created>
  <dcterms:modified xsi:type="dcterms:W3CDTF">2025-05-09T14:48:05Z</dcterms:modified>
</cp:coreProperties>
</file>