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57" r:id="rId4"/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>
        <p:scale>
          <a:sx n="112" d="100"/>
          <a:sy n="112" d="100"/>
        </p:scale>
        <p:origin x="78" y="-1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6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3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7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2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7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7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8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2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3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46D52-23DB-4F4E-8E64-2CC67BF190AF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17C80-1E0D-4BFB-A354-2194BF774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7DDB40-9AE8-882F-DDE7-2AD6AE873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B9B5A9F-3B42-9C80-7820-F82099ED6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21994"/>
              </p:ext>
            </p:extLst>
          </p:nvPr>
        </p:nvGraphicFramePr>
        <p:xfrm>
          <a:off x="1334888" y="3063838"/>
          <a:ext cx="7729062" cy="3800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321">
                  <a:extLst>
                    <a:ext uri="{9D8B030D-6E8A-4147-A177-3AD203B41FA5}">
                      <a16:colId xmlns:a16="http://schemas.microsoft.com/office/drawing/2014/main" val="386625599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2256657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6875968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402596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3420204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2256876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0614125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197638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646325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4585182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15598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4723228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46332621"/>
                    </a:ext>
                  </a:extLst>
                </a:gridCol>
                <a:gridCol w="351321">
                  <a:extLst>
                    <a:ext uri="{9D8B030D-6E8A-4147-A177-3AD203B41FA5}">
                      <a16:colId xmlns:a16="http://schemas.microsoft.com/office/drawing/2014/main" val="3492883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49772593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71107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5604401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177255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84372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072272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0225315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222799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815573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63832587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37156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6527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9161073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944890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8465022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9425913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5166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5194018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22563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212933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709294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5837334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2310119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3266095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980119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49119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53415149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98132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7038488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826541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728882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77746058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290574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347293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1185980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9148906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899588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109675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0960039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5838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140495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34689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7184575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7172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347325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69344549"/>
                    </a:ext>
                  </a:extLst>
                </a:gridCol>
              </a:tblGrid>
              <a:tr h="234214">
                <a:tc rowSpan="3"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1B</a:t>
                      </a:r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"/>
                        <a:t>3C</a:t>
                      </a:r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3C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5" gridSpan="3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1B</a:t>
                      </a:r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3A</a:t>
                      </a:r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2B</a:t>
                      </a:r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8B</a:t>
                      </a:r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2945390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40988978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5D</a:t>
                      </a:r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799821004"/>
                  </a:ext>
                </a:extLst>
              </a:tr>
              <a:tr h="117107">
                <a:tc row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2A</a:t>
                      </a:r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802133237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035975705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7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5311542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9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1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4797216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221339964"/>
                  </a:ext>
                </a:extLst>
              </a:tr>
              <a:tr h="117107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5741741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19713421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2B</a:t>
                      </a:r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1C</a:t>
                      </a:r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6450145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4582738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69168034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05998057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7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020211160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1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544952242"/>
                  </a:ext>
                </a:extLst>
              </a:tr>
              <a:tr h="234214"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2C</a:t>
                      </a:r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08108995"/>
                  </a:ext>
                </a:extLst>
              </a:tr>
              <a:tr h="117107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7AB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9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7411854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30872776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6032027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62847027"/>
                  </a:ext>
                </a:extLst>
              </a:tr>
              <a:tr h="117107">
                <a:tc rowSpan="5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4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2A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2165492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8C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733477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9975255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/>
                      <a:r>
                        <a:rPr lang="en-US" sz="200"/>
                        <a:t>2C</a:t>
                      </a:r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12304518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68504637"/>
                  </a:ext>
                </a:extLst>
              </a:tr>
              <a:tr h="234214">
                <a:tc rowSpan="2" gridSpan="8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1D</a:t>
                      </a:r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8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2C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0916559"/>
                  </a:ext>
                </a:extLst>
              </a:tr>
              <a:tr h="234214"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647749496"/>
                  </a:ext>
                </a:extLst>
              </a:tr>
            </a:tbl>
          </a:graphicData>
        </a:graphic>
      </p:graphicFrame>
      <p:pic>
        <p:nvPicPr>
          <p:cNvPr id="12" name="Picture 11" descr="A pixelated star on a red background&#10;&#10;AI-generated content may be incorrect.">
            <a:extLst>
              <a:ext uri="{FF2B5EF4-FFF2-40B4-BE49-F238E27FC236}">
                <a16:creationId xmlns:a16="http://schemas.microsoft.com/office/drawing/2014/main" id="{53E145A8-BE2D-C416-9304-B7661AC48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840" y="46738"/>
            <a:ext cx="4419038" cy="2840810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EDED5CB-4642-CFF7-688A-210BA6AF8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085143"/>
              </p:ext>
            </p:extLst>
          </p:nvPr>
        </p:nvGraphicFramePr>
        <p:xfrm>
          <a:off x="2546840" y="46738"/>
          <a:ext cx="4419044" cy="2840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646">
                  <a:extLst>
                    <a:ext uri="{9D8B030D-6E8A-4147-A177-3AD203B41FA5}">
                      <a16:colId xmlns:a16="http://schemas.microsoft.com/office/drawing/2014/main" val="3812641369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1813366063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903757833"/>
                    </a:ext>
                  </a:extLst>
                </a:gridCol>
                <a:gridCol w="631292">
                  <a:extLst>
                    <a:ext uri="{9D8B030D-6E8A-4147-A177-3AD203B41FA5}">
                      <a16:colId xmlns:a16="http://schemas.microsoft.com/office/drawing/2014/main" val="3864840075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778748613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730175615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13446270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524831306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184737712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67316705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65631961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3411400016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0916608"/>
                    </a:ext>
                  </a:extLst>
                </a:gridCol>
              </a:tblGrid>
              <a:tr h="315646"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1A</a:t>
                      </a:r>
                    </a:p>
                  </a:txBody>
                  <a:tcPr marL="15782" marR="15782" marT="7891" marB="7891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</a:txBody>
                  <a:tcPr marL="15782" marR="15782" marT="7891" marB="789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33520"/>
                  </a:ext>
                </a:extLst>
              </a:tr>
              <a:tr h="315646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53499"/>
                  </a:ext>
                </a:extLst>
              </a:tr>
              <a:tr h="315646">
                <a:tc row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489842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551608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935971"/>
                  </a:ext>
                </a:extLst>
              </a:tr>
              <a:tr h="157823"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242460"/>
                  </a:ext>
                </a:extLst>
              </a:tr>
              <a:tr h="473469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80118"/>
                  </a:ext>
                </a:extLst>
              </a:tr>
              <a:tr h="157823"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978259"/>
                  </a:ext>
                </a:extLst>
              </a:tr>
              <a:tr h="157823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552664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692391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504710"/>
                  </a:ext>
                </a:extLst>
              </a:tr>
            </a:tbl>
          </a:graphicData>
        </a:graphic>
      </p:graphicFrame>
      <p:pic>
        <p:nvPicPr>
          <p:cNvPr id="3" name="Picture 2" descr="A yellow star on a white background&#10;&#10;AI-generated content may be incorrect.">
            <a:extLst>
              <a:ext uri="{FF2B5EF4-FFF2-40B4-BE49-F238E27FC236}">
                <a16:creationId xmlns:a16="http://schemas.microsoft.com/office/drawing/2014/main" id="{3A4D31CB-51D3-B235-11AA-9D95D16FD82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saturation sat="200000"/>
                    </a14:imgEffect>
                    <a14:imgEffect>
                      <a14:brightnessContrast bright="44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23" y="641102"/>
            <a:ext cx="1319271" cy="12800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40B3070-3D37-7213-A55E-BB00C67A3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443592"/>
              </p:ext>
            </p:extLst>
          </p:nvPr>
        </p:nvGraphicFramePr>
        <p:xfrm>
          <a:off x="517144" y="763022"/>
          <a:ext cx="1262888" cy="1610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888">
                  <a:extLst>
                    <a:ext uri="{9D8B030D-6E8A-4147-A177-3AD203B41FA5}">
                      <a16:colId xmlns:a16="http://schemas.microsoft.com/office/drawing/2014/main" val="3274946365"/>
                    </a:ext>
                  </a:extLst>
                </a:gridCol>
              </a:tblGrid>
              <a:tr h="485307">
                <a:tc>
                  <a:txBody>
                    <a:bodyPr/>
                    <a:lstStyle/>
                    <a:p>
                      <a:pPr algn="ctr"/>
                      <a:r>
                        <a:rPr lang="en-US" sz="2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251890"/>
                  </a:ext>
                </a:extLst>
              </a:tr>
              <a:tr h="2123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1A; 4C;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5B; 6A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535132"/>
                  </a:ext>
                </a:extLst>
              </a:tr>
              <a:tr h="4853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2D; 3B; 7D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00128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AEE55A2-EFD8-3266-74AE-84856182BD78}"/>
              </a:ext>
            </a:extLst>
          </p:cNvPr>
          <p:cNvSpPr txBox="1"/>
          <p:nvPr/>
        </p:nvSpPr>
        <p:spPr>
          <a:xfrm>
            <a:off x="4534169" y="1123449"/>
            <a:ext cx="54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8D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7AF08A-0D32-5153-6CC7-C81BD82559C0}"/>
              </a:ext>
            </a:extLst>
          </p:cNvPr>
          <p:cNvSpPr txBox="1"/>
          <p:nvPr/>
        </p:nvSpPr>
        <p:spPr>
          <a:xfrm>
            <a:off x="4127252" y="686813"/>
            <a:ext cx="54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6A</a:t>
            </a:r>
          </a:p>
        </p:txBody>
      </p:sp>
    </p:spTree>
    <p:extLst>
      <p:ext uri="{BB962C8B-B14F-4D97-AF65-F5344CB8AC3E}">
        <p14:creationId xmlns:p14="http://schemas.microsoft.com/office/powerpoint/2010/main" val="354218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CF224E-2B83-4E8D-D0DC-1ADECC695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C6128A3-B593-E715-2F8D-F62865986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87061"/>
              </p:ext>
            </p:extLst>
          </p:nvPr>
        </p:nvGraphicFramePr>
        <p:xfrm>
          <a:off x="1334888" y="3063838"/>
          <a:ext cx="7729062" cy="3800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321">
                  <a:extLst>
                    <a:ext uri="{9D8B030D-6E8A-4147-A177-3AD203B41FA5}">
                      <a16:colId xmlns:a16="http://schemas.microsoft.com/office/drawing/2014/main" val="386625599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2256657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6875968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402596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3420204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2256876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0614125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197638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646325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4585182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15598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4723228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46332621"/>
                    </a:ext>
                  </a:extLst>
                </a:gridCol>
                <a:gridCol w="351321">
                  <a:extLst>
                    <a:ext uri="{9D8B030D-6E8A-4147-A177-3AD203B41FA5}">
                      <a16:colId xmlns:a16="http://schemas.microsoft.com/office/drawing/2014/main" val="3492883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49772593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71107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5604401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177255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84372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072272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0225315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222799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815573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63832587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37156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6527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9161073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944890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8465022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9425913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5166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5194018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22563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212933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709294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5837334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2310119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3266095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980119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49119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53415149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98132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7038488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826541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728882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77746058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290574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347293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1185980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9148906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899588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109675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0960039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5838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140495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34689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7184575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7172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347325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69344549"/>
                    </a:ext>
                  </a:extLst>
                </a:gridCol>
              </a:tblGrid>
              <a:tr h="234214">
                <a:tc rowSpan="3"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1B</a:t>
                      </a:r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"/>
                        <a:t>3C</a:t>
                      </a:r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3C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1B</a:t>
                      </a:r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3A</a:t>
                      </a:r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2B</a:t>
                      </a:r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8B</a:t>
                      </a:r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2945390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40988978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5D</a:t>
                      </a:r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799821004"/>
                  </a:ext>
                </a:extLst>
              </a:tr>
              <a:tr h="117107">
                <a:tc row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5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2A</a:t>
                      </a:r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802133237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035975705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7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5311542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9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1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4797216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221339964"/>
                  </a:ext>
                </a:extLst>
              </a:tr>
              <a:tr h="117107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5741741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19713421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2B</a:t>
                      </a:r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1C</a:t>
                      </a:r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6450145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4582738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69168034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05998057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7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020211160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1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544952242"/>
                  </a:ext>
                </a:extLst>
              </a:tr>
              <a:tr h="234214"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2C</a:t>
                      </a:r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08108995"/>
                  </a:ext>
                </a:extLst>
              </a:tr>
              <a:tr h="117107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7AB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9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7411854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30872776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6032027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62847027"/>
                  </a:ext>
                </a:extLst>
              </a:tr>
              <a:tr h="117107">
                <a:tc rowSpan="5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4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2A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2165492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8C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733477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2D</a:t>
                      </a:r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9975255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/>
                      <a:r>
                        <a:rPr lang="en-US" sz="200"/>
                        <a:t>2C</a:t>
                      </a:r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12304518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68504637"/>
                  </a:ext>
                </a:extLst>
              </a:tr>
              <a:tr h="234214">
                <a:tc rowSpan="2" gridSpan="8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1D</a:t>
                      </a:r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8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5A</a:t>
                      </a:r>
                      <a:endParaRPr kumimoji="0" lang="en-US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1D</a:t>
                      </a:r>
                    </a:p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2C</a:t>
                      </a:r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0916559"/>
                  </a:ext>
                </a:extLst>
              </a:tr>
              <a:tr h="234214"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647749496"/>
                  </a:ext>
                </a:extLst>
              </a:tr>
            </a:tbl>
          </a:graphicData>
        </a:graphic>
      </p:graphicFrame>
      <p:pic>
        <p:nvPicPr>
          <p:cNvPr id="12" name="Picture 11" descr="A pixelated star on a red background&#10;&#10;AI-generated content may be incorrect.">
            <a:extLst>
              <a:ext uri="{FF2B5EF4-FFF2-40B4-BE49-F238E27FC236}">
                <a16:creationId xmlns:a16="http://schemas.microsoft.com/office/drawing/2014/main" id="{AFCECC02-A168-1A48-A41A-54CBCCCDE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840" y="46738"/>
            <a:ext cx="4419038" cy="2840810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82FDBC3-EE0C-1067-A813-DA681D831476}"/>
              </a:ext>
            </a:extLst>
          </p:cNvPr>
          <p:cNvGraphicFramePr>
            <a:graphicFrameLocks noGrp="1"/>
          </p:cNvGraphicFramePr>
          <p:nvPr/>
        </p:nvGraphicFramePr>
        <p:xfrm>
          <a:off x="2546840" y="46738"/>
          <a:ext cx="4419044" cy="2840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646">
                  <a:extLst>
                    <a:ext uri="{9D8B030D-6E8A-4147-A177-3AD203B41FA5}">
                      <a16:colId xmlns:a16="http://schemas.microsoft.com/office/drawing/2014/main" val="3812641369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1813366063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903757833"/>
                    </a:ext>
                  </a:extLst>
                </a:gridCol>
                <a:gridCol w="631292">
                  <a:extLst>
                    <a:ext uri="{9D8B030D-6E8A-4147-A177-3AD203B41FA5}">
                      <a16:colId xmlns:a16="http://schemas.microsoft.com/office/drawing/2014/main" val="3864840075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778748613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730175615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13446270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524831306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184737712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67316705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65631961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3411400016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0916608"/>
                    </a:ext>
                  </a:extLst>
                </a:gridCol>
              </a:tblGrid>
              <a:tr h="315646"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1A</a:t>
                      </a:r>
                    </a:p>
                  </a:txBody>
                  <a:tcPr marL="15782" marR="15782" marT="7891" marB="7891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</a:txBody>
                  <a:tcPr marL="15782" marR="15782" marT="7891" marB="789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33520"/>
                  </a:ext>
                </a:extLst>
              </a:tr>
              <a:tr h="315646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53499"/>
                  </a:ext>
                </a:extLst>
              </a:tr>
              <a:tr h="315646">
                <a:tc row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489842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551608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935971"/>
                  </a:ext>
                </a:extLst>
              </a:tr>
              <a:tr h="157823"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242460"/>
                  </a:ext>
                </a:extLst>
              </a:tr>
              <a:tr h="473469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80118"/>
                  </a:ext>
                </a:extLst>
              </a:tr>
              <a:tr h="157823"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978259"/>
                  </a:ext>
                </a:extLst>
              </a:tr>
              <a:tr h="157823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552664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1A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</a:t>
                      </a:r>
                    </a:p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692391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504710"/>
                  </a:ext>
                </a:extLst>
              </a:tr>
            </a:tbl>
          </a:graphicData>
        </a:graphic>
      </p:graphicFrame>
      <p:pic>
        <p:nvPicPr>
          <p:cNvPr id="3" name="Picture 2" descr="A yellow star on a white background&#10;&#10;AI-generated content may be incorrect.">
            <a:extLst>
              <a:ext uri="{FF2B5EF4-FFF2-40B4-BE49-F238E27FC236}">
                <a16:creationId xmlns:a16="http://schemas.microsoft.com/office/drawing/2014/main" id="{59CED11F-F11A-18D8-6B8F-642F5937C68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saturation sat="200000"/>
                    </a14:imgEffect>
                    <a14:imgEffect>
                      <a14:brightnessContrast bright="44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23" y="641102"/>
            <a:ext cx="1319271" cy="12800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62DAC6-FCCE-2AC5-5610-5002E975FAFC}"/>
              </a:ext>
            </a:extLst>
          </p:cNvPr>
          <p:cNvSpPr txBox="1"/>
          <p:nvPr/>
        </p:nvSpPr>
        <p:spPr>
          <a:xfrm>
            <a:off x="4534169" y="1123449"/>
            <a:ext cx="54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8D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F1B530-60C4-A6BD-14EF-E0B2F51E2013}"/>
              </a:ext>
            </a:extLst>
          </p:cNvPr>
          <p:cNvSpPr txBox="1"/>
          <p:nvPr/>
        </p:nvSpPr>
        <p:spPr>
          <a:xfrm>
            <a:off x="4127252" y="686813"/>
            <a:ext cx="54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6A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A605E72-0618-CB9B-5346-C41EBCA4D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147669"/>
              </p:ext>
            </p:extLst>
          </p:nvPr>
        </p:nvGraphicFramePr>
        <p:xfrm>
          <a:off x="323500" y="561094"/>
          <a:ext cx="673456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456">
                  <a:extLst>
                    <a:ext uri="{9D8B030D-6E8A-4147-A177-3AD203B41FA5}">
                      <a16:colId xmlns:a16="http://schemas.microsoft.com/office/drawing/2014/main" val="20668508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20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40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928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4-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987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5-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0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6-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937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7-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63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8-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300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35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AB898-8CF8-06C6-BAA6-7263D7A8F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43BF2CE-62CC-5A1E-BA25-3F3ACBFEE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330703"/>
              </p:ext>
            </p:extLst>
          </p:nvPr>
        </p:nvGraphicFramePr>
        <p:xfrm>
          <a:off x="1088468" y="3099818"/>
          <a:ext cx="7729062" cy="3747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321">
                  <a:extLst>
                    <a:ext uri="{9D8B030D-6E8A-4147-A177-3AD203B41FA5}">
                      <a16:colId xmlns:a16="http://schemas.microsoft.com/office/drawing/2014/main" val="386625599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2256657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6875968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402596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3420204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2256876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0614125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197638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646325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4585182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15598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4723228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46332621"/>
                    </a:ext>
                  </a:extLst>
                </a:gridCol>
                <a:gridCol w="351321">
                  <a:extLst>
                    <a:ext uri="{9D8B030D-6E8A-4147-A177-3AD203B41FA5}">
                      <a16:colId xmlns:a16="http://schemas.microsoft.com/office/drawing/2014/main" val="3492883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49772593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71107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5604401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177255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84372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072272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0225315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222799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815573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63832587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37156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6527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9161073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944890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8465022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9425913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5166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5194018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22563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212933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709294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5837334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2310119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3266095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980119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49119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53415149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98132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7038488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826541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728882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77746058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290574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347293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1185980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9148906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899588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109675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0960039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5838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140495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34689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7184575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7172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347325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69344549"/>
                    </a:ext>
                  </a:extLst>
                </a:gridCol>
              </a:tblGrid>
              <a:tr h="234214"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2945390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40988978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799821004"/>
                  </a:ext>
                </a:extLst>
              </a:tr>
              <a:tr h="117107"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802133237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035975705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7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5311542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1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4797216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221339964"/>
                  </a:ext>
                </a:extLst>
              </a:tr>
              <a:tr h="117107">
                <a:tc row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5741741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19713421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6450145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4582738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69168034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05998057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7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020211160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1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544952242"/>
                  </a:ext>
                </a:extLst>
              </a:tr>
              <a:tr h="234214"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08108995"/>
                  </a:ext>
                </a:extLst>
              </a:tr>
              <a:tr h="117107">
                <a:tc row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9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7411854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30872776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6032027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62847027"/>
                  </a:ext>
                </a:extLst>
              </a:tr>
              <a:tr h="117107"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2165492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733477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9975255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12304518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68504637"/>
                  </a:ext>
                </a:extLst>
              </a:tr>
              <a:tr h="234214">
                <a:tc rowSpan="2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7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0916559"/>
                  </a:ext>
                </a:extLst>
              </a:tr>
              <a:tr h="234214"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647749496"/>
                  </a:ext>
                </a:extLst>
              </a:tr>
            </a:tbl>
          </a:graphicData>
        </a:graphic>
      </p:graphicFrame>
      <p:pic>
        <p:nvPicPr>
          <p:cNvPr id="3" name="Picture 2" descr="A yellow star on a red background&#10;&#10;AI-generated content may be incorrect.">
            <a:extLst>
              <a:ext uri="{FF2B5EF4-FFF2-40B4-BE49-F238E27FC236}">
                <a16:creationId xmlns:a16="http://schemas.microsoft.com/office/drawing/2014/main" id="{D7DB552C-F92F-CA88-D297-651B7ADFDC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721" y="0"/>
            <a:ext cx="4606969" cy="306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75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C3C3F4E-BDFC-5F83-8283-351DB4A57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184553"/>
              </p:ext>
            </p:extLst>
          </p:nvPr>
        </p:nvGraphicFramePr>
        <p:xfrm>
          <a:off x="1334888" y="3063838"/>
          <a:ext cx="7729062" cy="3747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321">
                  <a:extLst>
                    <a:ext uri="{9D8B030D-6E8A-4147-A177-3AD203B41FA5}">
                      <a16:colId xmlns:a16="http://schemas.microsoft.com/office/drawing/2014/main" val="386625599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2256657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6875968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402596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3420204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2256876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0614125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197638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646325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4585182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15598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4723228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46332621"/>
                    </a:ext>
                  </a:extLst>
                </a:gridCol>
                <a:gridCol w="351321">
                  <a:extLst>
                    <a:ext uri="{9D8B030D-6E8A-4147-A177-3AD203B41FA5}">
                      <a16:colId xmlns:a16="http://schemas.microsoft.com/office/drawing/2014/main" val="3492883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49772593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71107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55604401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177255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384372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0722729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02253158"/>
                    </a:ext>
                  </a:extLst>
                </a:gridCol>
                <a:gridCol w="234214">
                  <a:extLst>
                    <a:ext uri="{9D8B030D-6E8A-4147-A177-3AD203B41FA5}">
                      <a16:colId xmlns:a16="http://schemas.microsoft.com/office/drawing/2014/main" val="3222799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815573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63832587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37156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6527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79161073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9448900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8465022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9425913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516617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5194018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4822563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2129330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709294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5837334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82310119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33266095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413980119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49119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53415149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9813257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7038488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8265413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728882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77746058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2905742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3472933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811859801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29148906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689958826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011096759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09600394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193258384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641404958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2346891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7184575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49717205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333473252"/>
                    </a:ext>
                  </a:extLst>
                </a:gridCol>
                <a:gridCol w="117107">
                  <a:extLst>
                    <a:ext uri="{9D8B030D-6E8A-4147-A177-3AD203B41FA5}">
                      <a16:colId xmlns:a16="http://schemas.microsoft.com/office/drawing/2014/main" val="2769344549"/>
                    </a:ext>
                  </a:extLst>
                </a:gridCol>
              </a:tblGrid>
              <a:tr h="234214"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2945390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409889786"/>
                  </a:ext>
                </a:extLst>
              </a:tr>
              <a:tr h="117107"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799821004"/>
                  </a:ext>
                </a:extLst>
              </a:tr>
              <a:tr h="117107"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802133237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035975705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7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5311542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4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1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4797216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221339964"/>
                  </a:ext>
                </a:extLst>
              </a:tr>
              <a:tr h="117107">
                <a:tc row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5741741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19713421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6450145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4582738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FF0000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69168034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059980573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7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4020211160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  <a:solidFill>
                      <a:srgbClr val="FF0000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1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544952242"/>
                  </a:ext>
                </a:extLst>
              </a:tr>
              <a:tr h="234214"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1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908108995"/>
                  </a:ext>
                </a:extLst>
              </a:tr>
              <a:tr h="117107">
                <a:tc row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9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9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4"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374118544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308727766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1160320278"/>
                  </a:ext>
                </a:extLst>
              </a:tr>
              <a:tr h="117107"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3062847027"/>
                  </a:ext>
                </a:extLst>
              </a:tr>
              <a:tr h="117107"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T w="12700" cmpd="sng">
                      <a:noFill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2165492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6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6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L w="12700" cmpd="sng">
                      <a:noFill/>
                    </a:ln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733477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row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solidFill>
                      <a:srgbClr val="00206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3"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5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5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997525535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4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12304518"/>
                  </a:ext>
                </a:extLst>
              </a:tr>
              <a:tr h="117107"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B w="12700" cmpd="sng"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"/>
                    </a:p>
                  </a:txBody>
                  <a:tcPr marL="11712" marR="11712" marT="5856" marB="5856">
                    <a:lnT w="12700" cmpd="sng">
                      <a:noFill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2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solidFill>
                      <a:srgbClr val="00206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868504637"/>
                  </a:ext>
                </a:extLst>
              </a:tr>
              <a:tr h="234214">
                <a:tc rowSpan="2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8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7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gridSpan="9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rowSpan="2"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2570916559"/>
                  </a:ext>
                </a:extLst>
              </a:tr>
              <a:tr h="234214"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8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7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9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5">
                  <a:txBody>
                    <a:bodyPr/>
                    <a:lstStyle/>
                    <a:p>
                      <a:endParaRPr lang="en-US" sz="200"/>
                    </a:p>
                  </a:txBody>
                  <a:tcPr marL="13096" marR="13096" marT="6548" marB="6548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gridSpan="3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tc hMerge="1" vMerge="1">
                  <a:txBody>
                    <a:bodyPr/>
                    <a:lstStyle/>
                    <a:p>
                      <a:endParaRPr lang="en-US" sz="200"/>
                    </a:p>
                  </a:txBody>
                  <a:tcPr marL="12296" marR="12296" marT="6148" marB="6148"/>
                </a:tc>
                <a:extLst>
                  <a:ext uri="{0D108BD9-81ED-4DB2-BD59-A6C34878D82A}">
                    <a16:rowId xmlns:a16="http://schemas.microsoft.com/office/drawing/2014/main" val="64774949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F556AB3-46D5-0401-78FA-6CD74C53F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512313"/>
              </p:ext>
            </p:extLst>
          </p:nvPr>
        </p:nvGraphicFramePr>
        <p:xfrm>
          <a:off x="2664826" y="46738"/>
          <a:ext cx="4419044" cy="2840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646">
                  <a:extLst>
                    <a:ext uri="{9D8B030D-6E8A-4147-A177-3AD203B41FA5}">
                      <a16:colId xmlns:a16="http://schemas.microsoft.com/office/drawing/2014/main" val="3812641369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1813366063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903757833"/>
                    </a:ext>
                  </a:extLst>
                </a:gridCol>
                <a:gridCol w="631292">
                  <a:extLst>
                    <a:ext uri="{9D8B030D-6E8A-4147-A177-3AD203B41FA5}">
                      <a16:colId xmlns:a16="http://schemas.microsoft.com/office/drawing/2014/main" val="3864840075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778748613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730175615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13446270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524831306"/>
                    </a:ext>
                  </a:extLst>
                </a:gridCol>
                <a:gridCol w="473469">
                  <a:extLst>
                    <a:ext uri="{9D8B030D-6E8A-4147-A177-3AD203B41FA5}">
                      <a16:colId xmlns:a16="http://schemas.microsoft.com/office/drawing/2014/main" val="184737712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67316705"/>
                    </a:ext>
                  </a:extLst>
                </a:gridCol>
                <a:gridCol w="157823">
                  <a:extLst>
                    <a:ext uri="{9D8B030D-6E8A-4147-A177-3AD203B41FA5}">
                      <a16:colId xmlns:a16="http://schemas.microsoft.com/office/drawing/2014/main" val="3656319614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3411400016"/>
                    </a:ext>
                  </a:extLst>
                </a:gridCol>
                <a:gridCol w="315646">
                  <a:extLst>
                    <a:ext uri="{9D8B030D-6E8A-4147-A177-3AD203B41FA5}">
                      <a16:colId xmlns:a16="http://schemas.microsoft.com/office/drawing/2014/main" val="20916608"/>
                    </a:ext>
                  </a:extLst>
                </a:gridCol>
              </a:tblGrid>
              <a:tr h="315646">
                <a:tc rowSpan="2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33520"/>
                  </a:ext>
                </a:extLst>
              </a:tr>
              <a:tr h="315646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53499"/>
                  </a:ext>
                </a:extLst>
              </a:tr>
              <a:tr h="315646">
                <a:tc row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489842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551608"/>
                  </a:ext>
                </a:extLst>
              </a:tr>
              <a:tr h="157823"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935971"/>
                  </a:ext>
                </a:extLst>
              </a:tr>
              <a:tr h="157823">
                <a:tc rowSpan="2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242460"/>
                  </a:ext>
                </a:extLst>
              </a:tr>
              <a:tr h="473469"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80118"/>
                  </a:ext>
                </a:extLst>
              </a:tr>
              <a:tr h="157823">
                <a:tc rowSpan="4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978259"/>
                  </a:ext>
                </a:extLst>
              </a:tr>
              <a:tr h="157823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552664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692391"/>
                  </a:ext>
                </a:extLst>
              </a:tr>
              <a:tr h="315646"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300"/>
                    </a:p>
                  </a:txBody>
                  <a:tcPr marL="15782" marR="15782" marT="7891" marB="789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504710"/>
                  </a:ext>
                </a:extLst>
              </a:tr>
            </a:tbl>
          </a:graphicData>
        </a:graphic>
      </p:graphicFrame>
      <p:pic>
        <p:nvPicPr>
          <p:cNvPr id="20" name="Picture 19" descr="A yellow star on a white background&#10;&#10;AI-generated content may be incorrect.">
            <a:extLst>
              <a:ext uri="{FF2B5EF4-FFF2-40B4-BE49-F238E27FC236}">
                <a16:creationId xmlns:a16="http://schemas.microsoft.com/office/drawing/2014/main" id="{F6211BB0-EC2F-CD72-5085-22E975BEDB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443" y="358641"/>
            <a:ext cx="1923810" cy="18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13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171</Words>
  <Application>Microsoft Office PowerPoint</Application>
  <PresentationFormat>A4 Paper (210x297 mm)</PresentationFormat>
  <Paragraphs>164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Hiệp Nguyễn</dc:creator>
  <cp:lastModifiedBy>Hiệp Nguyễn</cp:lastModifiedBy>
  <cp:revision>7</cp:revision>
  <dcterms:created xsi:type="dcterms:W3CDTF">2025-04-24T21:46:24Z</dcterms:created>
  <dcterms:modified xsi:type="dcterms:W3CDTF">2025-04-25T09:54:09Z</dcterms:modified>
</cp:coreProperties>
</file>