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7"/>
  </p:notesMasterIdLst>
  <p:sldIdLst>
    <p:sldId id="360" r:id="rId4"/>
    <p:sldId id="357" r:id="rId5"/>
    <p:sldId id="362" r:id="rId6"/>
    <p:sldId id="363" r:id="rId7"/>
    <p:sldId id="365" r:id="rId8"/>
    <p:sldId id="377" r:id="rId9"/>
    <p:sldId id="378" r:id="rId10"/>
    <p:sldId id="380" r:id="rId11"/>
    <p:sldId id="379" r:id="rId12"/>
    <p:sldId id="381" r:id="rId13"/>
    <p:sldId id="382" r:id="rId14"/>
    <p:sldId id="383" r:id="rId15"/>
    <p:sldId id="34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6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2" y="4563352"/>
            <a:ext cx="2178628" cy="21786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645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3" y="3367284"/>
            <a:ext cx="3737264" cy="373726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2" y="537389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49" y="2818619"/>
            <a:ext cx="2743854" cy="34894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8C49C-A28B-603E-D3EF-22B7D72C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54" y="1480207"/>
            <a:ext cx="11510246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+mj-lt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734641" y="563564"/>
            <a:ext cx="7240958" cy="1233067"/>
            <a:chOff x="2944991" y="2472535"/>
            <a:chExt cx="4244680" cy="650790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944991" y="2477295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734639" y="3011753"/>
            <a:ext cx="6468800" cy="1810414"/>
            <a:chOff x="2952058" y="2466066"/>
            <a:chExt cx="4237613" cy="652499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952058" y="2466066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+mj-lt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50784" y="-5996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881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hảo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lễ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ủi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Quan lời nói: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Qua thái độ: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Qua việc làm: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344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Cambria</vt:lpstr>
      <vt:lpstr>FC Onigiri Outline</vt:lpstr>
      <vt:lpstr>Times New Roman</vt:lpstr>
      <vt:lpstr>Wingdings</vt:lpstr>
      <vt:lpstr>字魂131号-酷乐潮玩体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Administrator</cp:lastModifiedBy>
  <cp:revision>150</cp:revision>
  <dcterms:created xsi:type="dcterms:W3CDTF">2020-12-18T11:03:25Z</dcterms:created>
  <dcterms:modified xsi:type="dcterms:W3CDTF">2025-01-11T01:28:25Z</dcterms:modified>
</cp:coreProperties>
</file>