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25"/>
  </p:notesMasterIdLst>
  <p:sldIdLst>
    <p:sldId id="258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56" r:id="rId15"/>
    <p:sldId id="261" r:id="rId16"/>
    <p:sldId id="304" r:id="rId17"/>
    <p:sldId id="295" r:id="rId18"/>
    <p:sldId id="296" r:id="rId19"/>
    <p:sldId id="297" r:id="rId20"/>
    <p:sldId id="298" r:id="rId21"/>
    <p:sldId id="299" r:id="rId22"/>
    <p:sldId id="300" r:id="rId23"/>
    <p:sldId id="282" r:id="rId24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556" autoAdjust="0"/>
    <p:restoredTop sz="94622" autoAdjust="0"/>
  </p:normalViewPr>
  <p:slideViewPr>
    <p:cSldViewPr>
      <p:cViewPr varScale="1">
        <p:scale>
          <a:sx n="40" d="100"/>
          <a:sy n="40" d="100"/>
        </p:scale>
        <p:origin x="561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E944-324C-45B0-8B9E-F031605A45AA}" type="datetimeFigureOut">
              <a:rPr lang="en-US" smtClean="0"/>
              <a:t>1/22/2025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FCDB53-4E4F-4C2F-8604-5A8285600C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0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PHI HÀNH GIA ĐỂ BAY ĐẾN CÁC HÀNH TINH, NHẤN VÀO HÀNH TINH ĐỂ ĐẾN CÂU HỎI.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832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NHẤN</a:t>
            </a:r>
            <a:r>
              <a:rPr lang="en-GB" baseline="0" dirty="0"/>
              <a:t> VÀO HÌNH PHI HÀNH GIA ĐỂ QUAY LẠI SLIDE CÂU HỎI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AAB44C-07AF-4A2D-BA8E-B6A5699BBF3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517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Nhấn</a:t>
            </a:r>
            <a:r>
              <a:rPr lang="en-GB" dirty="0"/>
              <a:t> </a:t>
            </a:r>
            <a:r>
              <a:rPr lang="en-GB" dirty="0" err="1"/>
              <a:t>vào</a:t>
            </a:r>
            <a:r>
              <a:rPr lang="en-GB" baseline="0" dirty="0"/>
              <a:t> phi </a:t>
            </a:r>
            <a:r>
              <a:rPr lang="en-GB" baseline="0" dirty="0" err="1"/>
              <a:t>hành</a:t>
            </a:r>
            <a:r>
              <a:rPr lang="en-GB" baseline="0" dirty="0"/>
              <a:t> </a:t>
            </a:r>
            <a:r>
              <a:rPr lang="en-GB" baseline="0" dirty="0" err="1"/>
              <a:t>gia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1A79B1-1694-44D6-98C8-94643E782C3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643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nói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khớp</a:t>
            </a:r>
            <a:r>
              <a:rPr lang="en-US" dirty="0"/>
              <a:t>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FCDB53-4E4F-4C2F-8604-5A8285600C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0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6AD3F0A-A534-D53B-3BA5-476DE1A9AD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989FE8-BD22-1D25-7A69-B48C8F19C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74612E2-2137-BA4B-F03F-B1AA3F52D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3EE577-1648-0DB8-434E-F6A2312E4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33199CC-949D-8145-8BE6-C00E685C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518216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C01C1-1BCB-7D6E-4795-E56BD60F6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23CBD97-E468-F712-08E5-0AAAB5D40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7677DFF-B83D-2B8F-116B-827021DA4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D9E292-8863-66DC-6F32-FFCDF37B5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ACB30B-C3B4-6D52-308E-8D01AF61C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871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7F727BC-DFCB-93E1-3C3C-60873E181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9E288D7-4B74-8114-3240-6C0D76DB4E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31F390F-97C6-4133-A07A-BD0994FC8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79DC630-A76E-C2D6-428C-67F843A04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2B17107-00BE-AF59-0DF2-723D0D85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74726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19FE521-BDD1-9FAA-4B2C-83E48034B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F8A9E95-0076-18A0-33E8-8CF6174602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FBA0E14-D61B-F9D2-AD66-06C70057F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5744D54-ED96-8C46-41D2-644EEC87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84BF7F1-5676-9485-366D-A79B2A113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3C83C3C-5DE5-0795-99A6-B8156BE0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6519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58EFEB0-A6DD-D47E-5BD0-EF2854656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AA04231-BA98-9B58-A0EA-F3BE8F8AD5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D56C483-2EE1-5756-A676-66033145AA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A9FC2F1-1383-F53A-12D0-7AF825431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2538"/>
            <a:ext cx="7775575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7888EF3-9C6C-D83B-26F2-1B5620E621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5575" cy="5527675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94E59B39-35FA-B24E-D960-373AC8E93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D396C759-36A6-AD66-9F80-357F60BD9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4960DDD-C348-253A-C6D2-3C7A9ABA4D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250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E71BCA-E36D-D583-C143-70DD9D3E9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D023709-34DE-F655-C5FD-B34E5299E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8FE7B0A-0D12-28DB-CCC9-DD7C98657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32F22843-C9A4-2217-5D12-B6F64B40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5367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DF8AB5B-3888-BB65-5A6F-B4EB1F08A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D4D86AFF-6651-104A-CB10-5EAF785F7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A03DDF1-CB39-B933-DA43-895AC966D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9242838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55E018F-05A1-8465-D255-2C8FD99FB6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CC8EE3C-C2C2-DFFA-5043-FFF297882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B23677A-E52A-8776-E318-FC3255BEE1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F5ADBA2-2FA5-CDF6-86BA-941CE7E9F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36DE9191-8BC9-EE61-5499-CA85BC270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BEA554C-1820-1793-28DF-EA101B8B8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86627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CFC6728-DB20-5DE9-F287-4CE06F93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685800"/>
            <a:ext cx="5897563" cy="24003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CD237EDD-A83A-439D-6A98-669027511B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5575" y="1481138"/>
            <a:ext cx="9258300" cy="731043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86760D1-2F24-CDC8-2728-F0F671608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0475" y="3086100"/>
            <a:ext cx="5897563" cy="571817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67CB1C0-A47D-DB22-457D-F655BF4A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55F0B55-1C92-3443-3A85-FFD7C3BE9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E8829897-7231-6C4A-6A03-19D2B8792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6352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78B83E-2C52-38A1-3930-1FFB95E45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6B53D61-0807-217C-FE35-B610DE1A83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EC9E10B3-51D9-8B33-9A65-5E2457C17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AA28DA3-E9AE-AEE9-BB8F-608F4DD8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64C216A-104D-D06F-3D40-B34D9EC49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9508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ED5F2972-0D5E-711A-3CBE-F201742A81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855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AF9EFB9B-C015-4005-F48C-1267EBDD47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77650" cy="8718550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C4FC6C6-EEE3-2CDC-F61C-0EE6CF14D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E2A022-E607-F467-492C-4493A8EF8B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2482721-88F4-D3D2-7538-8EDEED08A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3394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  <a:prstGeom prst="rect">
            <a:avLst/>
          </a:prstGeo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17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90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  <a:prstGeom prst="rect">
            <a:avLst/>
          </a:prstGeo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5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361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134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9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1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793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8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defTabSz="1371600">
              <a:defRPr/>
            </a:pPr>
            <a:fld id="{CAEFD2B4-CD19-432B-A7E1-3C65E46B97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1371600">
                <a:defRPr/>
              </a:pPr>
              <a:t>22/01/2025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/>
          <a:lstStyle/>
          <a:p>
            <a:pPr algn="ctr" defTabSz="1371600"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/>
          <a:lstStyle/>
          <a:p>
            <a:pPr algn="r" defTabSz="1371600">
              <a:defRPr/>
            </a:pPr>
            <a:fld id="{C24B067A-A85F-4453-B73C-9FA20B3252A7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algn="r" defTabSz="1371600"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884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9E8106D-25EC-4A52-4479-E80F500EE0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C9B5C-637C-0C84-0B8D-A22A54DA4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73E31E4-03B5-9A44-E171-7FED65C18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21FC66-557E-4A15-B5D9-2D1912388939}" type="datetimeFigureOut">
              <a:rPr lang="vi-VN" smtClean="0"/>
              <a:t>22/01/2025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FA60E03-0772-9336-22EC-D5875C6927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64FF4DD-3BB5-2B89-A1E7-1CF0E2A1F0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FC75E-9BA0-4561-8D1A-F29AF31E23B7}" type="slidenum">
              <a:rPr lang="vi-VN" smtClean="0"/>
              <a:t>‹#›</a:t>
            </a:fld>
            <a:endParaRPr lang="vi-VN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B589FF1F-3235-5293-BF5F-1395E154EBD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572906" cy="1779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2DCA1AC-E1AE-81DD-F1EC-B0B96A3B780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5600" y="190500"/>
            <a:ext cx="2457153" cy="245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9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r="11119"/>
          <a:stretch/>
        </p:blipFill>
        <p:spPr>
          <a:xfrm>
            <a:off x="2" y="-891"/>
            <a:ext cx="18287999" cy="10287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87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sv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6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7.xml"/><Relationship Id="rId5" Type="http://schemas.microsoft.com/office/2007/relationships/media" Target="../media/media4.mp3"/><Relationship Id="rId15" Type="http://schemas.openxmlformats.org/officeDocument/2006/relationships/image" Target="../media/image24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69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79.png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12" Type="http://schemas.openxmlformats.org/officeDocument/2006/relationships/image" Target="../media/image78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77.png"/><Relationship Id="rId5" Type="http://schemas.openxmlformats.org/officeDocument/2006/relationships/image" Target="../media/image74.png"/><Relationship Id="rId10" Type="http://schemas.openxmlformats.org/officeDocument/2006/relationships/image" Target="../media/image76.svg"/><Relationship Id="rId4" Type="http://schemas.openxmlformats.org/officeDocument/2006/relationships/image" Target="../media/image73.png"/><Relationship Id="rId9" Type="http://schemas.openxmlformats.org/officeDocument/2006/relationships/image" Target="../media/image75.png"/><Relationship Id="rId14" Type="http://schemas.microsoft.com/office/2007/relationships/hdphoto" Target="../media/hdphoto25.wdp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microsoft.com/office/2007/relationships/hdphoto" Target="../media/hdphoto4.wdp"/><Relationship Id="rId18" Type="http://schemas.microsoft.com/office/2007/relationships/hdphoto" Target="../media/hdphoto6.wdp"/><Relationship Id="rId3" Type="http://schemas.openxmlformats.org/officeDocument/2006/relationships/slideLayout" Target="../slideLayouts/slideLayout24.xml"/><Relationship Id="rId21" Type="http://schemas.openxmlformats.org/officeDocument/2006/relationships/image" Target="../media/image24.png"/><Relationship Id="rId7" Type="http://schemas.microsoft.com/office/2007/relationships/hdphoto" Target="../media/hdphoto2.wdp"/><Relationship Id="rId12" Type="http://schemas.openxmlformats.org/officeDocument/2006/relationships/image" Target="../media/image20.png"/><Relationship Id="rId17" Type="http://schemas.openxmlformats.org/officeDocument/2006/relationships/image" Target="../media/image22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1" Type="http://schemas.microsoft.com/office/2007/relationships/media" Target="../media/media1.mp3"/><Relationship Id="rId6" Type="http://schemas.openxmlformats.org/officeDocument/2006/relationships/image" Target="../media/image18.png"/><Relationship Id="rId11" Type="http://schemas.openxmlformats.org/officeDocument/2006/relationships/slide" Target="slide6.xml"/><Relationship Id="rId5" Type="http://schemas.openxmlformats.org/officeDocument/2006/relationships/slide" Target="slide4.xml"/><Relationship Id="rId15" Type="http://schemas.openxmlformats.org/officeDocument/2006/relationships/image" Target="../media/image21.png"/><Relationship Id="rId10" Type="http://schemas.microsoft.com/office/2007/relationships/hdphoto" Target="../media/hdphoto3.wdp"/><Relationship Id="rId19" Type="http://schemas.openxmlformats.org/officeDocument/2006/relationships/image" Target="../media/image2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9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1.wdp"/><Relationship Id="rId18" Type="http://schemas.microsoft.com/office/2007/relationships/hdphoto" Target="../media/hdphoto13.wdp"/><Relationship Id="rId26" Type="http://schemas.microsoft.com/office/2007/relationships/hdphoto" Target="../media/hdphoto17.wdp"/><Relationship Id="rId3" Type="http://schemas.openxmlformats.org/officeDocument/2006/relationships/slide" Target="slide4.xml"/><Relationship Id="rId21" Type="http://schemas.openxmlformats.org/officeDocument/2006/relationships/image" Target="../media/image35.png"/><Relationship Id="rId7" Type="http://schemas.microsoft.com/office/2007/relationships/hdphoto" Target="../media/hdphoto9.wdp"/><Relationship Id="rId12" Type="http://schemas.openxmlformats.org/officeDocument/2006/relationships/image" Target="../media/image30.png"/><Relationship Id="rId17" Type="http://schemas.openxmlformats.org/officeDocument/2006/relationships/image" Target="../media/image33.png"/><Relationship Id="rId25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6" Type="http://schemas.microsoft.com/office/2007/relationships/hdphoto" Target="../media/hdphoto12.wdp"/><Relationship Id="rId20" Type="http://schemas.microsoft.com/office/2007/relationships/hdphoto" Target="../media/hdphoto14.wdp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6.png"/><Relationship Id="rId11" Type="http://schemas.openxmlformats.org/officeDocument/2006/relationships/image" Target="../media/image29.png"/><Relationship Id="rId24" Type="http://schemas.microsoft.com/office/2007/relationships/hdphoto" Target="../media/hdphoto16.wdp"/><Relationship Id="rId5" Type="http://schemas.microsoft.com/office/2007/relationships/hdphoto" Target="../media/hdphoto8.wdp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microsoft.com/office/2007/relationships/hdphoto" Target="../media/hdphoto10.wdp"/><Relationship Id="rId19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Relationship Id="rId14" Type="http://schemas.openxmlformats.org/officeDocument/2006/relationships/image" Target="../media/image31.png"/><Relationship Id="rId22" Type="http://schemas.microsoft.com/office/2007/relationships/hdphoto" Target="../media/hdphoto15.wdp"/><Relationship Id="rId27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0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1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4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4.xml"/><Relationship Id="rId28" Type="http://schemas.microsoft.com/office/2007/relationships/hdphoto" Target="../media/hdphoto18.wdp"/><Relationship Id="rId10" Type="http://schemas.openxmlformats.org/officeDocument/2006/relationships/image" Target="../media/image41.png"/><Relationship Id="rId19" Type="http://schemas.openxmlformats.org/officeDocument/2006/relationships/image" Target="../media/image36.png"/><Relationship Id="rId4" Type="http://schemas.openxmlformats.org/officeDocument/2006/relationships/image" Target="../media/image39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42.png"/><Relationship Id="rId18" Type="http://schemas.microsoft.com/office/2007/relationships/hdphoto" Target="../media/hdphoto20.wdp"/><Relationship Id="rId26" Type="http://schemas.openxmlformats.org/officeDocument/2006/relationships/slide" Target="slide3.xml"/><Relationship Id="rId3" Type="http://schemas.microsoft.com/office/2007/relationships/hdphoto" Target="../media/hdphoto9.wdp"/><Relationship Id="rId21" Type="http://schemas.openxmlformats.org/officeDocument/2006/relationships/image" Target="../media/image37.png"/><Relationship Id="rId7" Type="http://schemas.openxmlformats.org/officeDocument/2006/relationships/image" Target="../media/image46.png"/><Relationship Id="rId12" Type="http://schemas.microsoft.com/office/2007/relationships/hdphoto" Target="../media/hdphoto12.wdp"/><Relationship Id="rId17" Type="http://schemas.openxmlformats.org/officeDocument/2006/relationships/image" Target="../media/image43.png"/><Relationship Id="rId25" Type="http://schemas.microsoft.com/office/2007/relationships/hdphoto" Target="../media/hdphoto22.wdp"/><Relationship Id="rId2" Type="http://schemas.openxmlformats.org/officeDocument/2006/relationships/image" Target="../media/image26.png"/><Relationship Id="rId16" Type="http://schemas.microsoft.com/office/2007/relationships/hdphoto" Target="../media/hdphoto14.wdp"/><Relationship Id="rId20" Type="http://schemas.microsoft.com/office/2007/relationships/hdphoto" Target="../media/hdphoto16.wdp"/><Relationship Id="rId1" Type="http://schemas.openxmlformats.org/officeDocument/2006/relationships/slideLayout" Target="../slideLayouts/slideLayout24.xml"/><Relationship Id="rId6" Type="http://schemas.microsoft.com/office/2007/relationships/hdphoto" Target="../media/hdphoto10.wdp"/><Relationship Id="rId11" Type="http://schemas.openxmlformats.org/officeDocument/2006/relationships/image" Target="../media/image32.png"/><Relationship Id="rId24" Type="http://schemas.openxmlformats.org/officeDocument/2006/relationships/image" Target="../media/image48.png"/><Relationship Id="rId5" Type="http://schemas.openxmlformats.org/officeDocument/2006/relationships/image" Target="../media/image28.png"/><Relationship Id="rId15" Type="http://schemas.openxmlformats.org/officeDocument/2006/relationships/image" Target="../media/image34.png"/><Relationship Id="rId23" Type="http://schemas.openxmlformats.org/officeDocument/2006/relationships/slide" Target="slide6.xml"/><Relationship Id="rId28" Type="http://schemas.microsoft.com/office/2007/relationships/hdphoto" Target="../media/hdphoto18.wdp"/><Relationship Id="rId10" Type="http://schemas.openxmlformats.org/officeDocument/2006/relationships/image" Target="../media/image47.png"/><Relationship Id="rId19" Type="http://schemas.openxmlformats.org/officeDocument/2006/relationships/image" Target="../media/image36.png"/><Relationship Id="rId4" Type="http://schemas.openxmlformats.org/officeDocument/2006/relationships/image" Target="../media/image45.png"/><Relationship Id="rId9" Type="http://schemas.microsoft.com/office/2007/relationships/hdphoto" Target="../media/hdphoto11.wdp"/><Relationship Id="rId14" Type="http://schemas.microsoft.com/office/2007/relationships/hdphoto" Target="../media/hdphoto19.wdp"/><Relationship Id="rId22" Type="http://schemas.microsoft.com/office/2007/relationships/hdphoto" Target="../media/hdphoto17.wdp"/><Relationship Id="rId27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2.wdp"/><Relationship Id="rId18" Type="http://schemas.openxmlformats.org/officeDocument/2006/relationships/image" Target="../media/image43.png"/><Relationship Id="rId26" Type="http://schemas.microsoft.com/office/2007/relationships/hdphoto" Target="../media/hdphoto23.wdp"/><Relationship Id="rId3" Type="http://schemas.openxmlformats.org/officeDocument/2006/relationships/image" Target="../media/image26.png"/><Relationship Id="rId21" Type="http://schemas.microsoft.com/office/2007/relationships/hdphoto" Target="../media/hdphoto16.wdp"/><Relationship Id="rId7" Type="http://schemas.microsoft.com/office/2007/relationships/hdphoto" Target="../media/hdphoto10.wdp"/><Relationship Id="rId12" Type="http://schemas.openxmlformats.org/officeDocument/2006/relationships/image" Target="../media/image32.png"/><Relationship Id="rId17" Type="http://schemas.microsoft.com/office/2007/relationships/hdphoto" Target="../media/hdphoto14.wdp"/><Relationship Id="rId25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6.png"/><Relationship Id="rId29" Type="http://schemas.microsoft.com/office/2007/relationships/hdphoto" Target="../media/hdphoto18.wdp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11" Type="http://schemas.openxmlformats.org/officeDocument/2006/relationships/image" Target="../media/image51.png"/><Relationship Id="rId24" Type="http://schemas.openxmlformats.org/officeDocument/2006/relationships/slide" Target="slide4.xml"/><Relationship Id="rId5" Type="http://schemas.openxmlformats.org/officeDocument/2006/relationships/image" Target="../media/image49.png"/><Relationship Id="rId15" Type="http://schemas.microsoft.com/office/2007/relationships/hdphoto" Target="../media/hdphoto19.wdp"/><Relationship Id="rId23" Type="http://schemas.microsoft.com/office/2007/relationships/hdphoto" Target="../media/hdphoto17.wdp"/><Relationship Id="rId28" Type="http://schemas.openxmlformats.org/officeDocument/2006/relationships/image" Target="../media/image38.png"/><Relationship Id="rId10" Type="http://schemas.microsoft.com/office/2007/relationships/hdphoto" Target="../media/hdphoto11.wdp"/><Relationship Id="rId19" Type="http://schemas.microsoft.com/office/2007/relationships/hdphoto" Target="../media/hdphoto20.wdp"/><Relationship Id="rId4" Type="http://schemas.microsoft.com/office/2007/relationships/hdphoto" Target="../media/hdphoto9.wdp"/><Relationship Id="rId9" Type="http://schemas.openxmlformats.org/officeDocument/2006/relationships/image" Target="../media/image30.png"/><Relationship Id="rId14" Type="http://schemas.openxmlformats.org/officeDocument/2006/relationships/image" Target="../media/image42.png"/><Relationship Id="rId22" Type="http://schemas.openxmlformats.org/officeDocument/2006/relationships/image" Target="../media/image37.png"/><Relationship Id="rId27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ẨM DUYÊNCẨM DUYÊN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937" b="-70937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790700" y="-1171414"/>
            <a:ext cx="21869400" cy="13658850"/>
            <a:chOff x="0" y="0"/>
            <a:chExt cx="29159200" cy="18211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14579600" y="50800"/>
              <a:ext cx="14579600" cy="14528800"/>
            </a:xfrm>
            <a:custGeom>
              <a:avLst/>
              <a:gdLst/>
              <a:ahLst/>
              <a:cxnLst/>
              <a:rect l="l" t="t" r="r" b="b"/>
              <a:pathLst>
                <a:path w="14579600" h="14528800">
                  <a:moveTo>
                    <a:pt x="0" y="0"/>
                  </a:moveTo>
                  <a:lnTo>
                    <a:pt x="14579600" y="0"/>
                  </a:lnTo>
                  <a:lnTo>
                    <a:pt x="14579600" y="14528800"/>
                  </a:lnTo>
                  <a:lnTo>
                    <a:pt x="0" y="14528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r="-348" b="-699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2387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10515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643600" y="10083800"/>
              <a:ext cx="8128000" cy="8128000"/>
            </a:xfrm>
            <a:custGeom>
              <a:avLst/>
              <a:gdLst/>
              <a:ahLst/>
              <a:cxnLst/>
              <a:rect l="l" t="t" r="r" b="b"/>
              <a:pathLst>
                <a:path w="8128000" h="8128000">
                  <a:moveTo>
                    <a:pt x="0" y="0"/>
                  </a:moveTo>
                  <a:lnTo>
                    <a:pt x="8128000" y="0"/>
                  </a:lnTo>
                  <a:lnTo>
                    <a:pt x="8128000" y="8128000"/>
                  </a:lnTo>
                  <a:lnTo>
                    <a:pt x="0" y="8128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6491923" y="0"/>
            <a:ext cx="11410229" cy="10853981"/>
          </a:xfrm>
          <a:custGeom>
            <a:avLst/>
            <a:gdLst/>
            <a:ahLst/>
            <a:cxnLst/>
            <a:rect l="l" t="t" r="r" b="b"/>
            <a:pathLst>
              <a:path w="11410229" h="10853981">
                <a:moveTo>
                  <a:pt x="0" y="0"/>
                </a:moveTo>
                <a:lnTo>
                  <a:pt x="11410229" y="0"/>
                </a:lnTo>
                <a:lnTo>
                  <a:pt x="11410229" y="10853981"/>
                </a:lnTo>
                <a:lnTo>
                  <a:pt x="0" y="1085398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5540527" y="7996802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9"/>
                </a:lnTo>
                <a:lnTo>
                  <a:pt x="0" y="21125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550024" y="1268085"/>
            <a:ext cx="3437547" cy="2112529"/>
          </a:xfrm>
          <a:custGeom>
            <a:avLst/>
            <a:gdLst/>
            <a:ahLst/>
            <a:cxnLst/>
            <a:rect l="l" t="t" r="r" b="b"/>
            <a:pathLst>
              <a:path w="3437547" h="2112529">
                <a:moveTo>
                  <a:pt x="0" y="0"/>
                </a:moveTo>
                <a:lnTo>
                  <a:pt x="3437546" y="0"/>
                </a:lnTo>
                <a:lnTo>
                  <a:pt x="3437546" y="2112528"/>
                </a:lnTo>
                <a:lnTo>
                  <a:pt x="0" y="211252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028700" y="5658011"/>
            <a:ext cx="4122295" cy="4114800"/>
          </a:xfrm>
          <a:custGeom>
            <a:avLst/>
            <a:gdLst/>
            <a:ahLst/>
            <a:cxnLst/>
            <a:rect l="l" t="t" r="r" b="b"/>
            <a:pathLst>
              <a:path w="4122295" h="4114800">
                <a:moveTo>
                  <a:pt x="0" y="0"/>
                </a:moveTo>
                <a:lnTo>
                  <a:pt x="4122295" y="0"/>
                </a:lnTo>
                <a:lnTo>
                  <a:pt x="41222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6747233" y="711226"/>
            <a:ext cx="1812262" cy="1113717"/>
          </a:xfrm>
          <a:custGeom>
            <a:avLst/>
            <a:gdLst/>
            <a:ahLst/>
            <a:cxnLst/>
            <a:rect l="l" t="t" r="r" b="b"/>
            <a:pathLst>
              <a:path w="1812262" h="1113717">
                <a:moveTo>
                  <a:pt x="0" y="0"/>
                </a:moveTo>
                <a:lnTo>
                  <a:pt x="1812262" y="0"/>
                </a:lnTo>
                <a:lnTo>
                  <a:pt x="1812262" y="1113717"/>
                </a:lnTo>
                <a:lnTo>
                  <a:pt x="0" y="11137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-625313" y="8568524"/>
            <a:ext cx="1959639" cy="1204288"/>
          </a:xfrm>
          <a:custGeom>
            <a:avLst/>
            <a:gdLst/>
            <a:ahLst/>
            <a:cxnLst/>
            <a:rect l="l" t="t" r="r" b="b"/>
            <a:pathLst>
              <a:path w="1959639" h="1204288">
                <a:moveTo>
                  <a:pt x="0" y="0"/>
                </a:moveTo>
                <a:lnTo>
                  <a:pt x="1959640" y="0"/>
                </a:lnTo>
                <a:lnTo>
                  <a:pt x="1959640" y="1204287"/>
                </a:lnTo>
                <a:lnTo>
                  <a:pt x="0" y="12042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37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CẨM DUYÊNCẨM DUYÊN"/>
          <p:cNvSpPr/>
          <p:nvPr/>
        </p:nvSpPr>
        <p:spPr>
          <a:xfrm>
            <a:off x="7715793" y="2718881"/>
            <a:ext cx="6281433" cy="4047245"/>
          </a:xfrm>
          <a:custGeom>
            <a:avLst/>
            <a:gdLst/>
            <a:ahLst/>
            <a:cxnLst/>
            <a:rect l="l" t="t" r="r" b="b"/>
            <a:pathLst>
              <a:path w="6281433" h="4047245">
                <a:moveTo>
                  <a:pt x="0" y="0"/>
                </a:moveTo>
                <a:lnTo>
                  <a:pt x="6281434" y="0"/>
                </a:lnTo>
                <a:lnTo>
                  <a:pt x="6281434" y="4047245"/>
                </a:lnTo>
                <a:lnTo>
                  <a:pt x="0" y="404724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r="-11641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8670306" y="5658011"/>
            <a:ext cx="6634549" cy="3735857"/>
          </a:xfrm>
          <a:custGeom>
            <a:avLst/>
            <a:gdLst/>
            <a:ahLst/>
            <a:cxnLst/>
            <a:rect l="l" t="t" r="r" b="b"/>
            <a:pathLst>
              <a:path w="6634549" h="3735857">
                <a:moveTo>
                  <a:pt x="0" y="0"/>
                </a:moveTo>
                <a:lnTo>
                  <a:pt x="6634549" y="0"/>
                </a:lnTo>
                <a:lnTo>
                  <a:pt x="6634549" y="3735857"/>
                </a:lnTo>
                <a:lnTo>
                  <a:pt x="0" y="3735857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-8913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0" y="1749469"/>
            <a:ext cx="7715793" cy="8537531"/>
          </a:xfrm>
          <a:custGeom>
            <a:avLst/>
            <a:gdLst/>
            <a:ahLst/>
            <a:cxnLst/>
            <a:rect l="l" t="t" r="r" b="b"/>
            <a:pathLst>
              <a:path w="7715793" h="8537531">
                <a:moveTo>
                  <a:pt x="0" y="0"/>
                </a:moveTo>
                <a:lnTo>
                  <a:pt x="7715793" y="0"/>
                </a:lnTo>
                <a:lnTo>
                  <a:pt x="7715793" y="8537531"/>
                </a:lnTo>
                <a:lnTo>
                  <a:pt x="0" y="8537531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9FCBF9C-D1FF-B3FE-2C3B-1861239A1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467100"/>
            <a:ext cx="10473836" cy="3560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204 (1)(2)">
            <a:hlinkClick r:id="" action="ppaction://media"/>
            <a:extLst>
              <a:ext uri="{FF2B5EF4-FFF2-40B4-BE49-F238E27FC236}">
                <a16:creationId xmlns:a16="http://schemas.microsoft.com/office/drawing/2014/main" id="{302B6552-F4D6-61EC-D4C1-87E2BCFB65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444" y="-1"/>
            <a:ext cx="18293444" cy="10237249"/>
          </a:xfrm>
          <a:prstGeom prst="rect">
            <a:avLst/>
          </a:prstGeom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6A06D3E8-FEC8-3C11-5647-D2E0AF3BB923}"/>
              </a:ext>
            </a:extLst>
          </p:cNvPr>
          <p:cNvSpPr/>
          <p:nvPr/>
        </p:nvSpPr>
        <p:spPr>
          <a:xfrm>
            <a:off x="381000" y="1409700"/>
            <a:ext cx="5257800" cy="1981200"/>
          </a:xfrm>
          <a:prstGeom prst="wedgeRoundRectCallout">
            <a:avLst>
              <a:gd name="adj1" fmla="val -3752"/>
              <a:gd name="adj2" fmla="val 7568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đợt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quyên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cũ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khiếm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5A, 5B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/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Tớ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lịch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lớp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5A </a:t>
                </a:r>
                <a:r>
                  <a:rPr lang="en-US" sz="28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bằng</a:t>
                </a:r>
                <a:r>
                  <a:rPr lang="en-US" sz="28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s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ố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ị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ch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c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ủ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l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ớ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p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 5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  <m:r>
                      <m:rPr>
                        <m:nor/>
                      </m:rPr>
                      <a:rPr lang="en-US" sz="2800" b="0" i="0" dirty="0" smtClean="0"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</m:oMath>
                </a14:m>
                <a:endParaRPr lang="en-US" sz="28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Speech Bubble: Rectangle with Corners Rounded 3">
                <a:extLst>
                  <a:ext uri="{FF2B5EF4-FFF2-40B4-BE49-F238E27FC236}">
                    <a16:creationId xmlns:a16="http://schemas.microsoft.com/office/drawing/2014/main" id="{2541FAED-C5D4-C144-E212-9BAF50485E6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600" y="647700"/>
                <a:ext cx="3657600" cy="1905000"/>
              </a:xfrm>
              <a:prstGeom prst="wedgeRoundRectCallout">
                <a:avLst>
                  <a:gd name="adj1" fmla="val -20716"/>
                  <a:gd name="adj2" fmla="val 65797"/>
                  <a:gd name="adj3" fmla="val 16667"/>
                </a:avLst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BAF7E05-A6FD-5245-0B09-46500115A882}"/>
              </a:ext>
            </a:extLst>
          </p:cNvPr>
          <p:cNvSpPr/>
          <p:nvPr/>
        </p:nvSpPr>
        <p:spPr>
          <a:xfrm>
            <a:off x="10896600" y="4838700"/>
            <a:ext cx="3810000" cy="1219200"/>
          </a:xfrm>
          <a:prstGeom prst="wedgeRoundRectCallout">
            <a:avLst>
              <a:gd name="adj1" fmla="val -68484"/>
              <a:gd name="adj2" fmla="val -3846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đóng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nhỉ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8DF0B0E-A372-88EA-B665-30CBE7C23214}"/>
              </a:ext>
            </a:extLst>
          </p:cNvPr>
          <p:cNvSpPr/>
          <p:nvPr/>
        </p:nvSpPr>
        <p:spPr>
          <a:xfrm>
            <a:off x="8610600" y="7353300"/>
            <a:ext cx="6934200" cy="1905000"/>
          </a:xfrm>
          <a:prstGeom prst="wedgeRoundRectCallout">
            <a:avLst>
              <a:gd name="adj1" fmla="val -53884"/>
              <a:gd name="adj2" fmla="val -66417"/>
              <a:gd name="adj3" fmla="val 16667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5B chia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5A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7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quyển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đấy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7" name="1 (1)">
            <a:hlinkClick r:id="" action="ppaction://media"/>
            <a:extLst>
              <a:ext uri="{FF2B5EF4-FFF2-40B4-BE49-F238E27FC236}">
                <a16:creationId xmlns:a16="http://schemas.microsoft.com/office/drawing/2014/main" id="{9416F16E-194B-1386-C0D1-69EA3AAD901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104900"/>
            <a:ext cx="406400" cy="406400"/>
          </a:xfrm>
          <a:prstGeom prst="rect">
            <a:avLst/>
          </a:prstGeom>
        </p:spPr>
      </p:pic>
      <p:pic>
        <p:nvPicPr>
          <p:cNvPr id="8" name="2 (1)">
            <a:hlinkClick r:id="" action="ppaction://media"/>
            <a:extLst>
              <a:ext uri="{FF2B5EF4-FFF2-40B4-BE49-F238E27FC236}">
                <a16:creationId xmlns:a16="http://schemas.microsoft.com/office/drawing/2014/main" id="{B0E3F16E-7820-58EC-E321-E1975CD896E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066800" y="1943100"/>
            <a:ext cx="406400" cy="406400"/>
          </a:xfrm>
          <a:prstGeom prst="rect">
            <a:avLst/>
          </a:prstGeom>
        </p:spPr>
      </p:pic>
      <p:pic>
        <p:nvPicPr>
          <p:cNvPr id="9" name="3 (1)">
            <a:hlinkClick r:id="" action="ppaction://media"/>
            <a:extLst>
              <a:ext uri="{FF2B5EF4-FFF2-40B4-BE49-F238E27FC236}">
                <a16:creationId xmlns:a16="http://schemas.microsoft.com/office/drawing/2014/main" id="{04B1433C-35FB-057F-67AA-4045B144631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2781300"/>
            <a:ext cx="406400" cy="406400"/>
          </a:xfrm>
          <a:prstGeom prst="rect">
            <a:avLst/>
          </a:prstGeom>
        </p:spPr>
      </p:pic>
      <p:pic>
        <p:nvPicPr>
          <p:cNvPr id="10" name="4 (1)">
            <a:hlinkClick r:id="" action="ppaction://media"/>
            <a:extLst>
              <a:ext uri="{FF2B5EF4-FFF2-40B4-BE49-F238E27FC236}">
                <a16:creationId xmlns:a16="http://schemas.microsoft.com/office/drawing/2014/main" id="{E19F6CC0-54C9-6DD7-6C22-F29D9A213A2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90600" y="3314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8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3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8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6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90700" y="-323850"/>
            <a:ext cx="10934700" cy="10896600"/>
          </a:xfrm>
          <a:custGeom>
            <a:avLst/>
            <a:gdLst/>
            <a:ahLst/>
            <a:cxnLst/>
            <a:rect l="l" t="t" r="r" b="b"/>
            <a:pathLst>
              <a:path w="10934700" h="10896600">
                <a:moveTo>
                  <a:pt x="0" y="0"/>
                </a:moveTo>
                <a:lnTo>
                  <a:pt x="10934700" y="0"/>
                </a:lnTo>
                <a:lnTo>
                  <a:pt x="10934700" y="10896600"/>
                </a:lnTo>
                <a:lnTo>
                  <a:pt x="0" y="10896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8" b="-699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E23A5DB-C99E-0475-45B9-892BEFA5FC38}"/>
              </a:ext>
            </a:extLst>
          </p:cNvPr>
          <p:cNvSpPr txBox="1"/>
          <p:nvPr/>
        </p:nvSpPr>
        <p:spPr>
          <a:xfrm>
            <a:off x="7391400" y="723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9B842D-9A49-7D8F-7F23-F7D5B5A16B11}"/>
              </a:ext>
            </a:extLst>
          </p:cNvPr>
          <p:cNvSpPr txBox="1"/>
          <p:nvPr/>
        </p:nvSpPr>
        <p:spPr>
          <a:xfrm>
            <a:off x="1143000" y="1409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BE5FE18-1AB6-74C7-19E4-161B5F49C43C}"/>
              </a:ext>
            </a:extLst>
          </p:cNvPr>
          <p:cNvSpPr txBox="1"/>
          <p:nvPr/>
        </p:nvSpPr>
        <p:spPr>
          <a:xfrm>
            <a:off x="838200" y="21717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5A: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E7EF95-A353-8646-9A1B-011E4CB0EEF0}"/>
              </a:ext>
            </a:extLst>
          </p:cNvPr>
          <p:cNvSpPr txBox="1"/>
          <p:nvPr/>
        </p:nvSpPr>
        <p:spPr>
          <a:xfrm>
            <a:off x="838200" y="3162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5B: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F670668-B54E-94A7-271E-AFAC99BEA3B4}"/>
              </a:ext>
            </a:extLst>
          </p:cNvPr>
          <p:cNvGrpSpPr/>
          <p:nvPr/>
        </p:nvGrpSpPr>
        <p:grpSpPr>
          <a:xfrm>
            <a:off x="2971800" y="2400300"/>
            <a:ext cx="3733800" cy="381000"/>
            <a:chOff x="2971800" y="2400300"/>
            <a:chExt cx="3733800" cy="381000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A741326-895E-D04E-1CCA-FA954C787EBC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DFD56DE-9097-E12B-D26F-B0192BAEEF02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7338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F0D896B-42B6-9058-CDB7-67469D624362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581CC2E-56F8-FEC2-6013-D3418E435865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9300C1B-48EC-483E-B69D-B69BB8884443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9AB2543-8182-7096-F34F-79590B5EF242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600AF158-B942-C958-61A1-B3936B077392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C238-6705-FDE9-41CF-E6000B2FBE3B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9EA2BB0-C49E-DB4A-37C0-631B985DB9A6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6A1385BA-35DC-BFBA-81AF-94DC1E134481}"/>
              </a:ext>
            </a:extLst>
          </p:cNvPr>
          <p:cNvGrpSpPr/>
          <p:nvPr/>
        </p:nvGrpSpPr>
        <p:grpSpPr>
          <a:xfrm>
            <a:off x="2971800" y="3314700"/>
            <a:ext cx="4267200" cy="381000"/>
            <a:chOff x="2971800" y="2400300"/>
            <a:chExt cx="4267200" cy="38100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ED9F2CA5-836A-D3FB-220B-14B054886DF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C40453C-7DEB-5586-E981-19DE8BFAA64F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42672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4EEE91-D531-9C23-51DB-E154B9FDF81E}"/>
                </a:ext>
              </a:extLst>
            </p:cNvPr>
            <p:cNvCxnSpPr/>
            <p:nvPr/>
          </p:nvCxnSpPr>
          <p:spPr>
            <a:xfrm>
              <a:off x="6705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7CFF1A3-1166-CAC5-FFCB-D20A13CF6D6C}"/>
                </a:ext>
              </a:extLst>
            </p:cNvPr>
            <p:cNvCxnSpPr>
              <a:cxnSpLocks/>
            </p:cNvCxnSpPr>
            <p:nvPr/>
          </p:nvCxnSpPr>
          <p:spPr>
            <a:xfrm>
              <a:off x="3505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60B8515E-6237-6954-DC8A-7265D71057D4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3455D4C9-E823-3259-4F70-84E46426A2B3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9ED0A24D-9A52-9C5F-5BE0-03ABE45838D3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EBF0608-B9DF-6CC4-3F35-15B4F43BD7D7}"/>
                </a:ext>
              </a:extLst>
            </p:cNvPr>
            <p:cNvCxnSpPr>
              <a:cxnSpLocks/>
            </p:cNvCxnSpPr>
            <p:nvPr/>
          </p:nvCxnSpPr>
          <p:spPr>
            <a:xfrm>
              <a:off x="5638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981859-167D-196B-14FF-D99C8BA5A8B8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D5CF16A-AE45-2AAF-EF24-B1D0A3B78DCA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0B79FD25-F5FD-F935-3C6B-7F2D79238425}"/>
              </a:ext>
            </a:extLst>
          </p:cNvPr>
          <p:cNvCxnSpPr>
            <a:cxnSpLocks/>
          </p:cNvCxnSpPr>
          <p:nvPr/>
        </p:nvCxnSpPr>
        <p:spPr>
          <a:xfrm>
            <a:off x="6705600" y="27813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ight Brace 46">
            <a:extLst>
              <a:ext uri="{FF2B5EF4-FFF2-40B4-BE49-F238E27FC236}">
                <a16:creationId xmlns:a16="http://schemas.microsoft.com/office/drawing/2014/main" id="{410AE633-1CB7-3B6E-5812-6FA2C9A9EC18}"/>
              </a:ext>
            </a:extLst>
          </p:cNvPr>
          <p:cNvSpPr/>
          <p:nvPr/>
        </p:nvSpPr>
        <p:spPr>
          <a:xfrm>
            <a:off x="7467600" y="24765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941D049-5BD9-6ACB-8784-64B37C2009AC}"/>
              </a:ext>
            </a:extLst>
          </p:cNvPr>
          <p:cNvSpPr txBox="1"/>
          <p:nvPr/>
        </p:nvSpPr>
        <p:spPr>
          <a:xfrm>
            <a:off x="7924800" y="2705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</a:t>
            </a:r>
            <a:r>
              <a:rPr lang="en-US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endParaRPr lang="en-US" sz="4400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B8000669-A7F4-EFCE-FAFE-44FE85AADC80}"/>
              </a:ext>
            </a:extLst>
          </p:cNvPr>
          <p:cNvSpPr txBox="1"/>
          <p:nvPr/>
        </p:nvSpPr>
        <p:spPr>
          <a:xfrm>
            <a:off x="3352800" y="4076700"/>
            <a:ext cx="11506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7 + 8 = 15 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: 15 × 7 = 28 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5B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60 – 28 = 32 (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5A: 28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</a:p>
          <a:p>
            <a:pPr algn="ctr"/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5B: 32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quyển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lịch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04352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47" grpId="0" animBg="1"/>
      <p:bldP spid="48" grpId="0"/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B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201963">
            <a:off x="498180" y="-5410861"/>
            <a:ext cx="17736598" cy="19317087"/>
          </a:xfrm>
          <a:custGeom>
            <a:avLst/>
            <a:gdLst/>
            <a:ahLst/>
            <a:cxnLst/>
            <a:rect l="l" t="t" r="r" b="b"/>
            <a:pathLst>
              <a:path w="17736598" h="19317087">
                <a:moveTo>
                  <a:pt x="0" y="0"/>
                </a:moveTo>
                <a:lnTo>
                  <a:pt x="17736599" y="0"/>
                </a:lnTo>
                <a:lnTo>
                  <a:pt x="17736599" y="19317088"/>
                </a:lnTo>
                <a:lnTo>
                  <a:pt x="0" y="1931708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648167" y="1028700"/>
            <a:ext cx="13108687" cy="11498940"/>
            <a:chOff x="0" y="0"/>
            <a:chExt cx="17478249" cy="15331920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>
              <a:off x="0" y="0"/>
              <a:ext cx="17478249" cy="15331920"/>
              <a:chOff x="0" y="0"/>
              <a:chExt cx="6350000" cy="557022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4D62B7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477437" y="418808"/>
              <a:ext cx="16523374" cy="14494304"/>
              <a:chOff x="0" y="0"/>
              <a:chExt cx="6350000" cy="557022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350000" cy="557022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5570220">
                    <a:moveTo>
                      <a:pt x="0" y="1643380"/>
                    </a:moveTo>
                    <a:cubicBezTo>
                      <a:pt x="0" y="3412490"/>
                      <a:pt x="3175000" y="5570220"/>
                      <a:pt x="3175000" y="5570220"/>
                    </a:cubicBezTo>
                    <a:cubicBezTo>
                      <a:pt x="3175000" y="5570220"/>
                      <a:pt x="6336030" y="3397250"/>
                      <a:pt x="6350000" y="1643380"/>
                    </a:cubicBezTo>
                    <a:cubicBezTo>
                      <a:pt x="6350000" y="737870"/>
                      <a:pt x="5612130" y="0"/>
                      <a:pt x="4706620" y="0"/>
                    </a:cubicBezTo>
                    <a:cubicBezTo>
                      <a:pt x="4010660" y="0"/>
                      <a:pt x="3411220" y="445770"/>
                      <a:pt x="3175000" y="1057910"/>
                    </a:cubicBezTo>
                    <a:cubicBezTo>
                      <a:pt x="2938780" y="445770"/>
                      <a:pt x="2339340" y="0"/>
                      <a:pt x="1643380" y="0"/>
                    </a:cubicBezTo>
                    <a:cubicBezTo>
                      <a:pt x="737870" y="0"/>
                      <a:pt x="0" y="737870"/>
                      <a:pt x="0" y="1643380"/>
                    </a:cubicBezTo>
                  </a:path>
                </a:pathLst>
              </a:custGeom>
              <a:solidFill>
                <a:srgbClr val="FEF8F2"/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8" name="Freeform 8"/>
          <p:cNvSpPr/>
          <p:nvPr/>
        </p:nvSpPr>
        <p:spPr>
          <a:xfrm>
            <a:off x="2222704" y="7175109"/>
            <a:ext cx="2747614" cy="2083191"/>
          </a:xfrm>
          <a:custGeom>
            <a:avLst/>
            <a:gdLst/>
            <a:ahLst/>
            <a:cxnLst/>
            <a:rect l="l" t="t" r="r" b="b"/>
            <a:pathLst>
              <a:path w="2747614" h="2083191">
                <a:moveTo>
                  <a:pt x="0" y="0"/>
                </a:moveTo>
                <a:lnTo>
                  <a:pt x="2747613" y="0"/>
                </a:lnTo>
                <a:lnTo>
                  <a:pt x="2747613" y="2083191"/>
                </a:lnTo>
                <a:lnTo>
                  <a:pt x="0" y="2083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10800000">
            <a:off x="13995452" y="1380340"/>
            <a:ext cx="2863303" cy="2170904"/>
          </a:xfrm>
          <a:custGeom>
            <a:avLst/>
            <a:gdLst/>
            <a:ahLst/>
            <a:cxnLst/>
            <a:rect l="l" t="t" r="r" b="b"/>
            <a:pathLst>
              <a:path w="2863303" h="2170904">
                <a:moveTo>
                  <a:pt x="0" y="0"/>
                </a:moveTo>
                <a:lnTo>
                  <a:pt x="2863304" y="0"/>
                </a:lnTo>
                <a:lnTo>
                  <a:pt x="2863304" y="2170905"/>
                </a:lnTo>
                <a:lnTo>
                  <a:pt x="0" y="2170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-7317344" y="1889717"/>
            <a:ext cx="14482288" cy="8454035"/>
          </a:xfrm>
          <a:custGeom>
            <a:avLst/>
            <a:gdLst/>
            <a:ahLst/>
            <a:cxnLst/>
            <a:rect l="l" t="t" r="r" b="b"/>
            <a:pathLst>
              <a:path w="14482288" h="8454035">
                <a:moveTo>
                  <a:pt x="0" y="0"/>
                </a:moveTo>
                <a:lnTo>
                  <a:pt x="14482288" y="0"/>
                </a:lnTo>
                <a:lnTo>
                  <a:pt x="14482288" y="8454035"/>
                </a:lnTo>
                <a:lnTo>
                  <a:pt x="0" y="84540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5E9999F-A9C1-ABEE-0C67-D87882AED3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695700"/>
            <a:ext cx="1310156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637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Trên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49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sữa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gồm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kumimoji="0" lang="en-US" sz="4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.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Hỏi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trên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bãi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cỏ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khoang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, bao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nhiêu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con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bò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vàng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2408223"/>
              </a:xfrm>
              <a:prstGeom prst="rect">
                <a:avLst/>
              </a:prstGeom>
              <a:blipFill>
                <a:blip r:embed="rId2"/>
                <a:stretch>
                  <a:fillRect l="-1553" t="-5063" r="-1553" b="-113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8C5A14D3-18A1-DBA2-88FF-518823177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3162300"/>
            <a:ext cx="10210800" cy="29720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174F32-FBEC-7A06-C79F-CCFC6AA3EAC2}"/>
              </a:ext>
            </a:extLst>
          </p:cNvPr>
          <p:cNvSpPr txBox="1"/>
          <p:nvPr/>
        </p:nvSpPr>
        <p:spPr>
          <a:xfrm>
            <a:off x="8229600" y="6057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A662D4-D012-9D3F-807E-F8CCC15E862C}"/>
              </a:ext>
            </a:extLst>
          </p:cNvPr>
          <p:cNvSpPr txBox="1"/>
          <p:nvPr/>
        </p:nvSpPr>
        <p:spPr>
          <a:xfrm>
            <a:off x="4648200" y="6819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A0A2FF-6912-36AA-4AAF-1903A8A7D894}"/>
              </a:ext>
            </a:extLst>
          </p:cNvPr>
          <p:cNvSpPr txBox="1"/>
          <p:nvPr/>
        </p:nvSpPr>
        <p:spPr>
          <a:xfrm>
            <a:off x="3657600" y="7581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ACCFB0B-03CC-2A62-E87C-7E094DE9286D}"/>
              </a:ext>
            </a:extLst>
          </p:cNvPr>
          <p:cNvSpPr txBox="1"/>
          <p:nvPr/>
        </p:nvSpPr>
        <p:spPr>
          <a:xfrm>
            <a:off x="4267200" y="8420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95442E8F-6A77-A65B-A9A0-BB12E29A80E9}"/>
              </a:ext>
            </a:extLst>
          </p:cNvPr>
          <p:cNvGrpSpPr/>
          <p:nvPr/>
        </p:nvGrpSpPr>
        <p:grpSpPr>
          <a:xfrm>
            <a:off x="6477000" y="7810500"/>
            <a:ext cx="2133600" cy="381000"/>
            <a:chOff x="2971800" y="2400300"/>
            <a:chExt cx="2133600" cy="38100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65C6B7A-8BCF-DCB5-E4E5-A772AFE7F41D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9D428BA-7A18-AC6A-3042-6532B02355EB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262C145-648C-D8CC-1C0A-DD52F745690D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A818606-D260-9550-B06A-951202A7DF55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D406DB3-8ABB-E7DE-7CC4-EBF654B919FE}"/>
              </a:ext>
            </a:extLst>
          </p:cNvPr>
          <p:cNvGrpSpPr/>
          <p:nvPr/>
        </p:nvGrpSpPr>
        <p:grpSpPr>
          <a:xfrm>
            <a:off x="6477000" y="8724900"/>
            <a:ext cx="5334000" cy="381000"/>
            <a:chOff x="2971800" y="2400300"/>
            <a:chExt cx="5334000" cy="38100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0D634E9-A7F4-F3AE-B814-DDBF292D2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EA309B2C-702E-221F-DD33-2ABDEF9302B8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53340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2FF41833-B945-AA8A-A28D-880279B754F7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68F320B-79D4-D51F-A39D-C80C607DCB9B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4F5449A-CF50-C76F-658F-93AEF6624BE5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A769FB1A-4558-30D1-BA07-545BC030B9E7}"/>
                </a:ext>
              </a:extLst>
            </p:cNvPr>
            <p:cNvCxnSpPr/>
            <p:nvPr/>
          </p:nvCxnSpPr>
          <p:spPr>
            <a:xfrm>
              <a:off x="72390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8A5B6A18-4151-D50E-B016-44E14AF3803F}"/>
                </a:ext>
              </a:extLst>
            </p:cNvPr>
            <p:cNvCxnSpPr>
              <a:cxnSpLocks/>
            </p:cNvCxnSpPr>
            <p:nvPr/>
          </p:nvCxnSpPr>
          <p:spPr>
            <a:xfrm>
              <a:off x="8305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5" name="Right Brace 64">
            <a:extLst>
              <a:ext uri="{FF2B5EF4-FFF2-40B4-BE49-F238E27FC236}">
                <a16:creationId xmlns:a16="http://schemas.microsoft.com/office/drawing/2014/main" id="{899E7F62-E03D-4FC1-2119-5310962BD5D2}"/>
              </a:ext>
            </a:extLst>
          </p:cNvPr>
          <p:cNvSpPr/>
          <p:nvPr/>
        </p:nvSpPr>
        <p:spPr>
          <a:xfrm>
            <a:off x="12039600" y="78867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E373CBD-8B67-B3BF-F46F-468F90B8E297}"/>
              </a:ext>
            </a:extLst>
          </p:cNvPr>
          <p:cNvSpPr txBox="1"/>
          <p:nvPr/>
        </p:nvSpPr>
        <p:spPr>
          <a:xfrm>
            <a:off x="12496800" y="81153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49 con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BFFC1116-ED74-E111-65D5-D02800065DDC}"/>
              </a:ext>
            </a:extLst>
          </p:cNvPr>
          <p:cNvCxnSpPr>
            <a:cxnSpLocks/>
          </p:cNvCxnSpPr>
          <p:nvPr/>
        </p:nvCxnSpPr>
        <p:spPr>
          <a:xfrm>
            <a:off x="8610600" y="81915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8140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/>
      <p:bldP spid="21" grpId="0"/>
      <p:bldP spid="65" grpId="0" animBg="1"/>
      <p:bldP spid="6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 + 5 = 7 (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49 : 7 x 2 = 14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49 : 7 x 5 = 35 (con)</a:t>
            </a:r>
          </a:p>
          <a:p>
            <a:pPr algn="ctr"/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khoang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14 con</a:t>
            </a:r>
          </a:p>
          <a:p>
            <a:pPr algn="ctr"/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   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Bò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35 con </a:t>
            </a:r>
          </a:p>
        </p:txBody>
      </p:sp>
    </p:spTree>
    <p:extLst>
      <p:ext uri="{BB962C8B-B14F-4D97-AF65-F5344CB8AC3E}">
        <p14:creationId xmlns:p14="http://schemas.microsoft.com/office/powerpoint/2010/main" val="25186377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90606FE-EE10-8CF2-618A-3D07B01C3913}"/>
              </a:ext>
            </a:extLst>
          </p:cNvPr>
          <p:cNvSpPr/>
          <p:nvPr/>
        </p:nvSpPr>
        <p:spPr>
          <a:xfrm>
            <a:off x="762000" y="571500"/>
            <a:ext cx="914400" cy="91440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/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vi-VN" sz="4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Trong một ngày, một cửa hàng đã bán hàng và thu được số tiền là 18 000 000 đồng. Biết số tiền bán được trong buổi sáng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44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 tiền bán được trong buổi chiều. Hỏi số tiền bán được trong mỗi buổi là bao nhiêu?</a:t>
                </a:r>
                <a:endPara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65A891E7-C176-1B02-0565-7C250DC6A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71500"/>
                <a:ext cx="15697200" cy="3145285"/>
              </a:xfrm>
              <a:prstGeom prst="rect">
                <a:avLst/>
              </a:prstGeom>
              <a:blipFill>
                <a:blip r:embed="rId2"/>
                <a:stretch>
                  <a:fillRect l="-1553" t="-3876" r="-1553" b="-6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0472D76-B32C-11AC-D929-332C83767BCF}"/>
              </a:ext>
            </a:extLst>
          </p:cNvPr>
          <p:cNvSpPr txBox="1"/>
          <p:nvPr/>
        </p:nvSpPr>
        <p:spPr>
          <a:xfrm>
            <a:off x="8153400" y="4229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93EC5B-81E4-6612-D03E-4ACC06951569}"/>
              </a:ext>
            </a:extLst>
          </p:cNvPr>
          <p:cNvSpPr txBox="1"/>
          <p:nvPr/>
        </p:nvSpPr>
        <p:spPr>
          <a:xfrm>
            <a:off x="3581400" y="49149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sơ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D2AA08-FAA0-F5A9-24F9-777912E96821}"/>
              </a:ext>
            </a:extLst>
          </p:cNvPr>
          <p:cNvSpPr txBox="1"/>
          <p:nvPr/>
        </p:nvSpPr>
        <p:spPr>
          <a:xfrm>
            <a:off x="3581400" y="5753100"/>
            <a:ext cx="3048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90C66D-5075-D673-F53E-0ADAF02AC9ED}"/>
              </a:ext>
            </a:extLst>
          </p:cNvPr>
          <p:cNvSpPr txBox="1"/>
          <p:nvPr/>
        </p:nvSpPr>
        <p:spPr>
          <a:xfrm>
            <a:off x="3352800" y="6591300"/>
            <a:ext cx="388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Buổi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F451AC0-756B-9931-C625-302511AAA86E}"/>
              </a:ext>
            </a:extLst>
          </p:cNvPr>
          <p:cNvGrpSpPr/>
          <p:nvPr/>
        </p:nvGrpSpPr>
        <p:grpSpPr>
          <a:xfrm>
            <a:off x="6400800" y="5981700"/>
            <a:ext cx="3200400" cy="381000"/>
            <a:chOff x="2971800" y="2400300"/>
            <a:chExt cx="3200400" cy="3810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BC77939-CD00-CCEC-8D89-5D940E115776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70E4F5E-FA84-F7A6-2FC1-0F64E028EBE4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32004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B46B5DE-2A74-9012-FFCE-BAEECB52F2E0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079E54B-7E47-B125-1DF7-227B8584D358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57E6E3CA-AB13-C4D0-0681-8817BA165D4E}"/>
                </a:ext>
              </a:extLst>
            </p:cNvPr>
            <p:cNvCxnSpPr>
              <a:cxnSpLocks/>
            </p:cNvCxnSpPr>
            <p:nvPr/>
          </p:nvCxnSpPr>
          <p:spPr>
            <a:xfrm>
              <a:off x="61722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2FDD542-5922-4715-C7B9-5DE61AE84939}"/>
              </a:ext>
            </a:extLst>
          </p:cNvPr>
          <p:cNvGrpSpPr/>
          <p:nvPr/>
        </p:nvGrpSpPr>
        <p:grpSpPr>
          <a:xfrm>
            <a:off x="6400800" y="6896100"/>
            <a:ext cx="2133600" cy="381000"/>
            <a:chOff x="2971800" y="2400300"/>
            <a:chExt cx="2133600" cy="3810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38856811-A869-84B3-F0AD-4BDA972D9078}"/>
                </a:ext>
              </a:extLst>
            </p:cNvPr>
            <p:cNvCxnSpPr/>
            <p:nvPr/>
          </p:nvCxnSpPr>
          <p:spPr>
            <a:xfrm>
              <a:off x="29718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0C79AAC8-DECA-E7E1-01A7-D2534C9E159C}"/>
                </a:ext>
              </a:extLst>
            </p:cNvPr>
            <p:cNvCxnSpPr>
              <a:cxnSpLocks/>
            </p:cNvCxnSpPr>
            <p:nvPr/>
          </p:nvCxnSpPr>
          <p:spPr>
            <a:xfrm>
              <a:off x="2971800" y="2628900"/>
              <a:ext cx="2133600" cy="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C435721B-5634-E233-F03C-4407D117AE09}"/>
                </a:ext>
              </a:extLst>
            </p:cNvPr>
            <p:cNvCxnSpPr>
              <a:cxnSpLocks/>
            </p:cNvCxnSpPr>
            <p:nvPr/>
          </p:nvCxnSpPr>
          <p:spPr>
            <a:xfrm>
              <a:off x="40386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820A8D4-EFD3-CAD4-50CB-8B2DA69D4CD9}"/>
                </a:ext>
              </a:extLst>
            </p:cNvPr>
            <p:cNvCxnSpPr>
              <a:cxnSpLocks/>
            </p:cNvCxnSpPr>
            <p:nvPr/>
          </p:nvCxnSpPr>
          <p:spPr>
            <a:xfrm>
              <a:off x="5105400" y="2400300"/>
              <a:ext cx="0" cy="381000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Right Brace 31">
            <a:extLst>
              <a:ext uri="{FF2B5EF4-FFF2-40B4-BE49-F238E27FC236}">
                <a16:creationId xmlns:a16="http://schemas.microsoft.com/office/drawing/2014/main" id="{40B53B21-3A5F-13B0-5EE0-B7C2F9FCB6E7}"/>
              </a:ext>
            </a:extLst>
          </p:cNvPr>
          <p:cNvSpPr/>
          <p:nvPr/>
        </p:nvSpPr>
        <p:spPr>
          <a:xfrm>
            <a:off x="9906000" y="6057900"/>
            <a:ext cx="457200" cy="1143000"/>
          </a:xfrm>
          <a:prstGeom prst="rightBrace">
            <a:avLst>
              <a:gd name="adj1" fmla="val 11904"/>
              <a:gd name="adj2" fmla="val 50000"/>
            </a:avLst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FF84304-5939-375E-8423-8672C33BB13B}"/>
              </a:ext>
            </a:extLst>
          </p:cNvPr>
          <p:cNvSpPr txBox="1"/>
          <p:nvPr/>
        </p:nvSpPr>
        <p:spPr>
          <a:xfrm>
            <a:off x="10363200" y="6286500"/>
            <a:ext cx="541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18 000 000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6922BFB-03E0-E9EA-BDB4-A860713728AF}"/>
              </a:ext>
            </a:extLst>
          </p:cNvPr>
          <p:cNvCxnSpPr>
            <a:cxnSpLocks/>
          </p:cNvCxnSpPr>
          <p:nvPr/>
        </p:nvCxnSpPr>
        <p:spPr>
          <a:xfrm>
            <a:off x="8534400" y="6362700"/>
            <a:ext cx="0" cy="533400"/>
          </a:xfrm>
          <a:prstGeom prst="line">
            <a:avLst/>
          </a:pr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42546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0"/>
      <p:bldP spid="10" grpId="0"/>
      <p:bldP spid="32" grpId="0" animBg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E58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7"/>
          <p:cNvGrpSpPr/>
          <p:nvPr/>
        </p:nvGrpSpPr>
        <p:grpSpPr>
          <a:xfrm rot="61745">
            <a:off x="372903" y="496203"/>
            <a:ext cx="17558819" cy="9349251"/>
            <a:chOff x="0" y="0"/>
            <a:chExt cx="4379702" cy="210108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379702" cy="2101080"/>
            </a:xfrm>
            <a:custGeom>
              <a:avLst/>
              <a:gdLst/>
              <a:ahLst/>
              <a:cxnLst/>
              <a:rect l="l" t="t" r="r" b="b"/>
              <a:pathLst>
                <a:path w="4379702" h="2101080">
                  <a:moveTo>
                    <a:pt x="0" y="0"/>
                  </a:moveTo>
                  <a:lnTo>
                    <a:pt x="4379702" y="0"/>
                  </a:lnTo>
                  <a:lnTo>
                    <a:pt x="4379702" y="2101080"/>
                  </a:lnTo>
                  <a:lnTo>
                    <a:pt x="0" y="2101080"/>
                  </a:lnTo>
                  <a:close/>
                </a:path>
              </a:pathLst>
            </a:custGeom>
            <a:solidFill>
              <a:schemeClr val="bg1"/>
            </a:solidFill>
            <a:ln w="952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379702" cy="21391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6DBA85AD-A4CE-5636-CE92-4166FBCA088E}"/>
              </a:ext>
            </a:extLst>
          </p:cNvPr>
          <p:cNvSpPr txBox="1"/>
          <p:nvPr/>
        </p:nvSpPr>
        <p:spPr>
          <a:xfrm>
            <a:off x="2133600" y="1638300"/>
            <a:ext cx="14325600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Tổng số phần bằng nhau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3 + 2 = 5 (phần)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Số tiền bán được trong buổi sáng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18 000 000 : 5 x 3 = 10 800 000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Số tiền bán được trong buổi chiều là: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18 000 000 : 5 x 2 = 7 200 000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Đáp số: Buổi sáng: 18 000 000 (đồng)</a:t>
            </a:r>
          </a:p>
          <a:p>
            <a:pPr lvl="0" algn="ctr"/>
            <a:r>
              <a:rPr lang="vi-VN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            </a:t>
            </a:r>
            <a:r>
              <a:rPr lang="en-US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vi-VN" sz="540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Buổi chiều: 7 200 000 (đồng)</a:t>
            </a:r>
          </a:p>
        </p:txBody>
      </p:sp>
    </p:spTree>
    <p:extLst>
      <p:ext uri="{BB962C8B-B14F-4D97-AF65-F5344CB8AC3E}">
        <p14:creationId xmlns:p14="http://schemas.microsoft.com/office/powerpoint/2010/main" val="3297341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 rot="-438909">
            <a:off x="10703483" y="8583870"/>
            <a:ext cx="1350547" cy="1348859"/>
          </a:xfrm>
          <a:custGeom>
            <a:avLst/>
            <a:gdLst/>
            <a:ahLst/>
            <a:cxnLst/>
            <a:rect l="l" t="t" r="r" b="b"/>
            <a:pathLst>
              <a:path w="1350547" h="1348859">
                <a:moveTo>
                  <a:pt x="0" y="0"/>
                </a:moveTo>
                <a:lnTo>
                  <a:pt x="1350547" y="0"/>
                </a:lnTo>
                <a:lnTo>
                  <a:pt x="1350547" y="1348860"/>
                </a:lnTo>
                <a:lnTo>
                  <a:pt x="0" y="13488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421683">
            <a:off x="8508577" y="8290198"/>
            <a:ext cx="1605384" cy="1601370"/>
          </a:xfrm>
          <a:custGeom>
            <a:avLst/>
            <a:gdLst/>
            <a:ahLst/>
            <a:cxnLst/>
            <a:rect l="l" t="t" r="r" b="b"/>
            <a:pathLst>
              <a:path w="1605384" h="1601370">
                <a:moveTo>
                  <a:pt x="0" y="0"/>
                </a:moveTo>
                <a:lnTo>
                  <a:pt x="1605384" y="0"/>
                </a:lnTo>
                <a:lnTo>
                  <a:pt x="1605384" y="1601371"/>
                </a:lnTo>
                <a:lnTo>
                  <a:pt x="0" y="16013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803199">
            <a:off x="8907766" y="6219623"/>
            <a:ext cx="1330041" cy="1330041"/>
          </a:xfrm>
          <a:custGeom>
            <a:avLst/>
            <a:gdLst/>
            <a:ahLst/>
            <a:cxnLst/>
            <a:rect l="l" t="t" r="r" b="b"/>
            <a:pathLst>
              <a:path w="1330041" h="1330041">
                <a:moveTo>
                  <a:pt x="0" y="0"/>
                </a:moveTo>
                <a:lnTo>
                  <a:pt x="1330041" y="0"/>
                </a:lnTo>
                <a:lnTo>
                  <a:pt x="1330041" y="1330041"/>
                </a:lnTo>
                <a:lnTo>
                  <a:pt x="0" y="13300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1388130">
            <a:off x="10407215" y="6790821"/>
            <a:ext cx="1493797" cy="1493797"/>
          </a:xfrm>
          <a:custGeom>
            <a:avLst/>
            <a:gdLst/>
            <a:ahLst/>
            <a:cxnLst/>
            <a:rect l="l" t="t" r="r" b="b"/>
            <a:pathLst>
              <a:path w="1493797" h="1493797">
                <a:moveTo>
                  <a:pt x="0" y="0"/>
                </a:moveTo>
                <a:lnTo>
                  <a:pt x="1493798" y="0"/>
                </a:lnTo>
                <a:lnTo>
                  <a:pt x="1493798" y="1493797"/>
                </a:lnTo>
                <a:lnTo>
                  <a:pt x="0" y="149379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E7CE75-91E4-431C-A33B-6AAF7331FFBA}"/>
              </a:ext>
            </a:extLst>
          </p:cNvPr>
          <p:cNvGrpSpPr/>
          <p:nvPr/>
        </p:nvGrpSpPr>
        <p:grpSpPr>
          <a:xfrm>
            <a:off x="1272471" y="1977549"/>
            <a:ext cx="15698561" cy="2566638"/>
            <a:chOff x="1272471" y="1977549"/>
            <a:chExt cx="15698561" cy="256663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4415E60-1F6D-46D4-84A4-B306CBAE921A}"/>
                </a:ext>
              </a:extLst>
            </p:cNvPr>
            <p:cNvSpPr txBox="1"/>
            <p:nvPr/>
          </p:nvSpPr>
          <p:spPr>
            <a:xfrm>
              <a:off x="1843669" y="2292694"/>
              <a:ext cx="1493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Xin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chào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và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hẹn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gặp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 </a:t>
              </a:r>
              <a:r>
                <a:rPr lang="en-US" sz="9600" spc="300" dirty="0" err="1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lại</a:t>
              </a:r>
              <a:r>
                <a:rPr lang="en-US" sz="9600" spc="300" dirty="0">
                  <a:ln w="2381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  <a:latin typeface="SVN-Poky's" panose="020B0606040200020203" pitchFamily="34" charset="0"/>
                </a:rPr>
                <a:t>!</a:t>
              </a: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28650A8-F656-4921-9D25-DF433BF84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harpenSoften amount="5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272471" y="1977549"/>
              <a:ext cx="15698561" cy="25666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8295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247098" y="1283043"/>
            <a:ext cx="12669302" cy="7175157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371475" y="4829175"/>
            <a:ext cx="5172075" cy="5229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1145" y="1989936"/>
            <a:ext cx="1113805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371600">
              <a:defRPr/>
            </a:pP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bao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nhiều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điều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kỳ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diệu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vượt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qua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thử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thách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chinh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phục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vũ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trụ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7200" dirty="0" err="1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GB" sz="7200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180" y="7782969"/>
            <a:ext cx="4957011" cy="1923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97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àu vàng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5" t="60998" r="76574" b="14674"/>
          <a:stretch/>
        </p:blipFill>
        <p:spPr>
          <a:xfrm>
            <a:off x="2914651" y="1057273"/>
            <a:ext cx="4740962" cy="4676900"/>
          </a:xfrm>
          <a:prstGeom prst="rect">
            <a:avLst/>
          </a:prstGeom>
        </p:spPr>
      </p:pic>
      <p:sp>
        <p:nvSpPr>
          <p:cNvPr id="9" name="Freeform 8"/>
          <p:cNvSpPr/>
          <p:nvPr/>
        </p:nvSpPr>
        <p:spPr>
          <a:xfrm>
            <a:off x="1950941" y="3857625"/>
            <a:ext cx="1763810" cy="2771775"/>
          </a:xfrm>
          <a:custGeom>
            <a:avLst/>
            <a:gdLst>
              <a:gd name="connsiteX0" fmla="*/ 90023 w 1175873"/>
              <a:gd name="connsiteY0" fmla="*/ 1847850 h 1847850"/>
              <a:gd name="connsiteX1" fmla="*/ 109073 w 1175873"/>
              <a:gd name="connsiteY1" fmla="*/ 742950 h 1847850"/>
              <a:gd name="connsiteX2" fmla="*/ 1175873 w 1175873"/>
              <a:gd name="connsiteY2" fmla="*/ 0 h 1847850"/>
              <a:gd name="connsiteX3" fmla="*/ 1175873 w 1175873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5873" h="1847850">
                <a:moveTo>
                  <a:pt x="90023" y="1847850"/>
                </a:moveTo>
                <a:cubicBezTo>
                  <a:pt x="9060" y="1449387"/>
                  <a:pt x="-71902" y="1050925"/>
                  <a:pt x="109073" y="742950"/>
                </a:cubicBezTo>
                <a:cubicBezTo>
                  <a:pt x="290048" y="434975"/>
                  <a:pt x="1175873" y="0"/>
                  <a:pt x="1175873" y="0"/>
                </a:cubicBezTo>
                <a:lnTo>
                  <a:pt x="1175873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màu nâu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6972302" y="5050030"/>
            <a:ext cx="3769413" cy="35600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9201150" y="2628900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Freeform 12"/>
          <p:cNvSpPr/>
          <p:nvPr/>
        </p:nvSpPr>
        <p:spPr>
          <a:xfrm rot="16915811">
            <a:off x="13785761" y="3781685"/>
            <a:ext cx="3000375" cy="2771775"/>
          </a:xfrm>
          <a:custGeom>
            <a:avLst/>
            <a:gdLst>
              <a:gd name="connsiteX0" fmla="*/ 0 w 2000250"/>
              <a:gd name="connsiteY0" fmla="*/ 1847850 h 1847850"/>
              <a:gd name="connsiteX1" fmla="*/ 1066800 w 2000250"/>
              <a:gd name="connsiteY1" fmla="*/ 1428750 h 1847850"/>
              <a:gd name="connsiteX2" fmla="*/ 2000250 w 2000250"/>
              <a:gd name="connsiteY2" fmla="*/ 0 h 1847850"/>
              <a:gd name="connsiteX3" fmla="*/ 2000250 w 2000250"/>
              <a:gd name="connsiteY3" fmla="*/ 0 h 1847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0250" h="1847850">
                <a:moveTo>
                  <a:pt x="0" y="1847850"/>
                </a:moveTo>
                <a:cubicBezTo>
                  <a:pt x="366712" y="1792287"/>
                  <a:pt x="733425" y="1736725"/>
                  <a:pt x="1066800" y="1428750"/>
                </a:cubicBezTo>
                <a:cubicBezTo>
                  <a:pt x="1400175" y="1120775"/>
                  <a:pt x="2000250" y="0"/>
                  <a:pt x="2000250" y="0"/>
                </a:cubicBezTo>
                <a:lnTo>
                  <a:pt x="2000250" y="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màu tím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10741713" y="1257300"/>
            <a:ext cx="5851221" cy="3677169"/>
          </a:xfrm>
          <a:prstGeom prst="rect">
            <a:avLst/>
          </a:prstGeom>
        </p:spPr>
      </p:pic>
      <p:pic>
        <p:nvPicPr>
          <p:cNvPr id="6" name="màu xanh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13258802" y="5681768"/>
            <a:ext cx="5029200" cy="5193195"/>
          </a:xfrm>
          <a:prstGeom prst="rect">
            <a:avLst/>
          </a:prstGeom>
        </p:spPr>
      </p:pic>
      <p:sp>
        <p:nvSpPr>
          <p:cNvPr id="14" name="Freeform 13"/>
          <p:cNvSpPr/>
          <p:nvPr/>
        </p:nvSpPr>
        <p:spPr>
          <a:xfrm>
            <a:off x="5257800" y="3343275"/>
            <a:ext cx="2857500" cy="2571750"/>
          </a:xfrm>
          <a:custGeom>
            <a:avLst/>
            <a:gdLst>
              <a:gd name="connsiteX0" fmla="*/ 0 w 1905000"/>
              <a:gd name="connsiteY0" fmla="*/ 0 h 1714500"/>
              <a:gd name="connsiteX1" fmla="*/ 838200 w 1905000"/>
              <a:gd name="connsiteY1" fmla="*/ 438150 h 1714500"/>
              <a:gd name="connsiteX2" fmla="*/ 1371600 w 1905000"/>
              <a:gd name="connsiteY2" fmla="*/ 1257300 h 1714500"/>
              <a:gd name="connsiteX3" fmla="*/ 1905000 w 1905000"/>
              <a:gd name="connsiteY3" fmla="*/ 1714500 h 1714500"/>
              <a:gd name="connsiteX4" fmla="*/ 1905000 w 1905000"/>
              <a:gd name="connsiteY4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05000" h="1714500">
                <a:moveTo>
                  <a:pt x="0" y="0"/>
                </a:moveTo>
                <a:cubicBezTo>
                  <a:pt x="304800" y="114300"/>
                  <a:pt x="609600" y="228600"/>
                  <a:pt x="838200" y="438150"/>
                </a:cubicBezTo>
                <a:cubicBezTo>
                  <a:pt x="1066800" y="647700"/>
                  <a:pt x="1193800" y="1044575"/>
                  <a:pt x="1371600" y="1257300"/>
                </a:cubicBezTo>
                <a:cubicBezTo>
                  <a:pt x="1549400" y="1470025"/>
                  <a:pt x="1905000" y="1714500"/>
                  <a:pt x="1905000" y="1714500"/>
                </a:cubicBezTo>
                <a:lnTo>
                  <a:pt x="1905000" y="1714500"/>
                </a:lnTo>
              </a:path>
            </a:pathLst>
          </a:cu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phi hanh gia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42" t="13178" r="12403" b="15891"/>
          <a:stretch/>
        </p:blipFill>
        <p:spPr>
          <a:xfrm>
            <a:off x="0" y="6375691"/>
            <a:ext cx="3143250" cy="3177983"/>
          </a:xfrm>
          <a:prstGeom prst="rect">
            <a:avLst/>
          </a:prstGeom>
        </p:spPr>
      </p:pic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4061" b="85152" l="48848" r="870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52" t="10293" r="8129" b="10877"/>
          <a:stretch/>
        </p:blipFill>
        <p:spPr>
          <a:xfrm rot="3816295">
            <a:off x="523287" y="-1075673"/>
            <a:ext cx="2762880" cy="4564167"/>
          </a:xfrm>
          <a:prstGeom prst="rect">
            <a:avLst/>
          </a:prstGeom>
        </p:spPr>
      </p:pic>
      <p:pic>
        <p:nvPicPr>
          <p:cNvPr id="3" name="y2mate.com - Những bản nhạc hào hù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115139" y="-14084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8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07407E-6 L 0.10625 -0.5101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25509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51018 L 0.33268 -0.2166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14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68 -0.21666 L 0.58281 -0.5851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842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8282 -0.58518 L 0.80156 -0.1543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19" y="2254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 numSld="999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3" grpId="0" animBg="1"/>
      <p:bldP spid="14" grpId="0" animBg="1"/>
      <p:bldP spid="14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4"/>
          <p:cNvSpPr/>
          <p:nvPr/>
        </p:nvSpPr>
        <p:spPr>
          <a:xfrm>
            <a:off x="2354241" y="359963"/>
            <a:ext cx="14582631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màu vàn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273" b="86327" l="3674" r="21470">
                        <a14:backgroundMark x1="8152" y1="68655" x2="12916" y2="650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0" t="65728" r="78815" b="16297"/>
          <a:stretch/>
        </p:blipFill>
        <p:spPr>
          <a:xfrm>
            <a:off x="834796" y="359963"/>
            <a:ext cx="2947916" cy="2722731"/>
          </a:xfrm>
          <a:prstGeom prst="rect">
            <a:avLst/>
          </a:prstGeom>
        </p:spPr>
      </p:pic>
      <p:sp>
        <p:nvSpPr>
          <p:cNvPr id="8" name="CÂU HỎI"/>
          <p:cNvSpPr txBox="1"/>
          <p:nvPr/>
        </p:nvSpPr>
        <p:spPr>
          <a:xfrm>
            <a:off x="3782711" y="784727"/>
            <a:ext cx="125261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A"/>
          <p:cNvGrpSpPr/>
          <p:nvPr/>
        </p:nvGrpSpPr>
        <p:grpSpPr>
          <a:xfrm>
            <a:off x="3003125" y="2892874"/>
            <a:ext cx="12382536" cy="2857604"/>
            <a:chOff x="1660889" y="1928582"/>
            <a:chExt cx="8255024" cy="1905069"/>
          </a:xfrm>
        </p:grpSpPr>
        <p:sp>
          <p:nvSpPr>
            <p:cNvPr id="2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88006" y="2311399"/>
                  <a:ext cx="3150975" cy="121798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6" name="B"/>
          <p:cNvGrpSpPr/>
          <p:nvPr/>
        </p:nvGrpSpPr>
        <p:grpSpPr>
          <a:xfrm>
            <a:off x="3374141" y="4560963"/>
            <a:ext cx="12011520" cy="4210388"/>
            <a:chOff x="1908233" y="3063528"/>
            <a:chExt cx="8007680" cy="2806925"/>
          </a:xfrm>
        </p:grpSpPr>
        <p:sp>
          <p:nvSpPr>
            <p:cNvPr id="9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46806" y="3909086"/>
                  <a:ext cx="2134552" cy="102917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7" name="C"/>
          <p:cNvGrpSpPr/>
          <p:nvPr/>
        </p:nvGrpSpPr>
        <p:grpSpPr>
          <a:xfrm>
            <a:off x="3782711" y="7715249"/>
            <a:ext cx="11602950" cy="2571752"/>
            <a:chOff x="2180613" y="5143499"/>
            <a:chExt cx="7735300" cy="1714501"/>
          </a:xfrm>
        </p:grpSpPr>
        <p:sp>
          <p:nvSpPr>
            <p:cNvPr id="10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606" y="5461000"/>
                  <a:ext cx="2134552" cy="1102353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" name="ĐÚNG"/>
          <p:cNvGrpSpPr/>
          <p:nvPr/>
        </p:nvGrpSpPr>
        <p:grpSpPr>
          <a:xfrm>
            <a:off x="13735941" y="2781665"/>
            <a:ext cx="3724350" cy="3068312"/>
            <a:chOff x="9017952" y="1715472"/>
            <a:chExt cx="2592355" cy="228985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3" name="SAI 1"/>
          <p:cNvGrpSpPr/>
          <p:nvPr/>
        </p:nvGrpSpPr>
        <p:grpSpPr>
          <a:xfrm>
            <a:off x="13608593" y="5362858"/>
            <a:ext cx="3715286" cy="2588549"/>
            <a:chOff x="8731201" y="3575238"/>
            <a:chExt cx="2670077" cy="1800228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88750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3" cstate="print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4247" y="4701761"/>
            <a:ext cx="5851742" cy="60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12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804156" y="359963"/>
            <a:ext cx="13933746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878113" y="2785656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68147" y="2332078"/>
                  <a:ext cx="2932570" cy="109671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9129" y="4560963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7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15747" y="3909086"/>
                  <a:ext cx="3516466" cy="11115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583740" y="7715249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76253" y="5359400"/>
                  <a:ext cx="2134552" cy="1230508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871492" y="497553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832651" y="3161929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688539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nâu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4036" b="59927" l="4478" r="23421">
                        <a14:backgroundMark x1="9989" y1="38036" x2="14466" y2="37309"/>
                        <a14:backgroundMark x1="14237" y1="36655" x2="20551" y2="42036"/>
                        <a14:backgroundMark x1="8668" y1="40364" x2="5281" y2="45309"/>
                        <a14:backgroundMark x1="6085" y1="47636" x2="9242" y2="53673"/>
                        <a14:backgroundMark x1="11825" y1="56364" x2="19231" y2="533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77" t="36768" r="78834" b="44943"/>
          <a:stretch/>
        </p:blipFill>
        <p:spPr>
          <a:xfrm>
            <a:off x="722973" y="288520"/>
            <a:ext cx="3182811" cy="3005987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6978" y="3979494"/>
            <a:ext cx="6290652" cy="6758316"/>
          </a:xfrm>
          <a:prstGeom prst="rect">
            <a:avLst/>
          </a:prstGeom>
        </p:spPr>
      </p:pic>
      <p:sp>
        <p:nvSpPr>
          <p:cNvPr id="28" name="CÂU HỎI">
            <a:extLst>
              <a:ext uri="{FF2B5EF4-FFF2-40B4-BE49-F238E27FC236}">
                <a16:creationId xmlns:a16="http://schemas.microsoft.com/office/drawing/2014/main" id="{95498E77-5A04-968C-8F2C-D4919B2A5842}"/>
              </a:ext>
            </a:extLst>
          </p:cNvPr>
          <p:cNvSpPr txBox="1"/>
          <p:nvPr/>
        </p:nvSpPr>
        <p:spPr>
          <a:xfrm>
            <a:off x="3431536" y="800496"/>
            <a:ext cx="1252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defRPr/>
            </a:pP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2: Trong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tổ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7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5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hãy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nam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GB" sz="48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nữ</a:t>
            </a:r>
            <a:r>
              <a:rPr lang="en-GB" sz="4800" b="1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endParaRPr lang="en-GB" sz="6000" b="1" dirty="0">
              <a:solidFill>
                <a:prstClr val="black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61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 animBg="1"/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2681787" y="335900"/>
            <a:ext cx="14248620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393186" y="685538"/>
            <a:ext cx="97706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>
              <a:spcAft>
                <a:spcPts val="1200"/>
              </a:spcAft>
              <a:defRPr/>
            </a:pP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tỉ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n, </a:t>
            </a:r>
            <a:r>
              <a:rPr lang="en-US" sz="60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60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 = 2, n = 3</a:t>
            </a:r>
            <a:endParaRPr lang="vi-VN" sz="60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A"/>
          <p:cNvGrpSpPr/>
          <p:nvPr/>
        </p:nvGrpSpPr>
        <p:grpSpPr>
          <a:xfrm>
            <a:off x="2996660" y="2868811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110235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367676" y="4536899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54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54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54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47916" y="3823529"/>
                  <a:ext cx="2134552" cy="1102353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776246" y="7691186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60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60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60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16" y="5324642"/>
                  <a:ext cx="2134552" cy="121798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65951" y="7443217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602128" y="5338795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465415" y="3111650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tím">
            <a:hlinkClick r:id="rId23" action="ppaction://hlinksldjump"/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62982" b="91636" l="23364" r="51320">
                        <a14:backgroundMark x1="36051" y1="87636" x2="43685" y2="82691"/>
                        <a14:backgroundMark x1="31573" y1="70327" x2="34501" y2="66327"/>
                        <a14:backgroundMark x1="35247" y1="67345" x2="39208" y2="646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76" t="65608" r="47369" b="13414"/>
          <a:stretch/>
        </p:blipFill>
        <p:spPr>
          <a:xfrm>
            <a:off x="-95684" y="286488"/>
            <a:ext cx="5381442" cy="3381939"/>
          </a:xfrm>
          <a:prstGeom prst="rect">
            <a:avLst/>
          </a:prstGeom>
        </p:spPr>
      </p:pic>
      <p:pic>
        <p:nvPicPr>
          <p:cNvPr id="27" name="Picture 26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6302" y="3546502"/>
            <a:ext cx="7055526" cy="726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4"/>
          <p:cNvSpPr/>
          <p:nvPr/>
        </p:nvSpPr>
        <p:spPr>
          <a:xfrm>
            <a:off x="3070748" y="359963"/>
            <a:ext cx="13739343" cy="2678643"/>
          </a:xfrm>
          <a:custGeom>
            <a:avLst/>
            <a:gdLst>
              <a:gd name="connsiteX0" fmla="*/ 0 w 8439150"/>
              <a:gd name="connsiteY0" fmla="*/ 841392 h 5048250"/>
              <a:gd name="connsiteX1" fmla="*/ 841392 w 8439150"/>
              <a:gd name="connsiteY1" fmla="*/ 0 h 5048250"/>
              <a:gd name="connsiteX2" fmla="*/ 7597758 w 8439150"/>
              <a:gd name="connsiteY2" fmla="*/ 0 h 5048250"/>
              <a:gd name="connsiteX3" fmla="*/ 8439150 w 8439150"/>
              <a:gd name="connsiteY3" fmla="*/ 841392 h 5048250"/>
              <a:gd name="connsiteX4" fmla="*/ 8439150 w 8439150"/>
              <a:gd name="connsiteY4" fmla="*/ 4206858 h 5048250"/>
              <a:gd name="connsiteX5" fmla="*/ 7597758 w 8439150"/>
              <a:gd name="connsiteY5" fmla="*/ 5048250 h 5048250"/>
              <a:gd name="connsiteX6" fmla="*/ 841392 w 8439150"/>
              <a:gd name="connsiteY6" fmla="*/ 5048250 h 5048250"/>
              <a:gd name="connsiteX7" fmla="*/ 0 w 8439150"/>
              <a:gd name="connsiteY7" fmla="*/ 4206858 h 5048250"/>
              <a:gd name="connsiteX8" fmla="*/ 0 w 8439150"/>
              <a:gd name="connsiteY8" fmla="*/ 841392 h 50482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7597758 w 8439150"/>
              <a:gd name="connsiteY3" fmla="*/ 152400 h 5200650"/>
              <a:gd name="connsiteX4" fmla="*/ 8439150 w 8439150"/>
              <a:gd name="connsiteY4" fmla="*/ 993792 h 5200650"/>
              <a:gd name="connsiteX5" fmla="*/ 8439150 w 8439150"/>
              <a:gd name="connsiteY5" fmla="*/ 4359258 h 5200650"/>
              <a:gd name="connsiteX6" fmla="*/ 7597758 w 8439150"/>
              <a:gd name="connsiteY6" fmla="*/ 5200650 h 5200650"/>
              <a:gd name="connsiteX7" fmla="*/ 841392 w 8439150"/>
              <a:gd name="connsiteY7" fmla="*/ 5200650 h 5200650"/>
              <a:gd name="connsiteX8" fmla="*/ 0 w 8439150"/>
              <a:gd name="connsiteY8" fmla="*/ 4359258 h 5200650"/>
              <a:gd name="connsiteX9" fmla="*/ 0 w 8439150"/>
              <a:gd name="connsiteY9" fmla="*/ 993792 h 5200650"/>
              <a:gd name="connsiteX0" fmla="*/ 0 w 8439150"/>
              <a:gd name="connsiteY0" fmla="*/ 993792 h 5200650"/>
              <a:gd name="connsiteX1" fmla="*/ 841392 w 8439150"/>
              <a:gd name="connsiteY1" fmla="*/ 152400 h 5200650"/>
              <a:gd name="connsiteX2" fmla="*/ 2133600 w 8439150"/>
              <a:gd name="connsiteY2" fmla="*/ 0 h 5200650"/>
              <a:gd name="connsiteX3" fmla="*/ 5200650 w 8439150"/>
              <a:gd name="connsiteY3" fmla="*/ 228600 h 5200650"/>
              <a:gd name="connsiteX4" fmla="*/ 7597758 w 8439150"/>
              <a:gd name="connsiteY4" fmla="*/ 152400 h 5200650"/>
              <a:gd name="connsiteX5" fmla="*/ 8439150 w 8439150"/>
              <a:gd name="connsiteY5" fmla="*/ 993792 h 5200650"/>
              <a:gd name="connsiteX6" fmla="*/ 8439150 w 8439150"/>
              <a:gd name="connsiteY6" fmla="*/ 4359258 h 5200650"/>
              <a:gd name="connsiteX7" fmla="*/ 7597758 w 8439150"/>
              <a:gd name="connsiteY7" fmla="*/ 5200650 h 5200650"/>
              <a:gd name="connsiteX8" fmla="*/ 841392 w 8439150"/>
              <a:gd name="connsiteY8" fmla="*/ 5200650 h 5200650"/>
              <a:gd name="connsiteX9" fmla="*/ 0 w 8439150"/>
              <a:gd name="connsiteY9" fmla="*/ 4359258 h 5200650"/>
              <a:gd name="connsiteX10" fmla="*/ 0 w 8439150"/>
              <a:gd name="connsiteY10" fmla="*/ 993792 h 5200650"/>
              <a:gd name="connsiteX0" fmla="*/ 0 w 8724999"/>
              <a:gd name="connsiteY0" fmla="*/ 993792 h 5200650"/>
              <a:gd name="connsiteX1" fmla="*/ 841392 w 8724999"/>
              <a:gd name="connsiteY1" fmla="*/ 152400 h 5200650"/>
              <a:gd name="connsiteX2" fmla="*/ 2133600 w 8724999"/>
              <a:gd name="connsiteY2" fmla="*/ 0 h 5200650"/>
              <a:gd name="connsiteX3" fmla="*/ 5200650 w 8724999"/>
              <a:gd name="connsiteY3" fmla="*/ 228600 h 5200650"/>
              <a:gd name="connsiteX4" fmla="*/ 7597758 w 8724999"/>
              <a:gd name="connsiteY4" fmla="*/ 152400 h 5200650"/>
              <a:gd name="connsiteX5" fmla="*/ 8439150 w 8724999"/>
              <a:gd name="connsiteY5" fmla="*/ 993792 h 5200650"/>
              <a:gd name="connsiteX6" fmla="*/ 8724900 w 8724999"/>
              <a:gd name="connsiteY6" fmla="*/ 1504950 h 5200650"/>
              <a:gd name="connsiteX7" fmla="*/ 8439150 w 8724999"/>
              <a:gd name="connsiteY7" fmla="*/ 4359258 h 5200650"/>
              <a:gd name="connsiteX8" fmla="*/ 7597758 w 8724999"/>
              <a:gd name="connsiteY8" fmla="*/ 5200650 h 5200650"/>
              <a:gd name="connsiteX9" fmla="*/ 841392 w 8724999"/>
              <a:gd name="connsiteY9" fmla="*/ 5200650 h 5200650"/>
              <a:gd name="connsiteX10" fmla="*/ 0 w 8724999"/>
              <a:gd name="connsiteY10" fmla="*/ 4359258 h 5200650"/>
              <a:gd name="connsiteX11" fmla="*/ 0 w 8724999"/>
              <a:gd name="connsiteY11" fmla="*/ 993792 h 5200650"/>
              <a:gd name="connsiteX0" fmla="*/ 0 w 8758521"/>
              <a:gd name="connsiteY0" fmla="*/ 993792 h 5200650"/>
              <a:gd name="connsiteX1" fmla="*/ 841392 w 8758521"/>
              <a:gd name="connsiteY1" fmla="*/ 152400 h 5200650"/>
              <a:gd name="connsiteX2" fmla="*/ 2133600 w 8758521"/>
              <a:gd name="connsiteY2" fmla="*/ 0 h 5200650"/>
              <a:gd name="connsiteX3" fmla="*/ 5200650 w 8758521"/>
              <a:gd name="connsiteY3" fmla="*/ 228600 h 5200650"/>
              <a:gd name="connsiteX4" fmla="*/ 7597758 w 8758521"/>
              <a:gd name="connsiteY4" fmla="*/ 152400 h 5200650"/>
              <a:gd name="connsiteX5" fmla="*/ 8439150 w 8758521"/>
              <a:gd name="connsiteY5" fmla="*/ 993792 h 5200650"/>
              <a:gd name="connsiteX6" fmla="*/ 8724900 w 8758521"/>
              <a:gd name="connsiteY6" fmla="*/ 1504950 h 5200650"/>
              <a:gd name="connsiteX7" fmla="*/ 8743950 w 8758521"/>
              <a:gd name="connsiteY7" fmla="*/ 3295650 h 5200650"/>
              <a:gd name="connsiteX8" fmla="*/ 8439150 w 8758521"/>
              <a:gd name="connsiteY8" fmla="*/ 4359258 h 5200650"/>
              <a:gd name="connsiteX9" fmla="*/ 7597758 w 8758521"/>
              <a:gd name="connsiteY9" fmla="*/ 5200650 h 5200650"/>
              <a:gd name="connsiteX10" fmla="*/ 841392 w 8758521"/>
              <a:gd name="connsiteY10" fmla="*/ 5200650 h 5200650"/>
              <a:gd name="connsiteX11" fmla="*/ 0 w 8758521"/>
              <a:gd name="connsiteY11" fmla="*/ 4359258 h 5200650"/>
              <a:gd name="connsiteX12" fmla="*/ 0 w 8758521"/>
              <a:gd name="connsiteY12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841392 w 8752208"/>
              <a:gd name="connsiteY11" fmla="*/ 5200650 h 5200650"/>
              <a:gd name="connsiteX12" fmla="*/ 0 w 8752208"/>
              <a:gd name="connsiteY12" fmla="*/ 4359258 h 5200650"/>
              <a:gd name="connsiteX13" fmla="*/ 0 w 8752208"/>
              <a:gd name="connsiteY13" fmla="*/ 993792 h 5200650"/>
              <a:gd name="connsiteX0" fmla="*/ 0 w 8752208"/>
              <a:gd name="connsiteY0" fmla="*/ 993792 h 5200650"/>
              <a:gd name="connsiteX1" fmla="*/ 841392 w 8752208"/>
              <a:gd name="connsiteY1" fmla="*/ 152400 h 5200650"/>
              <a:gd name="connsiteX2" fmla="*/ 2133600 w 8752208"/>
              <a:gd name="connsiteY2" fmla="*/ 0 h 5200650"/>
              <a:gd name="connsiteX3" fmla="*/ 5200650 w 8752208"/>
              <a:gd name="connsiteY3" fmla="*/ 228600 h 5200650"/>
              <a:gd name="connsiteX4" fmla="*/ 7597758 w 8752208"/>
              <a:gd name="connsiteY4" fmla="*/ 152400 h 5200650"/>
              <a:gd name="connsiteX5" fmla="*/ 8439150 w 8752208"/>
              <a:gd name="connsiteY5" fmla="*/ 993792 h 5200650"/>
              <a:gd name="connsiteX6" fmla="*/ 8724900 w 8752208"/>
              <a:gd name="connsiteY6" fmla="*/ 1504950 h 5200650"/>
              <a:gd name="connsiteX7" fmla="*/ 8591550 w 8752208"/>
              <a:gd name="connsiteY7" fmla="*/ 2343150 h 5200650"/>
              <a:gd name="connsiteX8" fmla="*/ 8743950 w 8752208"/>
              <a:gd name="connsiteY8" fmla="*/ 3295650 h 5200650"/>
              <a:gd name="connsiteX9" fmla="*/ 8439150 w 8752208"/>
              <a:gd name="connsiteY9" fmla="*/ 4359258 h 5200650"/>
              <a:gd name="connsiteX10" fmla="*/ 7597758 w 8752208"/>
              <a:gd name="connsiteY10" fmla="*/ 5200650 h 5200650"/>
              <a:gd name="connsiteX11" fmla="*/ 6781800 w 8752208"/>
              <a:gd name="connsiteY11" fmla="*/ 5029200 h 5200650"/>
              <a:gd name="connsiteX12" fmla="*/ 841392 w 8752208"/>
              <a:gd name="connsiteY12" fmla="*/ 5200650 h 5200650"/>
              <a:gd name="connsiteX13" fmla="*/ 0 w 8752208"/>
              <a:gd name="connsiteY13" fmla="*/ 4359258 h 5200650"/>
              <a:gd name="connsiteX14" fmla="*/ 0 w 8752208"/>
              <a:gd name="connsiteY14" fmla="*/ 993792 h 52006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841392 w 8752208"/>
              <a:gd name="connsiteY13" fmla="*/ 5200650 h 5276850"/>
              <a:gd name="connsiteX14" fmla="*/ 0 w 8752208"/>
              <a:gd name="connsiteY14" fmla="*/ 4359258 h 5276850"/>
              <a:gd name="connsiteX15" fmla="*/ 0 w 8752208"/>
              <a:gd name="connsiteY15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841392 w 8752208"/>
              <a:gd name="connsiteY14" fmla="*/ 5200650 h 5276850"/>
              <a:gd name="connsiteX15" fmla="*/ 0 w 8752208"/>
              <a:gd name="connsiteY15" fmla="*/ 4359258 h 5276850"/>
              <a:gd name="connsiteX16" fmla="*/ 0 w 8752208"/>
              <a:gd name="connsiteY16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841392 w 8752208"/>
              <a:gd name="connsiteY15" fmla="*/ 5200650 h 5276850"/>
              <a:gd name="connsiteX16" fmla="*/ 0 w 8752208"/>
              <a:gd name="connsiteY16" fmla="*/ 4359258 h 5276850"/>
              <a:gd name="connsiteX17" fmla="*/ 0 w 8752208"/>
              <a:gd name="connsiteY17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841392 w 8752208"/>
              <a:gd name="connsiteY16" fmla="*/ 5200650 h 5276850"/>
              <a:gd name="connsiteX17" fmla="*/ 0 w 8752208"/>
              <a:gd name="connsiteY17" fmla="*/ 4359258 h 5276850"/>
              <a:gd name="connsiteX18" fmla="*/ 0 w 8752208"/>
              <a:gd name="connsiteY18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41392 w 8752208"/>
              <a:gd name="connsiteY17" fmla="*/ 520065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0 w 8752208"/>
              <a:gd name="connsiteY0" fmla="*/ 993792 h 5276850"/>
              <a:gd name="connsiteX1" fmla="*/ 841392 w 8752208"/>
              <a:gd name="connsiteY1" fmla="*/ 152400 h 5276850"/>
              <a:gd name="connsiteX2" fmla="*/ 2133600 w 8752208"/>
              <a:gd name="connsiteY2" fmla="*/ 0 h 5276850"/>
              <a:gd name="connsiteX3" fmla="*/ 5200650 w 8752208"/>
              <a:gd name="connsiteY3" fmla="*/ 228600 h 5276850"/>
              <a:gd name="connsiteX4" fmla="*/ 7597758 w 8752208"/>
              <a:gd name="connsiteY4" fmla="*/ 152400 h 5276850"/>
              <a:gd name="connsiteX5" fmla="*/ 8439150 w 8752208"/>
              <a:gd name="connsiteY5" fmla="*/ 993792 h 5276850"/>
              <a:gd name="connsiteX6" fmla="*/ 8724900 w 8752208"/>
              <a:gd name="connsiteY6" fmla="*/ 1504950 h 5276850"/>
              <a:gd name="connsiteX7" fmla="*/ 8591550 w 8752208"/>
              <a:gd name="connsiteY7" fmla="*/ 2343150 h 5276850"/>
              <a:gd name="connsiteX8" fmla="*/ 8743950 w 8752208"/>
              <a:gd name="connsiteY8" fmla="*/ 3295650 h 5276850"/>
              <a:gd name="connsiteX9" fmla="*/ 8439150 w 8752208"/>
              <a:gd name="connsiteY9" fmla="*/ 4359258 h 5276850"/>
              <a:gd name="connsiteX10" fmla="*/ 7597758 w 8752208"/>
              <a:gd name="connsiteY10" fmla="*/ 5200650 h 5276850"/>
              <a:gd name="connsiteX11" fmla="*/ 6781800 w 8752208"/>
              <a:gd name="connsiteY11" fmla="*/ 5029200 h 5276850"/>
              <a:gd name="connsiteX12" fmla="*/ 5962650 w 8752208"/>
              <a:gd name="connsiteY12" fmla="*/ 5276850 h 5276850"/>
              <a:gd name="connsiteX13" fmla="*/ 4705350 w 8752208"/>
              <a:gd name="connsiteY13" fmla="*/ 5048250 h 5276850"/>
              <a:gd name="connsiteX14" fmla="*/ 3733800 w 8752208"/>
              <a:gd name="connsiteY14" fmla="*/ 5238750 h 5276850"/>
              <a:gd name="connsiteX15" fmla="*/ 3067050 w 8752208"/>
              <a:gd name="connsiteY15" fmla="*/ 5010150 h 5276850"/>
              <a:gd name="connsiteX16" fmla="*/ 2133600 w 8752208"/>
              <a:gd name="connsiteY16" fmla="*/ 5238750 h 5276850"/>
              <a:gd name="connsiteX17" fmla="*/ 822342 w 8752208"/>
              <a:gd name="connsiteY17" fmla="*/ 5067300 h 5276850"/>
              <a:gd name="connsiteX18" fmla="*/ 0 w 8752208"/>
              <a:gd name="connsiteY18" fmla="*/ 4359258 h 5276850"/>
              <a:gd name="connsiteX19" fmla="*/ 0 w 8752208"/>
              <a:gd name="connsiteY19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830948 w 8760814"/>
              <a:gd name="connsiteY17" fmla="*/ 5067300 h 5276850"/>
              <a:gd name="connsiteX18" fmla="*/ 65756 w 8760814"/>
              <a:gd name="connsiteY18" fmla="*/ 5067300 h 5276850"/>
              <a:gd name="connsiteX19" fmla="*/ 8606 w 8760814"/>
              <a:gd name="connsiteY19" fmla="*/ 4359258 h 5276850"/>
              <a:gd name="connsiteX20" fmla="*/ 8606 w 8760814"/>
              <a:gd name="connsiteY20" fmla="*/ 993792 h 5276850"/>
              <a:gd name="connsiteX0" fmla="*/ 8606 w 8760814"/>
              <a:gd name="connsiteY0" fmla="*/ 993792 h 5276850"/>
              <a:gd name="connsiteX1" fmla="*/ 849998 w 8760814"/>
              <a:gd name="connsiteY1" fmla="*/ 152400 h 5276850"/>
              <a:gd name="connsiteX2" fmla="*/ 2142206 w 8760814"/>
              <a:gd name="connsiteY2" fmla="*/ 0 h 5276850"/>
              <a:gd name="connsiteX3" fmla="*/ 5209256 w 8760814"/>
              <a:gd name="connsiteY3" fmla="*/ 228600 h 5276850"/>
              <a:gd name="connsiteX4" fmla="*/ 7606364 w 8760814"/>
              <a:gd name="connsiteY4" fmla="*/ 152400 h 5276850"/>
              <a:gd name="connsiteX5" fmla="*/ 8447756 w 8760814"/>
              <a:gd name="connsiteY5" fmla="*/ 993792 h 5276850"/>
              <a:gd name="connsiteX6" fmla="*/ 8733506 w 8760814"/>
              <a:gd name="connsiteY6" fmla="*/ 1504950 h 5276850"/>
              <a:gd name="connsiteX7" fmla="*/ 8600156 w 8760814"/>
              <a:gd name="connsiteY7" fmla="*/ 2343150 h 5276850"/>
              <a:gd name="connsiteX8" fmla="*/ 8752556 w 8760814"/>
              <a:gd name="connsiteY8" fmla="*/ 3295650 h 5276850"/>
              <a:gd name="connsiteX9" fmla="*/ 8447756 w 8760814"/>
              <a:gd name="connsiteY9" fmla="*/ 4359258 h 5276850"/>
              <a:gd name="connsiteX10" fmla="*/ 7606364 w 8760814"/>
              <a:gd name="connsiteY10" fmla="*/ 5200650 h 5276850"/>
              <a:gd name="connsiteX11" fmla="*/ 6790406 w 8760814"/>
              <a:gd name="connsiteY11" fmla="*/ 5029200 h 5276850"/>
              <a:gd name="connsiteX12" fmla="*/ 5971256 w 8760814"/>
              <a:gd name="connsiteY12" fmla="*/ 5276850 h 5276850"/>
              <a:gd name="connsiteX13" fmla="*/ 4713956 w 8760814"/>
              <a:gd name="connsiteY13" fmla="*/ 5048250 h 5276850"/>
              <a:gd name="connsiteX14" fmla="*/ 3742406 w 8760814"/>
              <a:gd name="connsiteY14" fmla="*/ 5238750 h 5276850"/>
              <a:gd name="connsiteX15" fmla="*/ 3075656 w 8760814"/>
              <a:gd name="connsiteY15" fmla="*/ 5010150 h 5276850"/>
              <a:gd name="connsiteX16" fmla="*/ 2142206 w 8760814"/>
              <a:gd name="connsiteY16" fmla="*/ 5238750 h 5276850"/>
              <a:gd name="connsiteX17" fmla="*/ 1113506 w 8760814"/>
              <a:gd name="connsiteY17" fmla="*/ 4991100 h 5276850"/>
              <a:gd name="connsiteX18" fmla="*/ 830948 w 8760814"/>
              <a:gd name="connsiteY18" fmla="*/ 5067300 h 5276850"/>
              <a:gd name="connsiteX19" fmla="*/ 65756 w 8760814"/>
              <a:gd name="connsiteY19" fmla="*/ 5067300 h 5276850"/>
              <a:gd name="connsiteX20" fmla="*/ 8606 w 8760814"/>
              <a:gd name="connsiteY20" fmla="*/ 4359258 h 5276850"/>
              <a:gd name="connsiteX21" fmla="*/ 8606 w 8760814"/>
              <a:gd name="connsiteY21" fmla="*/ 993792 h 5276850"/>
              <a:gd name="connsiteX0" fmla="*/ 8606 w 8760814"/>
              <a:gd name="connsiteY0" fmla="*/ 995218 h 5278276"/>
              <a:gd name="connsiteX1" fmla="*/ 849998 w 8760814"/>
              <a:gd name="connsiteY1" fmla="*/ 153826 h 5278276"/>
              <a:gd name="connsiteX2" fmla="*/ 1685006 w 8760814"/>
              <a:gd name="connsiteY2" fmla="*/ 249076 h 5278276"/>
              <a:gd name="connsiteX3" fmla="*/ 2142206 w 8760814"/>
              <a:gd name="connsiteY3" fmla="*/ 1426 h 5278276"/>
              <a:gd name="connsiteX4" fmla="*/ 5209256 w 8760814"/>
              <a:gd name="connsiteY4" fmla="*/ 230026 h 5278276"/>
              <a:gd name="connsiteX5" fmla="*/ 7606364 w 8760814"/>
              <a:gd name="connsiteY5" fmla="*/ 153826 h 5278276"/>
              <a:gd name="connsiteX6" fmla="*/ 8447756 w 8760814"/>
              <a:gd name="connsiteY6" fmla="*/ 995218 h 5278276"/>
              <a:gd name="connsiteX7" fmla="*/ 8733506 w 8760814"/>
              <a:gd name="connsiteY7" fmla="*/ 1506376 h 5278276"/>
              <a:gd name="connsiteX8" fmla="*/ 8600156 w 8760814"/>
              <a:gd name="connsiteY8" fmla="*/ 2344576 h 5278276"/>
              <a:gd name="connsiteX9" fmla="*/ 8752556 w 8760814"/>
              <a:gd name="connsiteY9" fmla="*/ 3297076 h 5278276"/>
              <a:gd name="connsiteX10" fmla="*/ 8447756 w 8760814"/>
              <a:gd name="connsiteY10" fmla="*/ 4360684 h 5278276"/>
              <a:gd name="connsiteX11" fmla="*/ 7606364 w 8760814"/>
              <a:gd name="connsiteY11" fmla="*/ 5202076 h 5278276"/>
              <a:gd name="connsiteX12" fmla="*/ 6790406 w 8760814"/>
              <a:gd name="connsiteY12" fmla="*/ 5030626 h 5278276"/>
              <a:gd name="connsiteX13" fmla="*/ 5971256 w 8760814"/>
              <a:gd name="connsiteY13" fmla="*/ 5278276 h 5278276"/>
              <a:gd name="connsiteX14" fmla="*/ 4713956 w 8760814"/>
              <a:gd name="connsiteY14" fmla="*/ 5049676 h 5278276"/>
              <a:gd name="connsiteX15" fmla="*/ 3742406 w 8760814"/>
              <a:gd name="connsiteY15" fmla="*/ 5240176 h 5278276"/>
              <a:gd name="connsiteX16" fmla="*/ 3075656 w 8760814"/>
              <a:gd name="connsiteY16" fmla="*/ 5011576 h 5278276"/>
              <a:gd name="connsiteX17" fmla="*/ 2142206 w 8760814"/>
              <a:gd name="connsiteY17" fmla="*/ 5240176 h 5278276"/>
              <a:gd name="connsiteX18" fmla="*/ 1113506 w 8760814"/>
              <a:gd name="connsiteY18" fmla="*/ 4992526 h 5278276"/>
              <a:gd name="connsiteX19" fmla="*/ 830948 w 8760814"/>
              <a:gd name="connsiteY19" fmla="*/ 5068726 h 5278276"/>
              <a:gd name="connsiteX20" fmla="*/ 65756 w 8760814"/>
              <a:gd name="connsiteY20" fmla="*/ 5068726 h 5278276"/>
              <a:gd name="connsiteX21" fmla="*/ 8606 w 8760814"/>
              <a:gd name="connsiteY21" fmla="*/ 4360684 h 5278276"/>
              <a:gd name="connsiteX22" fmla="*/ 8606 w 8760814"/>
              <a:gd name="connsiteY22" fmla="*/ 995218 h 5278276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8470 h 5221528"/>
              <a:gd name="connsiteX1" fmla="*/ 849998 w 8760814"/>
              <a:gd name="connsiteY1" fmla="*/ 97078 h 5221528"/>
              <a:gd name="connsiteX2" fmla="*/ 1685006 w 8760814"/>
              <a:gd name="connsiteY2" fmla="*/ 192328 h 5221528"/>
              <a:gd name="connsiteX3" fmla="*/ 2599406 w 8760814"/>
              <a:gd name="connsiteY3" fmla="*/ 1828 h 5221528"/>
              <a:gd name="connsiteX4" fmla="*/ 5209256 w 8760814"/>
              <a:gd name="connsiteY4" fmla="*/ 173278 h 5221528"/>
              <a:gd name="connsiteX5" fmla="*/ 7606364 w 8760814"/>
              <a:gd name="connsiteY5" fmla="*/ 97078 h 5221528"/>
              <a:gd name="connsiteX6" fmla="*/ 8447756 w 8760814"/>
              <a:gd name="connsiteY6" fmla="*/ 938470 h 5221528"/>
              <a:gd name="connsiteX7" fmla="*/ 8733506 w 8760814"/>
              <a:gd name="connsiteY7" fmla="*/ 1449628 h 5221528"/>
              <a:gd name="connsiteX8" fmla="*/ 8600156 w 8760814"/>
              <a:gd name="connsiteY8" fmla="*/ 2287828 h 5221528"/>
              <a:gd name="connsiteX9" fmla="*/ 8752556 w 8760814"/>
              <a:gd name="connsiteY9" fmla="*/ 3240328 h 5221528"/>
              <a:gd name="connsiteX10" fmla="*/ 8447756 w 8760814"/>
              <a:gd name="connsiteY10" fmla="*/ 4303936 h 5221528"/>
              <a:gd name="connsiteX11" fmla="*/ 7606364 w 8760814"/>
              <a:gd name="connsiteY11" fmla="*/ 5145328 h 5221528"/>
              <a:gd name="connsiteX12" fmla="*/ 6790406 w 8760814"/>
              <a:gd name="connsiteY12" fmla="*/ 4973878 h 5221528"/>
              <a:gd name="connsiteX13" fmla="*/ 5971256 w 8760814"/>
              <a:gd name="connsiteY13" fmla="*/ 5221528 h 5221528"/>
              <a:gd name="connsiteX14" fmla="*/ 4713956 w 8760814"/>
              <a:gd name="connsiteY14" fmla="*/ 4992928 h 5221528"/>
              <a:gd name="connsiteX15" fmla="*/ 3742406 w 8760814"/>
              <a:gd name="connsiteY15" fmla="*/ 5183428 h 5221528"/>
              <a:gd name="connsiteX16" fmla="*/ 3075656 w 8760814"/>
              <a:gd name="connsiteY16" fmla="*/ 4954828 h 5221528"/>
              <a:gd name="connsiteX17" fmla="*/ 2142206 w 8760814"/>
              <a:gd name="connsiteY17" fmla="*/ 5183428 h 5221528"/>
              <a:gd name="connsiteX18" fmla="*/ 1113506 w 8760814"/>
              <a:gd name="connsiteY18" fmla="*/ 4935778 h 5221528"/>
              <a:gd name="connsiteX19" fmla="*/ 830948 w 8760814"/>
              <a:gd name="connsiteY19" fmla="*/ 5011978 h 5221528"/>
              <a:gd name="connsiteX20" fmla="*/ 65756 w 8760814"/>
              <a:gd name="connsiteY20" fmla="*/ 5011978 h 5221528"/>
              <a:gd name="connsiteX21" fmla="*/ 8606 w 8760814"/>
              <a:gd name="connsiteY21" fmla="*/ 4303936 h 5221528"/>
              <a:gd name="connsiteX22" fmla="*/ 8606 w 8760814"/>
              <a:gd name="connsiteY22" fmla="*/ 938470 h 5221528"/>
              <a:gd name="connsiteX0" fmla="*/ 8606 w 8760814"/>
              <a:gd name="connsiteY0" fmla="*/ 937157 h 5220215"/>
              <a:gd name="connsiteX1" fmla="*/ 849998 w 8760814"/>
              <a:gd name="connsiteY1" fmla="*/ 95765 h 5220215"/>
              <a:gd name="connsiteX2" fmla="*/ 1685006 w 8760814"/>
              <a:gd name="connsiteY2" fmla="*/ 191015 h 5220215"/>
              <a:gd name="connsiteX3" fmla="*/ 2599406 w 8760814"/>
              <a:gd name="connsiteY3" fmla="*/ 515 h 5220215"/>
              <a:gd name="connsiteX4" fmla="*/ 4237706 w 8760814"/>
              <a:gd name="connsiteY4" fmla="*/ 76715 h 5220215"/>
              <a:gd name="connsiteX5" fmla="*/ 5209256 w 8760814"/>
              <a:gd name="connsiteY5" fmla="*/ 171965 h 5220215"/>
              <a:gd name="connsiteX6" fmla="*/ 7606364 w 8760814"/>
              <a:gd name="connsiteY6" fmla="*/ 95765 h 5220215"/>
              <a:gd name="connsiteX7" fmla="*/ 8447756 w 8760814"/>
              <a:gd name="connsiteY7" fmla="*/ 937157 h 5220215"/>
              <a:gd name="connsiteX8" fmla="*/ 8733506 w 8760814"/>
              <a:gd name="connsiteY8" fmla="*/ 1448315 h 5220215"/>
              <a:gd name="connsiteX9" fmla="*/ 8600156 w 8760814"/>
              <a:gd name="connsiteY9" fmla="*/ 2286515 h 5220215"/>
              <a:gd name="connsiteX10" fmla="*/ 8752556 w 8760814"/>
              <a:gd name="connsiteY10" fmla="*/ 3239015 h 5220215"/>
              <a:gd name="connsiteX11" fmla="*/ 8447756 w 8760814"/>
              <a:gd name="connsiteY11" fmla="*/ 4302623 h 5220215"/>
              <a:gd name="connsiteX12" fmla="*/ 7606364 w 8760814"/>
              <a:gd name="connsiteY12" fmla="*/ 5144015 h 5220215"/>
              <a:gd name="connsiteX13" fmla="*/ 6790406 w 8760814"/>
              <a:gd name="connsiteY13" fmla="*/ 4972565 h 5220215"/>
              <a:gd name="connsiteX14" fmla="*/ 5971256 w 8760814"/>
              <a:gd name="connsiteY14" fmla="*/ 5220215 h 5220215"/>
              <a:gd name="connsiteX15" fmla="*/ 4713956 w 8760814"/>
              <a:gd name="connsiteY15" fmla="*/ 4991615 h 5220215"/>
              <a:gd name="connsiteX16" fmla="*/ 3742406 w 8760814"/>
              <a:gd name="connsiteY16" fmla="*/ 5182115 h 5220215"/>
              <a:gd name="connsiteX17" fmla="*/ 3075656 w 8760814"/>
              <a:gd name="connsiteY17" fmla="*/ 4953515 h 5220215"/>
              <a:gd name="connsiteX18" fmla="*/ 2142206 w 8760814"/>
              <a:gd name="connsiteY18" fmla="*/ 5182115 h 5220215"/>
              <a:gd name="connsiteX19" fmla="*/ 1113506 w 8760814"/>
              <a:gd name="connsiteY19" fmla="*/ 4934465 h 5220215"/>
              <a:gd name="connsiteX20" fmla="*/ 830948 w 8760814"/>
              <a:gd name="connsiteY20" fmla="*/ 5010665 h 5220215"/>
              <a:gd name="connsiteX21" fmla="*/ 65756 w 8760814"/>
              <a:gd name="connsiteY21" fmla="*/ 5010665 h 5220215"/>
              <a:gd name="connsiteX22" fmla="*/ 8606 w 8760814"/>
              <a:gd name="connsiteY22" fmla="*/ 4302623 h 5220215"/>
              <a:gd name="connsiteX23" fmla="*/ 8606 w 8760814"/>
              <a:gd name="connsiteY23" fmla="*/ 937157 h 5220215"/>
              <a:gd name="connsiteX0" fmla="*/ 8606 w 8760814"/>
              <a:gd name="connsiteY0" fmla="*/ 938530 h 5221588"/>
              <a:gd name="connsiteX1" fmla="*/ 849998 w 8760814"/>
              <a:gd name="connsiteY1" fmla="*/ 97138 h 5221588"/>
              <a:gd name="connsiteX2" fmla="*/ 1685006 w 8760814"/>
              <a:gd name="connsiteY2" fmla="*/ 192388 h 5221588"/>
              <a:gd name="connsiteX3" fmla="*/ 2599406 w 8760814"/>
              <a:gd name="connsiteY3" fmla="*/ 1888 h 5221588"/>
              <a:gd name="connsiteX4" fmla="*/ 3590006 w 8760814"/>
              <a:gd name="connsiteY4" fmla="*/ 173338 h 5221588"/>
              <a:gd name="connsiteX5" fmla="*/ 4237706 w 8760814"/>
              <a:gd name="connsiteY5" fmla="*/ 78088 h 5221588"/>
              <a:gd name="connsiteX6" fmla="*/ 5209256 w 8760814"/>
              <a:gd name="connsiteY6" fmla="*/ 173338 h 5221588"/>
              <a:gd name="connsiteX7" fmla="*/ 7606364 w 8760814"/>
              <a:gd name="connsiteY7" fmla="*/ 97138 h 5221588"/>
              <a:gd name="connsiteX8" fmla="*/ 8447756 w 8760814"/>
              <a:gd name="connsiteY8" fmla="*/ 938530 h 5221588"/>
              <a:gd name="connsiteX9" fmla="*/ 8733506 w 8760814"/>
              <a:gd name="connsiteY9" fmla="*/ 1449688 h 5221588"/>
              <a:gd name="connsiteX10" fmla="*/ 8600156 w 8760814"/>
              <a:gd name="connsiteY10" fmla="*/ 2287888 h 5221588"/>
              <a:gd name="connsiteX11" fmla="*/ 8752556 w 8760814"/>
              <a:gd name="connsiteY11" fmla="*/ 3240388 h 5221588"/>
              <a:gd name="connsiteX12" fmla="*/ 8447756 w 8760814"/>
              <a:gd name="connsiteY12" fmla="*/ 4303996 h 5221588"/>
              <a:gd name="connsiteX13" fmla="*/ 7606364 w 8760814"/>
              <a:gd name="connsiteY13" fmla="*/ 5145388 h 5221588"/>
              <a:gd name="connsiteX14" fmla="*/ 6790406 w 8760814"/>
              <a:gd name="connsiteY14" fmla="*/ 4973938 h 5221588"/>
              <a:gd name="connsiteX15" fmla="*/ 5971256 w 8760814"/>
              <a:gd name="connsiteY15" fmla="*/ 5221588 h 5221588"/>
              <a:gd name="connsiteX16" fmla="*/ 4713956 w 8760814"/>
              <a:gd name="connsiteY16" fmla="*/ 4992988 h 5221588"/>
              <a:gd name="connsiteX17" fmla="*/ 3742406 w 8760814"/>
              <a:gd name="connsiteY17" fmla="*/ 5183488 h 5221588"/>
              <a:gd name="connsiteX18" fmla="*/ 3075656 w 8760814"/>
              <a:gd name="connsiteY18" fmla="*/ 4954888 h 5221588"/>
              <a:gd name="connsiteX19" fmla="*/ 2142206 w 8760814"/>
              <a:gd name="connsiteY19" fmla="*/ 5183488 h 5221588"/>
              <a:gd name="connsiteX20" fmla="*/ 1113506 w 8760814"/>
              <a:gd name="connsiteY20" fmla="*/ 4935838 h 5221588"/>
              <a:gd name="connsiteX21" fmla="*/ 830948 w 8760814"/>
              <a:gd name="connsiteY21" fmla="*/ 5012038 h 5221588"/>
              <a:gd name="connsiteX22" fmla="*/ 65756 w 8760814"/>
              <a:gd name="connsiteY22" fmla="*/ 5012038 h 5221588"/>
              <a:gd name="connsiteX23" fmla="*/ 8606 w 8760814"/>
              <a:gd name="connsiteY23" fmla="*/ 4303996 h 5221588"/>
              <a:gd name="connsiteX24" fmla="*/ 8606 w 8760814"/>
              <a:gd name="connsiteY24" fmla="*/ 938530 h 5221588"/>
              <a:gd name="connsiteX0" fmla="*/ 19967 w 8772175"/>
              <a:gd name="connsiteY0" fmla="*/ 938530 h 5221588"/>
              <a:gd name="connsiteX1" fmla="*/ 861359 w 8772175"/>
              <a:gd name="connsiteY1" fmla="*/ 97138 h 5221588"/>
              <a:gd name="connsiteX2" fmla="*/ 1696367 w 8772175"/>
              <a:gd name="connsiteY2" fmla="*/ 192388 h 5221588"/>
              <a:gd name="connsiteX3" fmla="*/ 2610767 w 8772175"/>
              <a:gd name="connsiteY3" fmla="*/ 1888 h 5221588"/>
              <a:gd name="connsiteX4" fmla="*/ 3601367 w 8772175"/>
              <a:gd name="connsiteY4" fmla="*/ 173338 h 5221588"/>
              <a:gd name="connsiteX5" fmla="*/ 4249067 w 8772175"/>
              <a:gd name="connsiteY5" fmla="*/ 78088 h 5221588"/>
              <a:gd name="connsiteX6" fmla="*/ 5220617 w 8772175"/>
              <a:gd name="connsiteY6" fmla="*/ 173338 h 5221588"/>
              <a:gd name="connsiteX7" fmla="*/ 7617725 w 8772175"/>
              <a:gd name="connsiteY7" fmla="*/ 97138 h 5221588"/>
              <a:gd name="connsiteX8" fmla="*/ 8459117 w 8772175"/>
              <a:gd name="connsiteY8" fmla="*/ 938530 h 5221588"/>
              <a:gd name="connsiteX9" fmla="*/ 8744867 w 8772175"/>
              <a:gd name="connsiteY9" fmla="*/ 1449688 h 5221588"/>
              <a:gd name="connsiteX10" fmla="*/ 8611517 w 8772175"/>
              <a:gd name="connsiteY10" fmla="*/ 2287888 h 5221588"/>
              <a:gd name="connsiteX11" fmla="*/ 8763917 w 8772175"/>
              <a:gd name="connsiteY11" fmla="*/ 3240388 h 5221588"/>
              <a:gd name="connsiteX12" fmla="*/ 8459117 w 8772175"/>
              <a:gd name="connsiteY12" fmla="*/ 4303996 h 5221588"/>
              <a:gd name="connsiteX13" fmla="*/ 7617725 w 8772175"/>
              <a:gd name="connsiteY13" fmla="*/ 5145388 h 5221588"/>
              <a:gd name="connsiteX14" fmla="*/ 6801767 w 8772175"/>
              <a:gd name="connsiteY14" fmla="*/ 4973938 h 5221588"/>
              <a:gd name="connsiteX15" fmla="*/ 5982617 w 8772175"/>
              <a:gd name="connsiteY15" fmla="*/ 5221588 h 5221588"/>
              <a:gd name="connsiteX16" fmla="*/ 4725317 w 8772175"/>
              <a:gd name="connsiteY16" fmla="*/ 4992988 h 5221588"/>
              <a:gd name="connsiteX17" fmla="*/ 3753767 w 8772175"/>
              <a:gd name="connsiteY17" fmla="*/ 5183488 h 5221588"/>
              <a:gd name="connsiteX18" fmla="*/ 3087017 w 8772175"/>
              <a:gd name="connsiteY18" fmla="*/ 4954888 h 5221588"/>
              <a:gd name="connsiteX19" fmla="*/ 2153567 w 8772175"/>
              <a:gd name="connsiteY19" fmla="*/ 5183488 h 5221588"/>
              <a:gd name="connsiteX20" fmla="*/ 1124867 w 8772175"/>
              <a:gd name="connsiteY20" fmla="*/ 4935838 h 5221588"/>
              <a:gd name="connsiteX21" fmla="*/ 842309 w 8772175"/>
              <a:gd name="connsiteY21" fmla="*/ 5012038 h 5221588"/>
              <a:gd name="connsiteX22" fmla="*/ 77117 w 8772175"/>
              <a:gd name="connsiteY22" fmla="*/ 5012038 h 5221588"/>
              <a:gd name="connsiteX23" fmla="*/ 19967 w 8772175"/>
              <a:gd name="connsiteY23" fmla="*/ 4303996 h 5221588"/>
              <a:gd name="connsiteX24" fmla="*/ 158910 w 8772175"/>
              <a:gd name="connsiteY24" fmla="*/ 1665655 h 5221588"/>
              <a:gd name="connsiteX25" fmla="*/ 19967 w 8772175"/>
              <a:gd name="connsiteY25" fmla="*/ 938530 h 5221588"/>
              <a:gd name="connsiteX0" fmla="*/ 26791 w 8778999"/>
              <a:gd name="connsiteY0" fmla="*/ 938530 h 5221588"/>
              <a:gd name="connsiteX1" fmla="*/ 868183 w 8778999"/>
              <a:gd name="connsiteY1" fmla="*/ 97138 h 5221588"/>
              <a:gd name="connsiteX2" fmla="*/ 1703191 w 8778999"/>
              <a:gd name="connsiteY2" fmla="*/ 192388 h 5221588"/>
              <a:gd name="connsiteX3" fmla="*/ 2617591 w 8778999"/>
              <a:gd name="connsiteY3" fmla="*/ 1888 h 5221588"/>
              <a:gd name="connsiteX4" fmla="*/ 3608191 w 8778999"/>
              <a:gd name="connsiteY4" fmla="*/ 173338 h 5221588"/>
              <a:gd name="connsiteX5" fmla="*/ 4255891 w 8778999"/>
              <a:gd name="connsiteY5" fmla="*/ 78088 h 5221588"/>
              <a:gd name="connsiteX6" fmla="*/ 5227441 w 8778999"/>
              <a:gd name="connsiteY6" fmla="*/ 173338 h 5221588"/>
              <a:gd name="connsiteX7" fmla="*/ 7624549 w 8778999"/>
              <a:gd name="connsiteY7" fmla="*/ 97138 h 5221588"/>
              <a:gd name="connsiteX8" fmla="*/ 8465941 w 8778999"/>
              <a:gd name="connsiteY8" fmla="*/ 938530 h 5221588"/>
              <a:gd name="connsiteX9" fmla="*/ 8751691 w 8778999"/>
              <a:gd name="connsiteY9" fmla="*/ 1449688 h 5221588"/>
              <a:gd name="connsiteX10" fmla="*/ 8618341 w 8778999"/>
              <a:gd name="connsiteY10" fmla="*/ 2287888 h 5221588"/>
              <a:gd name="connsiteX11" fmla="*/ 8770741 w 8778999"/>
              <a:gd name="connsiteY11" fmla="*/ 3240388 h 5221588"/>
              <a:gd name="connsiteX12" fmla="*/ 8465941 w 8778999"/>
              <a:gd name="connsiteY12" fmla="*/ 4303996 h 5221588"/>
              <a:gd name="connsiteX13" fmla="*/ 7624549 w 8778999"/>
              <a:gd name="connsiteY13" fmla="*/ 5145388 h 5221588"/>
              <a:gd name="connsiteX14" fmla="*/ 6808591 w 8778999"/>
              <a:gd name="connsiteY14" fmla="*/ 4973938 h 5221588"/>
              <a:gd name="connsiteX15" fmla="*/ 5989441 w 8778999"/>
              <a:gd name="connsiteY15" fmla="*/ 5221588 h 5221588"/>
              <a:gd name="connsiteX16" fmla="*/ 4732141 w 8778999"/>
              <a:gd name="connsiteY16" fmla="*/ 4992988 h 5221588"/>
              <a:gd name="connsiteX17" fmla="*/ 3760591 w 8778999"/>
              <a:gd name="connsiteY17" fmla="*/ 5183488 h 5221588"/>
              <a:gd name="connsiteX18" fmla="*/ 3093841 w 8778999"/>
              <a:gd name="connsiteY18" fmla="*/ 4954888 h 5221588"/>
              <a:gd name="connsiteX19" fmla="*/ 2160391 w 8778999"/>
              <a:gd name="connsiteY19" fmla="*/ 5183488 h 5221588"/>
              <a:gd name="connsiteX20" fmla="*/ 1131691 w 8778999"/>
              <a:gd name="connsiteY20" fmla="*/ 4935838 h 5221588"/>
              <a:gd name="connsiteX21" fmla="*/ 849133 w 8778999"/>
              <a:gd name="connsiteY21" fmla="*/ 5012038 h 5221588"/>
              <a:gd name="connsiteX22" fmla="*/ 83941 w 8778999"/>
              <a:gd name="connsiteY22" fmla="*/ 5012038 h 5221588"/>
              <a:gd name="connsiteX23" fmla="*/ 26791 w 8778999"/>
              <a:gd name="connsiteY23" fmla="*/ 4303996 h 5221588"/>
              <a:gd name="connsiteX24" fmla="*/ 7329 w 8778999"/>
              <a:gd name="connsiteY24" fmla="*/ 2247913 h 5221588"/>
              <a:gd name="connsiteX25" fmla="*/ 165734 w 8778999"/>
              <a:gd name="connsiteY25" fmla="*/ 1665655 h 5221588"/>
              <a:gd name="connsiteX26" fmla="*/ 26791 w 8778999"/>
              <a:gd name="connsiteY26" fmla="*/ 938530 h 5221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8778999" h="5221588">
                <a:moveTo>
                  <a:pt x="26791" y="938530"/>
                </a:moveTo>
                <a:cubicBezTo>
                  <a:pt x="26791" y="473842"/>
                  <a:pt x="403495" y="97138"/>
                  <a:pt x="868183" y="97138"/>
                </a:cubicBezTo>
                <a:cubicBezTo>
                  <a:pt x="1134883" y="-52619"/>
                  <a:pt x="1487823" y="217788"/>
                  <a:pt x="1703191" y="192388"/>
                </a:cubicBezTo>
                <a:cubicBezTo>
                  <a:pt x="1918559" y="166988"/>
                  <a:pt x="2303266" y="24113"/>
                  <a:pt x="2617591" y="1888"/>
                </a:cubicBezTo>
                <a:cubicBezTo>
                  <a:pt x="2931916" y="-20337"/>
                  <a:pt x="3335141" y="160638"/>
                  <a:pt x="3608191" y="173338"/>
                </a:cubicBezTo>
                <a:cubicBezTo>
                  <a:pt x="3881241" y="186038"/>
                  <a:pt x="3982841" y="59038"/>
                  <a:pt x="4255891" y="78088"/>
                </a:cubicBezTo>
                <a:cubicBezTo>
                  <a:pt x="4528941" y="97138"/>
                  <a:pt x="4665998" y="182863"/>
                  <a:pt x="5227441" y="173338"/>
                </a:cubicBezTo>
                <a:cubicBezTo>
                  <a:pt x="5788884" y="163813"/>
                  <a:pt x="7100674" y="-36744"/>
                  <a:pt x="7624549" y="97138"/>
                </a:cubicBezTo>
                <a:cubicBezTo>
                  <a:pt x="8089237" y="97138"/>
                  <a:pt x="8465941" y="473842"/>
                  <a:pt x="8465941" y="938530"/>
                </a:cubicBezTo>
                <a:cubicBezTo>
                  <a:pt x="8459591" y="1108916"/>
                  <a:pt x="8758041" y="1279302"/>
                  <a:pt x="8751691" y="1449688"/>
                </a:cubicBezTo>
                <a:cubicBezTo>
                  <a:pt x="8802491" y="1674581"/>
                  <a:pt x="8615166" y="1989438"/>
                  <a:pt x="8618341" y="2287888"/>
                </a:cubicBezTo>
                <a:cubicBezTo>
                  <a:pt x="8621516" y="2586338"/>
                  <a:pt x="8821541" y="2904370"/>
                  <a:pt x="8770741" y="3240388"/>
                </a:cubicBezTo>
                <a:lnTo>
                  <a:pt x="8465941" y="4303996"/>
                </a:lnTo>
                <a:cubicBezTo>
                  <a:pt x="8465941" y="4768684"/>
                  <a:pt x="8089237" y="5145388"/>
                  <a:pt x="7624549" y="5145388"/>
                </a:cubicBezTo>
                <a:cubicBezTo>
                  <a:pt x="7352563" y="5139038"/>
                  <a:pt x="7080577" y="4980288"/>
                  <a:pt x="6808591" y="4973938"/>
                </a:cubicBezTo>
                <a:cubicBezTo>
                  <a:pt x="6535541" y="4992988"/>
                  <a:pt x="6262491" y="5202538"/>
                  <a:pt x="5989441" y="5221588"/>
                </a:cubicBezTo>
                <a:cubicBezTo>
                  <a:pt x="5563991" y="5196188"/>
                  <a:pt x="5157591" y="5018388"/>
                  <a:pt x="4732141" y="4992988"/>
                </a:cubicBezTo>
                <a:cubicBezTo>
                  <a:pt x="4433691" y="4999338"/>
                  <a:pt x="4059041" y="5177138"/>
                  <a:pt x="3760591" y="5183488"/>
                </a:cubicBezTo>
                <a:cubicBezTo>
                  <a:pt x="3544691" y="5177138"/>
                  <a:pt x="3309741" y="4961238"/>
                  <a:pt x="3093841" y="4954888"/>
                </a:cubicBezTo>
                <a:cubicBezTo>
                  <a:pt x="2782691" y="4980288"/>
                  <a:pt x="2471541" y="5158088"/>
                  <a:pt x="2160391" y="5183488"/>
                </a:cubicBezTo>
                <a:cubicBezTo>
                  <a:pt x="1804791" y="5132688"/>
                  <a:pt x="1487291" y="4986638"/>
                  <a:pt x="1131691" y="4935838"/>
                </a:cubicBezTo>
                <a:lnTo>
                  <a:pt x="849133" y="5012038"/>
                </a:lnTo>
                <a:cubicBezTo>
                  <a:pt x="541158" y="4954888"/>
                  <a:pt x="220998" y="5130045"/>
                  <a:pt x="83941" y="5012038"/>
                </a:cubicBezTo>
                <a:cubicBezTo>
                  <a:pt x="-53116" y="4894031"/>
                  <a:pt x="16459" y="4761218"/>
                  <a:pt x="26791" y="4303996"/>
                </a:cubicBezTo>
                <a:cubicBezTo>
                  <a:pt x="37123" y="3846774"/>
                  <a:pt x="-15828" y="2687636"/>
                  <a:pt x="7329" y="2247913"/>
                </a:cubicBezTo>
                <a:cubicBezTo>
                  <a:pt x="30486" y="1808190"/>
                  <a:pt x="185591" y="1887351"/>
                  <a:pt x="165734" y="1665655"/>
                </a:cubicBezTo>
                <a:lnTo>
                  <a:pt x="26791" y="938530"/>
                </a:lnTo>
                <a:close/>
              </a:path>
            </a:pathLst>
          </a:custGeom>
          <a:solidFill>
            <a:schemeClr val="bg1">
              <a:alpha val="85000"/>
            </a:schemeClr>
          </a:solidFill>
          <a:ln w="38100"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GB" sz="270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CÂU HỎI"/>
          <p:cNvSpPr txBox="1"/>
          <p:nvPr/>
        </p:nvSpPr>
        <p:spPr>
          <a:xfrm>
            <a:off x="5007765" y="809606"/>
            <a:ext cx="1025111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6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4: </a:t>
            </a:r>
            <a:r>
              <a:rPr lang="en-US" sz="6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6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tỉ</a:t>
            </a:r>
            <a:r>
              <a:rPr lang="en-US" sz="6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6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6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n </a:t>
            </a:r>
            <a:r>
              <a:rPr lang="en-US" sz="6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6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m, </a:t>
            </a:r>
            <a:r>
              <a:rPr lang="en-US" sz="6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6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m = 2, n = 3</a:t>
            </a:r>
          </a:p>
        </p:txBody>
      </p:sp>
      <p:grpSp>
        <p:nvGrpSpPr>
          <p:cNvPr id="6" name="A"/>
          <p:cNvGrpSpPr/>
          <p:nvPr/>
        </p:nvGrpSpPr>
        <p:grpSpPr>
          <a:xfrm>
            <a:off x="2876343" y="2892875"/>
            <a:ext cx="12382536" cy="2857604"/>
            <a:chOff x="1660889" y="1928582"/>
            <a:chExt cx="8255024" cy="1905069"/>
          </a:xfrm>
        </p:grpSpPr>
        <p:sp>
          <p:nvSpPr>
            <p:cNvPr id="7" name="Rounded Rectangle 1"/>
            <p:cNvSpPr/>
            <p:nvPr/>
          </p:nvSpPr>
          <p:spPr>
            <a:xfrm>
              <a:off x="2953034" y="2230839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9594" b="42874" l="18083" r="3199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52" t="28125" r="67423" b="57083"/>
            <a:stretch/>
          </p:blipFill>
          <p:spPr>
            <a:xfrm>
              <a:off x="1660889" y="1928582"/>
              <a:ext cx="2253886" cy="190506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/>
                <p:cNvSpPr txBox="1"/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9" name="TextBox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97862" y="2412430"/>
                  <a:ext cx="2134552" cy="983474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" name="B"/>
          <p:cNvGrpSpPr/>
          <p:nvPr/>
        </p:nvGrpSpPr>
        <p:grpSpPr>
          <a:xfrm>
            <a:off x="3247359" y="4560962"/>
            <a:ext cx="12011520" cy="4210388"/>
            <a:chOff x="1908233" y="3063528"/>
            <a:chExt cx="8007680" cy="2806925"/>
          </a:xfrm>
        </p:grpSpPr>
        <p:sp>
          <p:nvSpPr>
            <p:cNvPr id="11" name="Rounded Rectangle 1"/>
            <p:cNvSpPr/>
            <p:nvPr/>
          </p:nvSpPr>
          <p:spPr>
            <a:xfrm>
              <a:off x="2953034" y="3765888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8958" b="43958" l="47774" r="57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528" t="27083" r="41009" b="54167"/>
            <a:stretch/>
          </p:blipFill>
          <p:spPr>
            <a:xfrm>
              <a:off x="1908233" y="3063528"/>
              <a:ext cx="2089601" cy="2806925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1679" y="4050475"/>
                  <a:ext cx="2134552" cy="98668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" name="C"/>
          <p:cNvGrpSpPr/>
          <p:nvPr/>
        </p:nvGrpSpPr>
        <p:grpSpPr>
          <a:xfrm>
            <a:off x="3655929" y="7715250"/>
            <a:ext cx="11602950" cy="2571752"/>
            <a:chOff x="2180613" y="5143499"/>
            <a:chExt cx="7735300" cy="1714501"/>
          </a:xfrm>
        </p:grpSpPr>
        <p:sp>
          <p:nvSpPr>
            <p:cNvPr id="15" name="Rounded Rectangle 1"/>
            <p:cNvSpPr/>
            <p:nvPr/>
          </p:nvSpPr>
          <p:spPr>
            <a:xfrm>
              <a:off x="2953034" y="5300937"/>
              <a:ext cx="6962879" cy="1371991"/>
            </a:xfrm>
            <a:custGeom>
              <a:avLst/>
              <a:gdLst>
                <a:gd name="connsiteX0" fmla="*/ 0 w 6896559"/>
                <a:gd name="connsiteY0" fmla="*/ 187290 h 1123720"/>
                <a:gd name="connsiteX1" fmla="*/ 187290 w 6896559"/>
                <a:gd name="connsiteY1" fmla="*/ 0 h 1123720"/>
                <a:gd name="connsiteX2" fmla="*/ 6709269 w 6896559"/>
                <a:gd name="connsiteY2" fmla="*/ 0 h 1123720"/>
                <a:gd name="connsiteX3" fmla="*/ 6896559 w 6896559"/>
                <a:gd name="connsiteY3" fmla="*/ 187290 h 1123720"/>
                <a:gd name="connsiteX4" fmla="*/ 6896559 w 6896559"/>
                <a:gd name="connsiteY4" fmla="*/ 936430 h 1123720"/>
                <a:gd name="connsiteX5" fmla="*/ 6709269 w 6896559"/>
                <a:gd name="connsiteY5" fmla="*/ 1123720 h 1123720"/>
                <a:gd name="connsiteX6" fmla="*/ 187290 w 6896559"/>
                <a:gd name="connsiteY6" fmla="*/ 1123720 h 1123720"/>
                <a:gd name="connsiteX7" fmla="*/ 0 w 6896559"/>
                <a:gd name="connsiteY7" fmla="*/ 936430 h 1123720"/>
                <a:gd name="connsiteX8" fmla="*/ 0 w 6896559"/>
                <a:gd name="connsiteY8" fmla="*/ 187290 h 1123720"/>
                <a:gd name="connsiteX0" fmla="*/ 0 w 6896559"/>
                <a:gd name="connsiteY0" fmla="*/ 315878 h 1252308"/>
                <a:gd name="connsiteX1" fmla="*/ 187290 w 6896559"/>
                <a:gd name="connsiteY1" fmla="*/ 128588 h 1252308"/>
                <a:gd name="connsiteX2" fmla="*/ 6766419 w 6896559"/>
                <a:gd name="connsiteY2" fmla="*/ 0 h 1252308"/>
                <a:gd name="connsiteX3" fmla="*/ 6896559 w 6896559"/>
                <a:gd name="connsiteY3" fmla="*/ 315878 h 1252308"/>
                <a:gd name="connsiteX4" fmla="*/ 6896559 w 6896559"/>
                <a:gd name="connsiteY4" fmla="*/ 1065018 h 1252308"/>
                <a:gd name="connsiteX5" fmla="*/ 6709269 w 6896559"/>
                <a:gd name="connsiteY5" fmla="*/ 1252308 h 1252308"/>
                <a:gd name="connsiteX6" fmla="*/ 187290 w 6896559"/>
                <a:gd name="connsiteY6" fmla="*/ 1252308 h 1252308"/>
                <a:gd name="connsiteX7" fmla="*/ 0 w 6896559"/>
                <a:gd name="connsiteY7" fmla="*/ 1065018 h 1252308"/>
                <a:gd name="connsiteX8" fmla="*/ 0 w 6896559"/>
                <a:gd name="connsiteY8" fmla="*/ 315878 h 1252308"/>
                <a:gd name="connsiteX0" fmla="*/ 0 w 6921763"/>
                <a:gd name="connsiteY0" fmla="*/ 315878 h 1338033"/>
                <a:gd name="connsiteX1" fmla="*/ 187290 w 6921763"/>
                <a:gd name="connsiteY1" fmla="*/ 128588 h 1338033"/>
                <a:gd name="connsiteX2" fmla="*/ 6766419 w 6921763"/>
                <a:gd name="connsiteY2" fmla="*/ 0 h 1338033"/>
                <a:gd name="connsiteX3" fmla="*/ 6896559 w 6921763"/>
                <a:gd name="connsiteY3" fmla="*/ 315878 h 1338033"/>
                <a:gd name="connsiteX4" fmla="*/ 6896559 w 6921763"/>
                <a:gd name="connsiteY4" fmla="*/ 1065018 h 1338033"/>
                <a:gd name="connsiteX5" fmla="*/ 6866432 w 6921763"/>
                <a:gd name="connsiteY5" fmla="*/ 1338033 h 1338033"/>
                <a:gd name="connsiteX6" fmla="*/ 187290 w 6921763"/>
                <a:gd name="connsiteY6" fmla="*/ 1252308 h 1338033"/>
                <a:gd name="connsiteX7" fmla="*/ 0 w 6921763"/>
                <a:gd name="connsiteY7" fmla="*/ 1065018 h 1338033"/>
                <a:gd name="connsiteX8" fmla="*/ 0 w 6921763"/>
                <a:gd name="connsiteY8" fmla="*/ 315878 h 1338033"/>
                <a:gd name="connsiteX0" fmla="*/ 0 w 6921763"/>
                <a:gd name="connsiteY0" fmla="*/ 326577 h 1348732"/>
                <a:gd name="connsiteX1" fmla="*/ 187290 w 6921763"/>
                <a:gd name="connsiteY1" fmla="*/ 139287 h 1348732"/>
                <a:gd name="connsiteX2" fmla="*/ 3676364 w 6921763"/>
                <a:gd name="connsiteY2" fmla="*/ 111056 h 1348732"/>
                <a:gd name="connsiteX3" fmla="*/ 6766419 w 6921763"/>
                <a:gd name="connsiteY3" fmla="*/ 10699 h 1348732"/>
                <a:gd name="connsiteX4" fmla="*/ 6896559 w 6921763"/>
                <a:gd name="connsiteY4" fmla="*/ 326577 h 1348732"/>
                <a:gd name="connsiteX5" fmla="*/ 6896559 w 6921763"/>
                <a:gd name="connsiteY5" fmla="*/ 1075717 h 1348732"/>
                <a:gd name="connsiteX6" fmla="*/ 6866432 w 6921763"/>
                <a:gd name="connsiteY6" fmla="*/ 1348732 h 1348732"/>
                <a:gd name="connsiteX7" fmla="*/ 187290 w 6921763"/>
                <a:gd name="connsiteY7" fmla="*/ 1263007 h 1348732"/>
                <a:gd name="connsiteX8" fmla="*/ 0 w 6921763"/>
                <a:gd name="connsiteY8" fmla="*/ 1075717 h 1348732"/>
                <a:gd name="connsiteX9" fmla="*/ 0 w 6921763"/>
                <a:gd name="connsiteY9" fmla="*/ 326577 h 1348732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76126 w 6921763"/>
                <a:gd name="connsiteY2" fmla="*/ 53765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3676364 w 6921763"/>
                <a:gd name="connsiteY3" fmla="*/ 110915 h 1348591"/>
                <a:gd name="connsiteX4" fmla="*/ 6766419 w 6921763"/>
                <a:gd name="connsiteY4" fmla="*/ 10558 h 1348591"/>
                <a:gd name="connsiteX5" fmla="*/ 6896559 w 6921763"/>
                <a:gd name="connsiteY5" fmla="*/ 326436 h 1348591"/>
                <a:gd name="connsiteX6" fmla="*/ 6896559 w 6921763"/>
                <a:gd name="connsiteY6" fmla="*/ 1075576 h 1348591"/>
                <a:gd name="connsiteX7" fmla="*/ 6866432 w 6921763"/>
                <a:gd name="connsiteY7" fmla="*/ 1348591 h 1348591"/>
                <a:gd name="connsiteX8" fmla="*/ 187290 w 6921763"/>
                <a:gd name="connsiteY8" fmla="*/ 1262866 h 1348591"/>
                <a:gd name="connsiteX9" fmla="*/ 0 w 6921763"/>
                <a:gd name="connsiteY9" fmla="*/ 1075576 h 1348591"/>
                <a:gd name="connsiteX10" fmla="*/ 0 w 6921763"/>
                <a:gd name="connsiteY10" fmla="*/ 326436 h 1348591"/>
                <a:gd name="connsiteX0" fmla="*/ 0 w 6921763"/>
                <a:gd name="connsiteY0" fmla="*/ 326436 h 1348591"/>
                <a:gd name="connsiteX1" fmla="*/ 187290 w 6921763"/>
                <a:gd name="connsiteY1" fmla="*/ 139146 h 1348591"/>
                <a:gd name="connsiteX2" fmla="*/ 1790414 w 6921763"/>
                <a:gd name="connsiteY2" fmla="*/ 139490 h 1348591"/>
                <a:gd name="connsiteX3" fmla="*/ 2747676 w 6921763"/>
                <a:gd name="connsiteY3" fmla="*/ 68053 h 1348591"/>
                <a:gd name="connsiteX4" fmla="*/ 3676364 w 6921763"/>
                <a:gd name="connsiteY4" fmla="*/ 110915 h 1348591"/>
                <a:gd name="connsiteX5" fmla="*/ 6766419 w 6921763"/>
                <a:gd name="connsiteY5" fmla="*/ 10558 h 1348591"/>
                <a:gd name="connsiteX6" fmla="*/ 6896559 w 6921763"/>
                <a:gd name="connsiteY6" fmla="*/ 326436 h 1348591"/>
                <a:gd name="connsiteX7" fmla="*/ 6896559 w 6921763"/>
                <a:gd name="connsiteY7" fmla="*/ 1075576 h 1348591"/>
                <a:gd name="connsiteX8" fmla="*/ 6866432 w 6921763"/>
                <a:gd name="connsiteY8" fmla="*/ 1348591 h 1348591"/>
                <a:gd name="connsiteX9" fmla="*/ 187290 w 6921763"/>
                <a:gd name="connsiteY9" fmla="*/ 1262866 h 1348591"/>
                <a:gd name="connsiteX10" fmla="*/ 0 w 6921763"/>
                <a:gd name="connsiteY10" fmla="*/ 1075576 h 1348591"/>
                <a:gd name="connsiteX11" fmla="*/ 0 w 6921763"/>
                <a:gd name="connsiteY11" fmla="*/ 326436 h 1348591"/>
                <a:gd name="connsiteX0" fmla="*/ 0 w 6921763"/>
                <a:gd name="connsiteY0" fmla="*/ 330924 h 1353079"/>
                <a:gd name="connsiteX1" fmla="*/ 187290 w 6921763"/>
                <a:gd name="connsiteY1" fmla="*/ 143634 h 1353079"/>
                <a:gd name="connsiteX2" fmla="*/ 1790414 w 6921763"/>
                <a:gd name="connsiteY2" fmla="*/ 143978 h 1353079"/>
                <a:gd name="connsiteX3" fmla="*/ 2747676 w 6921763"/>
                <a:gd name="connsiteY3" fmla="*/ 72541 h 1353079"/>
                <a:gd name="connsiteX4" fmla="*/ 3676364 w 6921763"/>
                <a:gd name="connsiteY4" fmla="*/ 115403 h 1353079"/>
                <a:gd name="connsiteX5" fmla="*/ 4319301 w 6921763"/>
                <a:gd name="connsiteY5" fmla="*/ 43966 h 1353079"/>
                <a:gd name="connsiteX6" fmla="*/ 6766419 w 6921763"/>
                <a:gd name="connsiteY6" fmla="*/ 15046 h 1353079"/>
                <a:gd name="connsiteX7" fmla="*/ 6896559 w 6921763"/>
                <a:gd name="connsiteY7" fmla="*/ 330924 h 1353079"/>
                <a:gd name="connsiteX8" fmla="*/ 6896559 w 6921763"/>
                <a:gd name="connsiteY8" fmla="*/ 1080064 h 1353079"/>
                <a:gd name="connsiteX9" fmla="*/ 6866432 w 6921763"/>
                <a:gd name="connsiteY9" fmla="*/ 1353079 h 1353079"/>
                <a:gd name="connsiteX10" fmla="*/ 187290 w 6921763"/>
                <a:gd name="connsiteY10" fmla="*/ 1267354 h 1353079"/>
                <a:gd name="connsiteX11" fmla="*/ 0 w 6921763"/>
                <a:gd name="connsiteY11" fmla="*/ 1080064 h 1353079"/>
                <a:gd name="connsiteX12" fmla="*/ 0 w 6921763"/>
                <a:gd name="connsiteY12" fmla="*/ 330924 h 1353079"/>
                <a:gd name="connsiteX0" fmla="*/ 0 w 6921763"/>
                <a:gd name="connsiteY0" fmla="*/ 327156 h 1349311"/>
                <a:gd name="connsiteX1" fmla="*/ 187290 w 6921763"/>
                <a:gd name="connsiteY1" fmla="*/ 139866 h 1349311"/>
                <a:gd name="connsiteX2" fmla="*/ 1790414 w 6921763"/>
                <a:gd name="connsiteY2" fmla="*/ 140210 h 1349311"/>
                <a:gd name="connsiteX3" fmla="*/ 2747676 w 6921763"/>
                <a:gd name="connsiteY3" fmla="*/ 68773 h 1349311"/>
                <a:gd name="connsiteX4" fmla="*/ 3676364 w 6921763"/>
                <a:gd name="connsiteY4" fmla="*/ 111635 h 1349311"/>
                <a:gd name="connsiteX5" fmla="*/ 4319301 w 6921763"/>
                <a:gd name="connsiteY5" fmla="*/ 40198 h 1349311"/>
                <a:gd name="connsiteX6" fmla="*/ 5076539 w 6921763"/>
                <a:gd name="connsiteY6" fmla="*/ 111635 h 1349311"/>
                <a:gd name="connsiteX7" fmla="*/ 6766419 w 6921763"/>
                <a:gd name="connsiteY7" fmla="*/ 11278 h 1349311"/>
                <a:gd name="connsiteX8" fmla="*/ 6896559 w 6921763"/>
                <a:gd name="connsiteY8" fmla="*/ 327156 h 1349311"/>
                <a:gd name="connsiteX9" fmla="*/ 6896559 w 6921763"/>
                <a:gd name="connsiteY9" fmla="*/ 1076296 h 1349311"/>
                <a:gd name="connsiteX10" fmla="*/ 6866432 w 6921763"/>
                <a:gd name="connsiteY10" fmla="*/ 1349311 h 1349311"/>
                <a:gd name="connsiteX11" fmla="*/ 187290 w 6921763"/>
                <a:gd name="connsiteY11" fmla="*/ 1263586 h 1349311"/>
                <a:gd name="connsiteX12" fmla="*/ 0 w 6921763"/>
                <a:gd name="connsiteY12" fmla="*/ 1076296 h 1349311"/>
                <a:gd name="connsiteX13" fmla="*/ 0 w 6921763"/>
                <a:gd name="connsiteY13" fmla="*/ 327156 h 1349311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187290 w 6921763"/>
                <a:gd name="connsiteY12" fmla="*/ 1276637 h 1362362"/>
                <a:gd name="connsiteX13" fmla="*/ 0 w 6921763"/>
                <a:gd name="connsiteY13" fmla="*/ 1089347 h 1362362"/>
                <a:gd name="connsiteX14" fmla="*/ 0 w 6921763"/>
                <a:gd name="connsiteY14" fmla="*/ 340207 h 1362362"/>
                <a:gd name="connsiteX0" fmla="*/ 0 w 6921763"/>
                <a:gd name="connsiteY0" fmla="*/ 340207 h 1362362"/>
                <a:gd name="connsiteX1" fmla="*/ 187290 w 6921763"/>
                <a:gd name="connsiteY1" fmla="*/ 152917 h 1362362"/>
                <a:gd name="connsiteX2" fmla="*/ 1790414 w 6921763"/>
                <a:gd name="connsiteY2" fmla="*/ 153261 h 1362362"/>
                <a:gd name="connsiteX3" fmla="*/ 2747676 w 6921763"/>
                <a:gd name="connsiteY3" fmla="*/ 81824 h 1362362"/>
                <a:gd name="connsiteX4" fmla="*/ 3676364 w 6921763"/>
                <a:gd name="connsiteY4" fmla="*/ 124686 h 1362362"/>
                <a:gd name="connsiteX5" fmla="*/ 4319301 w 6921763"/>
                <a:gd name="connsiteY5" fmla="*/ 53249 h 1362362"/>
                <a:gd name="connsiteX6" fmla="*/ 5076539 w 6921763"/>
                <a:gd name="connsiteY6" fmla="*/ 124686 h 1362362"/>
                <a:gd name="connsiteX7" fmla="*/ 5919501 w 6921763"/>
                <a:gd name="connsiteY7" fmla="*/ 24674 h 1362362"/>
                <a:gd name="connsiteX8" fmla="*/ 6766419 w 6921763"/>
                <a:gd name="connsiteY8" fmla="*/ 24329 h 1362362"/>
                <a:gd name="connsiteX9" fmla="*/ 6896559 w 6921763"/>
                <a:gd name="connsiteY9" fmla="*/ 340207 h 1362362"/>
                <a:gd name="connsiteX10" fmla="*/ 6896559 w 6921763"/>
                <a:gd name="connsiteY10" fmla="*/ 1089347 h 1362362"/>
                <a:gd name="connsiteX11" fmla="*/ 6866432 w 6921763"/>
                <a:gd name="connsiteY11" fmla="*/ 1362362 h 1362362"/>
                <a:gd name="connsiteX12" fmla="*/ 918876 w 6921763"/>
                <a:gd name="connsiteY12" fmla="*/ 1224824 h 1362362"/>
                <a:gd name="connsiteX13" fmla="*/ 187290 w 6921763"/>
                <a:gd name="connsiteY13" fmla="*/ 1276637 h 1362362"/>
                <a:gd name="connsiteX14" fmla="*/ 0 w 6921763"/>
                <a:gd name="connsiteY14" fmla="*/ 1089347 h 1362362"/>
                <a:gd name="connsiteX15" fmla="*/ 0 w 6921763"/>
                <a:gd name="connsiteY15" fmla="*/ 340207 h 1362362"/>
                <a:gd name="connsiteX0" fmla="*/ 0 w 6921763"/>
                <a:gd name="connsiteY0" fmla="*/ 340207 h 1367013"/>
                <a:gd name="connsiteX1" fmla="*/ 187290 w 6921763"/>
                <a:gd name="connsiteY1" fmla="*/ 152917 h 1367013"/>
                <a:gd name="connsiteX2" fmla="*/ 1790414 w 6921763"/>
                <a:gd name="connsiteY2" fmla="*/ 153261 h 1367013"/>
                <a:gd name="connsiteX3" fmla="*/ 2747676 w 6921763"/>
                <a:gd name="connsiteY3" fmla="*/ 81824 h 1367013"/>
                <a:gd name="connsiteX4" fmla="*/ 3676364 w 6921763"/>
                <a:gd name="connsiteY4" fmla="*/ 124686 h 1367013"/>
                <a:gd name="connsiteX5" fmla="*/ 4319301 w 6921763"/>
                <a:gd name="connsiteY5" fmla="*/ 53249 h 1367013"/>
                <a:gd name="connsiteX6" fmla="*/ 5076539 w 6921763"/>
                <a:gd name="connsiteY6" fmla="*/ 124686 h 1367013"/>
                <a:gd name="connsiteX7" fmla="*/ 5919501 w 6921763"/>
                <a:gd name="connsiteY7" fmla="*/ 24674 h 1367013"/>
                <a:gd name="connsiteX8" fmla="*/ 6766419 w 6921763"/>
                <a:gd name="connsiteY8" fmla="*/ 24329 h 1367013"/>
                <a:gd name="connsiteX9" fmla="*/ 6896559 w 6921763"/>
                <a:gd name="connsiteY9" fmla="*/ 340207 h 1367013"/>
                <a:gd name="connsiteX10" fmla="*/ 6896559 w 6921763"/>
                <a:gd name="connsiteY10" fmla="*/ 1089347 h 1367013"/>
                <a:gd name="connsiteX11" fmla="*/ 6866432 w 6921763"/>
                <a:gd name="connsiteY11" fmla="*/ 1362362 h 1367013"/>
                <a:gd name="connsiteX12" fmla="*/ 1504664 w 6921763"/>
                <a:gd name="connsiteY12" fmla="*/ 1296261 h 1367013"/>
                <a:gd name="connsiteX13" fmla="*/ 918876 w 6921763"/>
                <a:gd name="connsiteY13" fmla="*/ 1224824 h 1367013"/>
                <a:gd name="connsiteX14" fmla="*/ 187290 w 6921763"/>
                <a:gd name="connsiteY14" fmla="*/ 1276637 h 1367013"/>
                <a:gd name="connsiteX15" fmla="*/ 0 w 6921763"/>
                <a:gd name="connsiteY15" fmla="*/ 1089347 h 1367013"/>
                <a:gd name="connsiteX16" fmla="*/ 0 w 6921763"/>
                <a:gd name="connsiteY16" fmla="*/ 340207 h 1367013"/>
                <a:gd name="connsiteX0" fmla="*/ 0 w 6921763"/>
                <a:gd name="connsiteY0" fmla="*/ 340207 h 1368728"/>
                <a:gd name="connsiteX1" fmla="*/ 187290 w 6921763"/>
                <a:gd name="connsiteY1" fmla="*/ 152917 h 1368728"/>
                <a:gd name="connsiteX2" fmla="*/ 1790414 w 6921763"/>
                <a:gd name="connsiteY2" fmla="*/ 153261 h 1368728"/>
                <a:gd name="connsiteX3" fmla="*/ 2747676 w 6921763"/>
                <a:gd name="connsiteY3" fmla="*/ 81824 h 1368728"/>
                <a:gd name="connsiteX4" fmla="*/ 3676364 w 6921763"/>
                <a:gd name="connsiteY4" fmla="*/ 124686 h 1368728"/>
                <a:gd name="connsiteX5" fmla="*/ 4319301 w 6921763"/>
                <a:gd name="connsiteY5" fmla="*/ 53249 h 1368728"/>
                <a:gd name="connsiteX6" fmla="*/ 5076539 w 6921763"/>
                <a:gd name="connsiteY6" fmla="*/ 124686 h 1368728"/>
                <a:gd name="connsiteX7" fmla="*/ 5919501 w 6921763"/>
                <a:gd name="connsiteY7" fmla="*/ 24674 h 1368728"/>
                <a:gd name="connsiteX8" fmla="*/ 6766419 w 6921763"/>
                <a:gd name="connsiteY8" fmla="*/ 24329 h 1368728"/>
                <a:gd name="connsiteX9" fmla="*/ 6896559 w 6921763"/>
                <a:gd name="connsiteY9" fmla="*/ 340207 h 1368728"/>
                <a:gd name="connsiteX10" fmla="*/ 6896559 w 6921763"/>
                <a:gd name="connsiteY10" fmla="*/ 1089347 h 1368728"/>
                <a:gd name="connsiteX11" fmla="*/ 6866432 w 6921763"/>
                <a:gd name="connsiteY11" fmla="*/ 1362362 h 1368728"/>
                <a:gd name="connsiteX12" fmla="*/ 2347626 w 6921763"/>
                <a:gd name="connsiteY12" fmla="*/ 1253399 h 1368728"/>
                <a:gd name="connsiteX13" fmla="*/ 1504664 w 6921763"/>
                <a:gd name="connsiteY13" fmla="*/ 1296261 h 1368728"/>
                <a:gd name="connsiteX14" fmla="*/ 918876 w 6921763"/>
                <a:gd name="connsiteY14" fmla="*/ 1224824 h 1368728"/>
                <a:gd name="connsiteX15" fmla="*/ 187290 w 6921763"/>
                <a:gd name="connsiteY15" fmla="*/ 1276637 h 1368728"/>
                <a:gd name="connsiteX16" fmla="*/ 0 w 6921763"/>
                <a:gd name="connsiteY16" fmla="*/ 1089347 h 1368728"/>
                <a:gd name="connsiteX17" fmla="*/ 0 w 6921763"/>
                <a:gd name="connsiteY17" fmla="*/ 340207 h 1368728"/>
                <a:gd name="connsiteX0" fmla="*/ 0 w 6921763"/>
                <a:gd name="connsiteY0" fmla="*/ 340207 h 1369804"/>
                <a:gd name="connsiteX1" fmla="*/ 187290 w 6921763"/>
                <a:gd name="connsiteY1" fmla="*/ 152917 h 1369804"/>
                <a:gd name="connsiteX2" fmla="*/ 1790414 w 6921763"/>
                <a:gd name="connsiteY2" fmla="*/ 153261 h 1369804"/>
                <a:gd name="connsiteX3" fmla="*/ 2747676 w 6921763"/>
                <a:gd name="connsiteY3" fmla="*/ 81824 h 1369804"/>
                <a:gd name="connsiteX4" fmla="*/ 3676364 w 6921763"/>
                <a:gd name="connsiteY4" fmla="*/ 124686 h 1369804"/>
                <a:gd name="connsiteX5" fmla="*/ 4319301 w 6921763"/>
                <a:gd name="connsiteY5" fmla="*/ 53249 h 1369804"/>
                <a:gd name="connsiteX6" fmla="*/ 5076539 w 6921763"/>
                <a:gd name="connsiteY6" fmla="*/ 124686 h 1369804"/>
                <a:gd name="connsiteX7" fmla="*/ 5919501 w 6921763"/>
                <a:gd name="connsiteY7" fmla="*/ 24674 h 1369804"/>
                <a:gd name="connsiteX8" fmla="*/ 6766419 w 6921763"/>
                <a:gd name="connsiteY8" fmla="*/ 24329 h 1369804"/>
                <a:gd name="connsiteX9" fmla="*/ 6896559 w 6921763"/>
                <a:gd name="connsiteY9" fmla="*/ 340207 h 1369804"/>
                <a:gd name="connsiteX10" fmla="*/ 6896559 w 6921763"/>
                <a:gd name="connsiteY10" fmla="*/ 1089347 h 1369804"/>
                <a:gd name="connsiteX11" fmla="*/ 6866432 w 6921763"/>
                <a:gd name="connsiteY11" fmla="*/ 1362362 h 1369804"/>
                <a:gd name="connsiteX12" fmla="*/ 2761964 w 6921763"/>
                <a:gd name="connsiteY12" fmla="*/ 1324835 h 1369804"/>
                <a:gd name="connsiteX13" fmla="*/ 2347626 w 6921763"/>
                <a:gd name="connsiteY13" fmla="*/ 1253399 h 1369804"/>
                <a:gd name="connsiteX14" fmla="*/ 1504664 w 6921763"/>
                <a:gd name="connsiteY14" fmla="*/ 1296261 h 1369804"/>
                <a:gd name="connsiteX15" fmla="*/ 918876 w 6921763"/>
                <a:gd name="connsiteY15" fmla="*/ 1224824 h 1369804"/>
                <a:gd name="connsiteX16" fmla="*/ 187290 w 6921763"/>
                <a:gd name="connsiteY16" fmla="*/ 1276637 h 1369804"/>
                <a:gd name="connsiteX17" fmla="*/ 0 w 6921763"/>
                <a:gd name="connsiteY17" fmla="*/ 1089347 h 1369804"/>
                <a:gd name="connsiteX18" fmla="*/ 0 w 6921763"/>
                <a:gd name="connsiteY18" fmla="*/ 340207 h 1369804"/>
                <a:gd name="connsiteX0" fmla="*/ 0 w 6921763"/>
                <a:gd name="connsiteY0" fmla="*/ 340207 h 1368678"/>
                <a:gd name="connsiteX1" fmla="*/ 187290 w 6921763"/>
                <a:gd name="connsiteY1" fmla="*/ 152917 h 1368678"/>
                <a:gd name="connsiteX2" fmla="*/ 1790414 w 6921763"/>
                <a:gd name="connsiteY2" fmla="*/ 153261 h 1368678"/>
                <a:gd name="connsiteX3" fmla="*/ 2747676 w 6921763"/>
                <a:gd name="connsiteY3" fmla="*/ 81824 h 1368678"/>
                <a:gd name="connsiteX4" fmla="*/ 3676364 w 6921763"/>
                <a:gd name="connsiteY4" fmla="*/ 124686 h 1368678"/>
                <a:gd name="connsiteX5" fmla="*/ 4319301 w 6921763"/>
                <a:gd name="connsiteY5" fmla="*/ 53249 h 1368678"/>
                <a:gd name="connsiteX6" fmla="*/ 5076539 w 6921763"/>
                <a:gd name="connsiteY6" fmla="*/ 124686 h 1368678"/>
                <a:gd name="connsiteX7" fmla="*/ 5919501 w 6921763"/>
                <a:gd name="connsiteY7" fmla="*/ 24674 h 1368678"/>
                <a:gd name="connsiteX8" fmla="*/ 6766419 w 6921763"/>
                <a:gd name="connsiteY8" fmla="*/ 24329 h 1368678"/>
                <a:gd name="connsiteX9" fmla="*/ 6896559 w 6921763"/>
                <a:gd name="connsiteY9" fmla="*/ 340207 h 1368678"/>
                <a:gd name="connsiteX10" fmla="*/ 6896559 w 6921763"/>
                <a:gd name="connsiteY10" fmla="*/ 1089347 h 1368678"/>
                <a:gd name="connsiteX11" fmla="*/ 6866432 w 6921763"/>
                <a:gd name="connsiteY11" fmla="*/ 1362362 h 1368678"/>
                <a:gd name="connsiteX12" fmla="*/ 3319176 w 6921763"/>
                <a:gd name="connsiteY12" fmla="*/ 1239110 h 1368678"/>
                <a:gd name="connsiteX13" fmla="*/ 2761964 w 6921763"/>
                <a:gd name="connsiteY13" fmla="*/ 1324835 h 1368678"/>
                <a:gd name="connsiteX14" fmla="*/ 2347626 w 6921763"/>
                <a:gd name="connsiteY14" fmla="*/ 1253399 h 1368678"/>
                <a:gd name="connsiteX15" fmla="*/ 1504664 w 6921763"/>
                <a:gd name="connsiteY15" fmla="*/ 1296261 h 1368678"/>
                <a:gd name="connsiteX16" fmla="*/ 918876 w 6921763"/>
                <a:gd name="connsiteY16" fmla="*/ 1224824 h 1368678"/>
                <a:gd name="connsiteX17" fmla="*/ 187290 w 6921763"/>
                <a:gd name="connsiteY17" fmla="*/ 1276637 h 1368678"/>
                <a:gd name="connsiteX18" fmla="*/ 0 w 6921763"/>
                <a:gd name="connsiteY18" fmla="*/ 1089347 h 1368678"/>
                <a:gd name="connsiteX19" fmla="*/ 0 w 6921763"/>
                <a:gd name="connsiteY19" fmla="*/ 340207 h 1368678"/>
                <a:gd name="connsiteX0" fmla="*/ 0 w 6921763"/>
                <a:gd name="connsiteY0" fmla="*/ 340207 h 1376375"/>
                <a:gd name="connsiteX1" fmla="*/ 187290 w 6921763"/>
                <a:gd name="connsiteY1" fmla="*/ 152917 h 1376375"/>
                <a:gd name="connsiteX2" fmla="*/ 1790414 w 6921763"/>
                <a:gd name="connsiteY2" fmla="*/ 153261 h 1376375"/>
                <a:gd name="connsiteX3" fmla="*/ 2747676 w 6921763"/>
                <a:gd name="connsiteY3" fmla="*/ 81824 h 1376375"/>
                <a:gd name="connsiteX4" fmla="*/ 3676364 w 6921763"/>
                <a:gd name="connsiteY4" fmla="*/ 124686 h 1376375"/>
                <a:gd name="connsiteX5" fmla="*/ 4319301 w 6921763"/>
                <a:gd name="connsiteY5" fmla="*/ 53249 h 1376375"/>
                <a:gd name="connsiteX6" fmla="*/ 5076539 w 6921763"/>
                <a:gd name="connsiteY6" fmla="*/ 124686 h 1376375"/>
                <a:gd name="connsiteX7" fmla="*/ 5919501 w 6921763"/>
                <a:gd name="connsiteY7" fmla="*/ 24674 h 1376375"/>
                <a:gd name="connsiteX8" fmla="*/ 6766419 w 6921763"/>
                <a:gd name="connsiteY8" fmla="*/ 24329 h 1376375"/>
                <a:gd name="connsiteX9" fmla="*/ 6896559 w 6921763"/>
                <a:gd name="connsiteY9" fmla="*/ 340207 h 1376375"/>
                <a:gd name="connsiteX10" fmla="*/ 6896559 w 6921763"/>
                <a:gd name="connsiteY10" fmla="*/ 1089347 h 1376375"/>
                <a:gd name="connsiteX11" fmla="*/ 6866432 w 6921763"/>
                <a:gd name="connsiteY11" fmla="*/ 1362362 h 1376375"/>
                <a:gd name="connsiteX12" fmla="*/ 4505038 w 6921763"/>
                <a:gd name="connsiteY12" fmla="*/ 1354506 h 1376375"/>
                <a:gd name="connsiteX13" fmla="*/ 3319176 w 6921763"/>
                <a:gd name="connsiteY13" fmla="*/ 1239110 h 1376375"/>
                <a:gd name="connsiteX14" fmla="*/ 2761964 w 6921763"/>
                <a:gd name="connsiteY14" fmla="*/ 1324835 h 1376375"/>
                <a:gd name="connsiteX15" fmla="*/ 2347626 w 6921763"/>
                <a:gd name="connsiteY15" fmla="*/ 1253399 h 1376375"/>
                <a:gd name="connsiteX16" fmla="*/ 1504664 w 6921763"/>
                <a:gd name="connsiteY16" fmla="*/ 1296261 h 1376375"/>
                <a:gd name="connsiteX17" fmla="*/ 918876 w 6921763"/>
                <a:gd name="connsiteY17" fmla="*/ 1224824 h 1376375"/>
                <a:gd name="connsiteX18" fmla="*/ 187290 w 6921763"/>
                <a:gd name="connsiteY18" fmla="*/ 1276637 h 1376375"/>
                <a:gd name="connsiteX19" fmla="*/ 0 w 6921763"/>
                <a:gd name="connsiteY19" fmla="*/ 1089347 h 1376375"/>
                <a:gd name="connsiteX20" fmla="*/ 0 w 6921763"/>
                <a:gd name="connsiteY20" fmla="*/ 340207 h 1376375"/>
                <a:gd name="connsiteX0" fmla="*/ 0 w 6921763"/>
                <a:gd name="connsiteY0" fmla="*/ 340207 h 1371991"/>
                <a:gd name="connsiteX1" fmla="*/ 187290 w 6921763"/>
                <a:gd name="connsiteY1" fmla="*/ 152917 h 1371991"/>
                <a:gd name="connsiteX2" fmla="*/ 1790414 w 6921763"/>
                <a:gd name="connsiteY2" fmla="*/ 153261 h 1371991"/>
                <a:gd name="connsiteX3" fmla="*/ 2747676 w 6921763"/>
                <a:gd name="connsiteY3" fmla="*/ 81824 h 1371991"/>
                <a:gd name="connsiteX4" fmla="*/ 3676364 w 6921763"/>
                <a:gd name="connsiteY4" fmla="*/ 124686 h 1371991"/>
                <a:gd name="connsiteX5" fmla="*/ 4319301 w 6921763"/>
                <a:gd name="connsiteY5" fmla="*/ 53249 h 1371991"/>
                <a:gd name="connsiteX6" fmla="*/ 5076539 w 6921763"/>
                <a:gd name="connsiteY6" fmla="*/ 124686 h 1371991"/>
                <a:gd name="connsiteX7" fmla="*/ 5919501 w 6921763"/>
                <a:gd name="connsiteY7" fmla="*/ 24674 h 1371991"/>
                <a:gd name="connsiteX8" fmla="*/ 6766419 w 6921763"/>
                <a:gd name="connsiteY8" fmla="*/ 24329 h 1371991"/>
                <a:gd name="connsiteX9" fmla="*/ 6896559 w 6921763"/>
                <a:gd name="connsiteY9" fmla="*/ 340207 h 1371991"/>
                <a:gd name="connsiteX10" fmla="*/ 6896559 w 6921763"/>
                <a:gd name="connsiteY10" fmla="*/ 1089347 h 1371991"/>
                <a:gd name="connsiteX11" fmla="*/ 6866432 w 6921763"/>
                <a:gd name="connsiteY11" fmla="*/ 1362362 h 1371991"/>
                <a:gd name="connsiteX12" fmla="*/ 5433726 w 6921763"/>
                <a:gd name="connsiteY12" fmla="*/ 1283069 h 1371991"/>
                <a:gd name="connsiteX13" fmla="*/ 4505038 w 6921763"/>
                <a:gd name="connsiteY13" fmla="*/ 1354506 h 1371991"/>
                <a:gd name="connsiteX14" fmla="*/ 3319176 w 6921763"/>
                <a:gd name="connsiteY14" fmla="*/ 1239110 h 1371991"/>
                <a:gd name="connsiteX15" fmla="*/ 2761964 w 6921763"/>
                <a:gd name="connsiteY15" fmla="*/ 1324835 h 1371991"/>
                <a:gd name="connsiteX16" fmla="*/ 2347626 w 6921763"/>
                <a:gd name="connsiteY16" fmla="*/ 1253399 h 1371991"/>
                <a:gd name="connsiteX17" fmla="*/ 1504664 w 6921763"/>
                <a:gd name="connsiteY17" fmla="*/ 1296261 h 1371991"/>
                <a:gd name="connsiteX18" fmla="*/ 918876 w 6921763"/>
                <a:gd name="connsiteY18" fmla="*/ 1224824 h 1371991"/>
                <a:gd name="connsiteX19" fmla="*/ 187290 w 6921763"/>
                <a:gd name="connsiteY19" fmla="*/ 1276637 h 1371991"/>
                <a:gd name="connsiteX20" fmla="*/ 0 w 6921763"/>
                <a:gd name="connsiteY20" fmla="*/ 1089347 h 1371991"/>
                <a:gd name="connsiteX21" fmla="*/ 0 w 6921763"/>
                <a:gd name="connsiteY21" fmla="*/ 340207 h 1371991"/>
                <a:gd name="connsiteX0" fmla="*/ 0 w 6962879"/>
                <a:gd name="connsiteY0" fmla="*/ 340207 h 1371991"/>
                <a:gd name="connsiteX1" fmla="*/ 187290 w 6962879"/>
                <a:gd name="connsiteY1" fmla="*/ 152917 h 1371991"/>
                <a:gd name="connsiteX2" fmla="*/ 1790414 w 6962879"/>
                <a:gd name="connsiteY2" fmla="*/ 153261 h 1371991"/>
                <a:gd name="connsiteX3" fmla="*/ 2747676 w 6962879"/>
                <a:gd name="connsiteY3" fmla="*/ 81824 h 1371991"/>
                <a:gd name="connsiteX4" fmla="*/ 3676364 w 6962879"/>
                <a:gd name="connsiteY4" fmla="*/ 124686 h 1371991"/>
                <a:gd name="connsiteX5" fmla="*/ 4319301 w 6962879"/>
                <a:gd name="connsiteY5" fmla="*/ 53249 h 1371991"/>
                <a:gd name="connsiteX6" fmla="*/ 5076539 w 6962879"/>
                <a:gd name="connsiteY6" fmla="*/ 124686 h 1371991"/>
                <a:gd name="connsiteX7" fmla="*/ 5919501 w 6962879"/>
                <a:gd name="connsiteY7" fmla="*/ 24674 h 1371991"/>
                <a:gd name="connsiteX8" fmla="*/ 6766419 w 6962879"/>
                <a:gd name="connsiteY8" fmla="*/ 24329 h 1371991"/>
                <a:gd name="connsiteX9" fmla="*/ 6896559 w 6962879"/>
                <a:gd name="connsiteY9" fmla="*/ 340207 h 1371991"/>
                <a:gd name="connsiteX10" fmla="*/ 6962488 w 6962879"/>
                <a:gd name="connsiteY10" fmla="*/ 825869 h 1371991"/>
                <a:gd name="connsiteX11" fmla="*/ 6896559 w 6962879"/>
                <a:gd name="connsiteY11" fmla="*/ 1089347 h 1371991"/>
                <a:gd name="connsiteX12" fmla="*/ 6866432 w 6962879"/>
                <a:gd name="connsiteY12" fmla="*/ 1362362 h 1371991"/>
                <a:gd name="connsiteX13" fmla="*/ 5433726 w 6962879"/>
                <a:gd name="connsiteY13" fmla="*/ 1283069 h 1371991"/>
                <a:gd name="connsiteX14" fmla="*/ 4505038 w 6962879"/>
                <a:gd name="connsiteY14" fmla="*/ 1354506 h 1371991"/>
                <a:gd name="connsiteX15" fmla="*/ 3319176 w 6962879"/>
                <a:gd name="connsiteY15" fmla="*/ 1239110 h 1371991"/>
                <a:gd name="connsiteX16" fmla="*/ 2761964 w 6962879"/>
                <a:gd name="connsiteY16" fmla="*/ 1324835 h 1371991"/>
                <a:gd name="connsiteX17" fmla="*/ 2347626 w 6962879"/>
                <a:gd name="connsiteY17" fmla="*/ 1253399 h 1371991"/>
                <a:gd name="connsiteX18" fmla="*/ 1504664 w 6962879"/>
                <a:gd name="connsiteY18" fmla="*/ 1296261 h 1371991"/>
                <a:gd name="connsiteX19" fmla="*/ 918876 w 6962879"/>
                <a:gd name="connsiteY19" fmla="*/ 1224824 h 1371991"/>
                <a:gd name="connsiteX20" fmla="*/ 187290 w 6962879"/>
                <a:gd name="connsiteY20" fmla="*/ 1276637 h 1371991"/>
                <a:gd name="connsiteX21" fmla="*/ 0 w 6962879"/>
                <a:gd name="connsiteY21" fmla="*/ 1089347 h 1371991"/>
                <a:gd name="connsiteX22" fmla="*/ 0 w 6962879"/>
                <a:gd name="connsiteY22" fmla="*/ 340207 h 137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962879" h="1371991">
                  <a:moveTo>
                    <a:pt x="0" y="340207"/>
                  </a:moveTo>
                  <a:cubicBezTo>
                    <a:pt x="0" y="236770"/>
                    <a:pt x="83853" y="152917"/>
                    <a:pt x="187290" y="152917"/>
                  </a:cubicBezTo>
                  <a:cubicBezTo>
                    <a:pt x="485692" y="119378"/>
                    <a:pt x="1208902" y="157966"/>
                    <a:pt x="1790414" y="153261"/>
                  </a:cubicBezTo>
                  <a:cubicBezTo>
                    <a:pt x="2109501" y="143736"/>
                    <a:pt x="2428589" y="91349"/>
                    <a:pt x="2747676" y="81824"/>
                  </a:cubicBezTo>
                  <a:lnTo>
                    <a:pt x="3676364" y="124686"/>
                  </a:lnTo>
                  <a:cubicBezTo>
                    <a:pt x="3928776" y="127067"/>
                    <a:pt x="3804292" y="69975"/>
                    <a:pt x="4319301" y="53249"/>
                  </a:cubicBezTo>
                  <a:cubicBezTo>
                    <a:pt x="4545520" y="36580"/>
                    <a:pt x="4668686" y="129506"/>
                    <a:pt x="5076539" y="124686"/>
                  </a:cubicBezTo>
                  <a:cubicBezTo>
                    <a:pt x="5343239" y="127067"/>
                    <a:pt x="5637854" y="41400"/>
                    <a:pt x="5919501" y="24674"/>
                  </a:cubicBezTo>
                  <a:cubicBezTo>
                    <a:pt x="6201148" y="7948"/>
                    <a:pt x="6603576" y="-21116"/>
                    <a:pt x="6766419" y="24329"/>
                  </a:cubicBezTo>
                  <a:cubicBezTo>
                    <a:pt x="6869856" y="24329"/>
                    <a:pt x="6896559" y="236770"/>
                    <a:pt x="6896559" y="340207"/>
                  </a:cubicBezTo>
                  <a:cubicBezTo>
                    <a:pt x="6889960" y="502094"/>
                    <a:pt x="6969087" y="663982"/>
                    <a:pt x="6962488" y="825869"/>
                  </a:cubicBezTo>
                  <a:lnTo>
                    <a:pt x="6896559" y="1089347"/>
                  </a:lnTo>
                  <a:cubicBezTo>
                    <a:pt x="6896559" y="1192784"/>
                    <a:pt x="6969869" y="1362362"/>
                    <a:pt x="6866432" y="1362362"/>
                  </a:cubicBezTo>
                  <a:cubicBezTo>
                    <a:pt x="6613102" y="1406555"/>
                    <a:pt x="5827292" y="1284378"/>
                    <a:pt x="5433726" y="1283069"/>
                  </a:cubicBezTo>
                  <a:cubicBezTo>
                    <a:pt x="5040160" y="1281760"/>
                    <a:pt x="4847938" y="1373739"/>
                    <a:pt x="4505038" y="1354506"/>
                  </a:cubicBezTo>
                  <a:cubicBezTo>
                    <a:pt x="4162138" y="1335273"/>
                    <a:pt x="3604926" y="1225005"/>
                    <a:pt x="3319176" y="1239110"/>
                  </a:cubicBezTo>
                  <a:cubicBezTo>
                    <a:pt x="3033426" y="1253215"/>
                    <a:pt x="2902458" y="1336741"/>
                    <a:pt x="2761964" y="1324835"/>
                  </a:cubicBezTo>
                  <a:cubicBezTo>
                    <a:pt x="2621470" y="1312929"/>
                    <a:pt x="2557176" y="1243874"/>
                    <a:pt x="2347626" y="1253399"/>
                  </a:cubicBezTo>
                  <a:cubicBezTo>
                    <a:pt x="2138076" y="1262924"/>
                    <a:pt x="1718976" y="1310548"/>
                    <a:pt x="1504664" y="1296261"/>
                  </a:cubicBezTo>
                  <a:cubicBezTo>
                    <a:pt x="1290352" y="1281974"/>
                    <a:pt x="1136057" y="1216189"/>
                    <a:pt x="918876" y="1224824"/>
                  </a:cubicBezTo>
                  <a:lnTo>
                    <a:pt x="187290" y="1276637"/>
                  </a:lnTo>
                  <a:cubicBezTo>
                    <a:pt x="83853" y="1276637"/>
                    <a:pt x="0" y="1192784"/>
                    <a:pt x="0" y="1089347"/>
                  </a:cubicBezTo>
                  <a:lnTo>
                    <a:pt x="0" y="340207"/>
                  </a:lnTo>
                  <a:close/>
                </a:path>
              </a:pathLst>
            </a:custGeom>
            <a:solidFill>
              <a:schemeClr val="bg1">
                <a:alpha val="71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12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8738" b="71017" l="54977" r="74830">
                          <a14:foregroundMark x1="59940" y1="34344" x2="60322" y2="38971"/>
                          <a14:foregroundMark x1="60867" y1="40012" x2="64058" y2="39369"/>
                          <a14:foregroundMark x1="63512" y1="32874" x2="63976" y2="34743"/>
                          <a14:foregroundMark x1="95773" y1="49050" x2="95773" y2="49050"/>
                          <a14:foregroundMark x1="73439" y1="57138" x2="73439" y2="57138"/>
                          <a14:foregroundMark x1="74830" y1="71017" x2="74830" y2="710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96" t="29607" r="34531" b="57786"/>
            <a:stretch/>
          </p:blipFill>
          <p:spPr>
            <a:xfrm>
              <a:off x="2180613" y="5143499"/>
              <a:ext cx="1214438" cy="171450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defTabSz="137160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GB" sz="480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800" b="0" i="1" dirty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GB" sz="4800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0333" y="5507895"/>
                  <a:ext cx="2134552" cy="986680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ĐÚNG"/>
          <p:cNvGrpSpPr/>
          <p:nvPr/>
        </p:nvGrpSpPr>
        <p:grpSpPr>
          <a:xfrm>
            <a:off x="13609160" y="2781665"/>
            <a:ext cx="3724350" cy="3068312"/>
            <a:chOff x="9017952" y="1715472"/>
            <a:chExt cx="2592355" cy="228985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223762" y="2109586"/>
              <a:ext cx="2386545" cy="1895739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4666" b="50139" l="23055" r="75855">
                          <a14:foregroundMark x1="36000" y1="44708" x2="38618" y2="44220"/>
                          <a14:foregroundMark x1="42473" y1="30989" x2="58691" y2="995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95" t="4905" r="23174" b="49371"/>
            <a:stretch/>
          </p:blipFill>
          <p:spPr>
            <a:xfrm rot="2573669" flipH="1">
              <a:off x="9017952" y="1715472"/>
              <a:ext cx="827346" cy="788226"/>
            </a:xfrm>
            <a:prstGeom prst="rect">
              <a:avLst/>
            </a:prstGeom>
          </p:spPr>
        </p:pic>
      </p:grpSp>
      <p:grpSp>
        <p:nvGrpSpPr>
          <p:cNvPr id="21" name="SAI 1"/>
          <p:cNvGrpSpPr/>
          <p:nvPr/>
        </p:nvGrpSpPr>
        <p:grpSpPr>
          <a:xfrm>
            <a:off x="13481812" y="5362858"/>
            <a:ext cx="3715286" cy="2588549"/>
            <a:chOff x="8731201" y="3575238"/>
            <a:chExt cx="2670077" cy="1800228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grpSp>
        <p:nvGrpSpPr>
          <p:cNvPr id="24" name="SAI 2"/>
          <p:cNvGrpSpPr/>
          <p:nvPr/>
        </p:nvGrpSpPr>
        <p:grpSpPr>
          <a:xfrm>
            <a:off x="13760728" y="7789757"/>
            <a:ext cx="3716894" cy="2422734"/>
            <a:chOff x="8731201" y="3575238"/>
            <a:chExt cx="2670077" cy="1800228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63" t="19503" r="11924" b="19005"/>
            <a:stretch/>
          </p:blipFill>
          <p:spPr>
            <a:xfrm>
              <a:off x="9115498" y="3681989"/>
              <a:ext cx="2285780" cy="1693477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50418" b="94081" l="23782" r="75855">
                          <a14:foregroundMark x1="35491" y1="56825" x2="38836" y2="56825"/>
                          <a14:foregroundMark x1="40800" y1="69638" x2="57964" y2="90181"/>
                          <a14:foregroundMark x1="44145" y1="68942" x2="57236" y2="858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572" t="49943" r="23652" b="6161"/>
            <a:stretch/>
          </p:blipFill>
          <p:spPr>
            <a:xfrm rot="2214022" flipH="1">
              <a:off x="8731201" y="3575238"/>
              <a:ext cx="763605" cy="698153"/>
            </a:xfrm>
            <a:prstGeom prst="rect">
              <a:avLst/>
            </a:prstGeom>
          </p:spPr>
        </p:pic>
      </p:grpSp>
      <p:pic>
        <p:nvPicPr>
          <p:cNvPr id="4" name="màu xanh">
            <a:hlinkClick r:id="rId24" action="ppaction://hlinksldjump"/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1673" b="91345" l="52641" r="75545">
                        <a14:backgroundMark x1="56315" y1="69673" x2="58955" y2="66691"/>
                        <a14:backgroundMark x1="64466" y1="84655" x2="69460" y2="81673"/>
                        <a14:backgroundMark x1="59472" y1="66691" x2="63146" y2="6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368" t="61331" r="23426" b="7009"/>
          <a:stretch/>
        </p:blipFill>
        <p:spPr>
          <a:xfrm>
            <a:off x="441820" y="-184512"/>
            <a:ext cx="4935821" cy="5096771"/>
          </a:xfrm>
          <a:prstGeom prst="rect">
            <a:avLst/>
          </a:prstGeom>
        </p:spPr>
      </p:pic>
      <p:pic>
        <p:nvPicPr>
          <p:cNvPr id="27" name="Picture 26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7100" b="94175" l="9891" r="89988">
                        <a14:foregroundMark x1="66869" y1="56432" x2="68265" y2="54490"/>
                        <a14:foregroundMark x1="70813" y1="58677" x2="70813" y2="60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5538" y="3806877"/>
            <a:ext cx="6771287" cy="697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2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5720" y1="76228" x2="32715" y2="78351"/>
                        <a14:foregroundMark x1="42256" y1="68526" x2="47779" y2="69254"/>
                        <a14:foregroundMark x1="72654" y1="67617" x2="85168" y2="73438"/>
                        <a14:foregroundMark x1="39552" y1="93329" x2="44032" y2="96847"/>
                        <a14:foregroundMark x1="4403" y1="86780" x2="91580" y2="92602"/>
                        <a14:foregroundMark x1="16918" y1="68769" x2="79374" y2="79988"/>
                        <a14:foregroundMark x1="58478" y1="55670" x2="62070" y2="58460"/>
                        <a14:foregroundMark x1="72036" y1="74166" x2="72963" y2="80958"/>
                        <a14:foregroundMark x1="40170" y1="96847" x2="60139" y2="98241"/>
                        <a14:foregroundMark x1="21978" y1="72529" x2="34801" y2="781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86" y="0"/>
            <a:ext cx="16148103" cy="1028700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518013" y="464897"/>
            <a:ext cx="13700555" cy="6327872"/>
            <a:chOff x="2029293" y="309931"/>
            <a:chExt cx="8783085" cy="4218581"/>
          </a:xfrm>
        </p:grpSpPr>
        <p:sp>
          <p:nvSpPr>
            <p:cNvPr id="5" name="Rounded Rectangle 4"/>
            <p:cNvSpPr/>
            <p:nvPr/>
          </p:nvSpPr>
          <p:spPr>
            <a:xfrm>
              <a:off x="2029293" y="309931"/>
              <a:ext cx="8783085" cy="2866406"/>
            </a:xfrm>
            <a:custGeom>
              <a:avLst/>
              <a:gdLst>
                <a:gd name="connsiteX0" fmla="*/ 0 w 8439150"/>
                <a:gd name="connsiteY0" fmla="*/ 841392 h 5048250"/>
                <a:gd name="connsiteX1" fmla="*/ 841392 w 8439150"/>
                <a:gd name="connsiteY1" fmla="*/ 0 h 5048250"/>
                <a:gd name="connsiteX2" fmla="*/ 7597758 w 8439150"/>
                <a:gd name="connsiteY2" fmla="*/ 0 h 5048250"/>
                <a:gd name="connsiteX3" fmla="*/ 8439150 w 8439150"/>
                <a:gd name="connsiteY3" fmla="*/ 841392 h 5048250"/>
                <a:gd name="connsiteX4" fmla="*/ 8439150 w 8439150"/>
                <a:gd name="connsiteY4" fmla="*/ 4206858 h 5048250"/>
                <a:gd name="connsiteX5" fmla="*/ 7597758 w 8439150"/>
                <a:gd name="connsiteY5" fmla="*/ 5048250 h 5048250"/>
                <a:gd name="connsiteX6" fmla="*/ 841392 w 8439150"/>
                <a:gd name="connsiteY6" fmla="*/ 5048250 h 5048250"/>
                <a:gd name="connsiteX7" fmla="*/ 0 w 8439150"/>
                <a:gd name="connsiteY7" fmla="*/ 4206858 h 5048250"/>
                <a:gd name="connsiteX8" fmla="*/ 0 w 8439150"/>
                <a:gd name="connsiteY8" fmla="*/ 841392 h 50482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7597758 w 8439150"/>
                <a:gd name="connsiteY3" fmla="*/ 152400 h 5200650"/>
                <a:gd name="connsiteX4" fmla="*/ 8439150 w 8439150"/>
                <a:gd name="connsiteY4" fmla="*/ 993792 h 5200650"/>
                <a:gd name="connsiteX5" fmla="*/ 8439150 w 8439150"/>
                <a:gd name="connsiteY5" fmla="*/ 4359258 h 5200650"/>
                <a:gd name="connsiteX6" fmla="*/ 7597758 w 8439150"/>
                <a:gd name="connsiteY6" fmla="*/ 5200650 h 5200650"/>
                <a:gd name="connsiteX7" fmla="*/ 841392 w 8439150"/>
                <a:gd name="connsiteY7" fmla="*/ 5200650 h 5200650"/>
                <a:gd name="connsiteX8" fmla="*/ 0 w 8439150"/>
                <a:gd name="connsiteY8" fmla="*/ 4359258 h 5200650"/>
                <a:gd name="connsiteX9" fmla="*/ 0 w 8439150"/>
                <a:gd name="connsiteY9" fmla="*/ 993792 h 5200650"/>
                <a:gd name="connsiteX0" fmla="*/ 0 w 8439150"/>
                <a:gd name="connsiteY0" fmla="*/ 993792 h 5200650"/>
                <a:gd name="connsiteX1" fmla="*/ 841392 w 8439150"/>
                <a:gd name="connsiteY1" fmla="*/ 152400 h 5200650"/>
                <a:gd name="connsiteX2" fmla="*/ 2133600 w 8439150"/>
                <a:gd name="connsiteY2" fmla="*/ 0 h 5200650"/>
                <a:gd name="connsiteX3" fmla="*/ 5200650 w 8439150"/>
                <a:gd name="connsiteY3" fmla="*/ 228600 h 5200650"/>
                <a:gd name="connsiteX4" fmla="*/ 7597758 w 8439150"/>
                <a:gd name="connsiteY4" fmla="*/ 152400 h 5200650"/>
                <a:gd name="connsiteX5" fmla="*/ 8439150 w 8439150"/>
                <a:gd name="connsiteY5" fmla="*/ 993792 h 5200650"/>
                <a:gd name="connsiteX6" fmla="*/ 8439150 w 8439150"/>
                <a:gd name="connsiteY6" fmla="*/ 4359258 h 5200650"/>
                <a:gd name="connsiteX7" fmla="*/ 7597758 w 8439150"/>
                <a:gd name="connsiteY7" fmla="*/ 5200650 h 5200650"/>
                <a:gd name="connsiteX8" fmla="*/ 841392 w 8439150"/>
                <a:gd name="connsiteY8" fmla="*/ 5200650 h 5200650"/>
                <a:gd name="connsiteX9" fmla="*/ 0 w 8439150"/>
                <a:gd name="connsiteY9" fmla="*/ 4359258 h 5200650"/>
                <a:gd name="connsiteX10" fmla="*/ 0 w 8439150"/>
                <a:gd name="connsiteY10" fmla="*/ 993792 h 5200650"/>
                <a:gd name="connsiteX0" fmla="*/ 0 w 8724999"/>
                <a:gd name="connsiteY0" fmla="*/ 993792 h 5200650"/>
                <a:gd name="connsiteX1" fmla="*/ 841392 w 8724999"/>
                <a:gd name="connsiteY1" fmla="*/ 152400 h 5200650"/>
                <a:gd name="connsiteX2" fmla="*/ 2133600 w 8724999"/>
                <a:gd name="connsiteY2" fmla="*/ 0 h 5200650"/>
                <a:gd name="connsiteX3" fmla="*/ 5200650 w 8724999"/>
                <a:gd name="connsiteY3" fmla="*/ 228600 h 5200650"/>
                <a:gd name="connsiteX4" fmla="*/ 7597758 w 8724999"/>
                <a:gd name="connsiteY4" fmla="*/ 152400 h 5200650"/>
                <a:gd name="connsiteX5" fmla="*/ 8439150 w 8724999"/>
                <a:gd name="connsiteY5" fmla="*/ 993792 h 5200650"/>
                <a:gd name="connsiteX6" fmla="*/ 8724900 w 8724999"/>
                <a:gd name="connsiteY6" fmla="*/ 1504950 h 5200650"/>
                <a:gd name="connsiteX7" fmla="*/ 8439150 w 8724999"/>
                <a:gd name="connsiteY7" fmla="*/ 4359258 h 5200650"/>
                <a:gd name="connsiteX8" fmla="*/ 7597758 w 8724999"/>
                <a:gd name="connsiteY8" fmla="*/ 5200650 h 5200650"/>
                <a:gd name="connsiteX9" fmla="*/ 841392 w 8724999"/>
                <a:gd name="connsiteY9" fmla="*/ 5200650 h 5200650"/>
                <a:gd name="connsiteX10" fmla="*/ 0 w 8724999"/>
                <a:gd name="connsiteY10" fmla="*/ 4359258 h 5200650"/>
                <a:gd name="connsiteX11" fmla="*/ 0 w 8724999"/>
                <a:gd name="connsiteY11" fmla="*/ 993792 h 5200650"/>
                <a:gd name="connsiteX0" fmla="*/ 0 w 8758521"/>
                <a:gd name="connsiteY0" fmla="*/ 993792 h 5200650"/>
                <a:gd name="connsiteX1" fmla="*/ 841392 w 8758521"/>
                <a:gd name="connsiteY1" fmla="*/ 152400 h 5200650"/>
                <a:gd name="connsiteX2" fmla="*/ 2133600 w 8758521"/>
                <a:gd name="connsiteY2" fmla="*/ 0 h 5200650"/>
                <a:gd name="connsiteX3" fmla="*/ 5200650 w 8758521"/>
                <a:gd name="connsiteY3" fmla="*/ 228600 h 5200650"/>
                <a:gd name="connsiteX4" fmla="*/ 7597758 w 8758521"/>
                <a:gd name="connsiteY4" fmla="*/ 152400 h 5200650"/>
                <a:gd name="connsiteX5" fmla="*/ 8439150 w 8758521"/>
                <a:gd name="connsiteY5" fmla="*/ 993792 h 5200650"/>
                <a:gd name="connsiteX6" fmla="*/ 8724900 w 8758521"/>
                <a:gd name="connsiteY6" fmla="*/ 1504950 h 5200650"/>
                <a:gd name="connsiteX7" fmla="*/ 8743950 w 8758521"/>
                <a:gd name="connsiteY7" fmla="*/ 3295650 h 5200650"/>
                <a:gd name="connsiteX8" fmla="*/ 8439150 w 8758521"/>
                <a:gd name="connsiteY8" fmla="*/ 4359258 h 5200650"/>
                <a:gd name="connsiteX9" fmla="*/ 7597758 w 8758521"/>
                <a:gd name="connsiteY9" fmla="*/ 5200650 h 5200650"/>
                <a:gd name="connsiteX10" fmla="*/ 841392 w 8758521"/>
                <a:gd name="connsiteY10" fmla="*/ 5200650 h 5200650"/>
                <a:gd name="connsiteX11" fmla="*/ 0 w 8758521"/>
                <a:gd name="connsiteY11" fmla="*/ 4359258 h 5200650"/>
                <a:gd name="connsiteX12" fmla="*/ 0 w 8758521"/>
                <a:gd name="connsiteY12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841392 w 8752208"/>
                <a:gd name="connsiteY11" fmla="*/ 5200650 h 5200650"/>
                <a:gd name="connsiteX12" fmla="*/ 0 w 8752208"/>
                <a:gd name="connsiteY12" fmla="*/ 4359258 h 5200650"/>
                <a:gd name="connsiteX13" fmla="*/ 0 w 8752208"/>
                <a:gd name="connsiteY13" fmla="*/ 993792 h 5200650"/>
                <a:gd name="connsiteX0" fmla="*/ 0 w 8752208"/>
                <a:gd name="connsiteY0" fmla="*/ 993792 h 5200650"/>
                <a:gd name="connsiteX1" fmla="*/ 841392 w 8752208"/>
                <a:gd name="connsiteY1" fmla="*/ 152400 h 5200650"/>
                <a:gd name="connsiteX2" fmla="*/ 2133600 w 8752208"/>
                <a:gd name="connsiteY2" fmla="*/ 0 h 5200650"/>
                <a:gd name="connsiteX3" fmla="*/ 5200650 w 8752208"/>
                <a:gd name="connsiteY3" fmla="*/ 228600 h 5200650"/>
                <a:gd name="connsiteX4" fmla="*/ 7597758 w 8752208"/>
                <a:gd name="connsiteY4" fmla="*/ 152400 h 5200650"/>
                <a:gd name="connsiteX5" fmla="*/ 8439150 w 8752208"/>
                <a:gd name="connsiteY5" fmla="*/ 993792 h 5200650"/>
                <a:gd name="connsiteX6" fmla="*/ 8724900 w 8752208"/>
                <a:gd name="connsiteY6" fmla="*/ 1504950 h 5200650"/>
                <a:gd name="connsiteX7" fmla="*/ 8591550 w 8752208"/>
                <a:gd name="connsiteY7" fmla="*/ 2343150 h 5200650"/>
                <a:gd name="connsiteX8" fmla="*/ 8743950 w 8752208"/>
                <a:gd name="connsiteY8" fmla="*/ 3295650 h 5200650"/>
                <a:gd name="connsiteX9" fmla="*/ 8439150 w 8752208"/>
                <a:gd name="connsiteY9" fmla="*/ 4359258 h 5200650"/>
                <a:gd name="connsiteX10" fmla="*/ 7597758 w 8752208"/>
                <a:gd name="connsiteY10" fmla="*/ 5200650 h 5200650"/>
                <a:gd name="connsiteX11" fmla="*/ 6781800 w 8752208"/>
                <a:gd name="connsiteY11" fmla="*/ 5029200 h 5200650"/>
                <a:gd name="connsiteX12" fmla="*/ 841392 w 8752208"/>
                <a:gd name="connsiteY12" fmla="*/ 5200650 h 5200650"/>
                <a:gd name="connsiteX13" fmla="*/ 0 w 8752208"/>
                <a:gd name="connsiteY13" fmla="*/ 4359258 h 5200650"/>
                <a:gd name="connsiteX14" fmla="*/ 0 w 8752208"/>
                <a:gd name="connsiteY14" fmla="*/ 993792 h 52006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841392 w 8752208"/>
                <a:gd name="connsiteY13" fmla="*/ 5200650 h 5276850"/>
                <a:gd name="connsiteX14" fmla="*/ 0 w 8752208"/>
                <a:gd name="connsiteY14" fmla="*/ 4359258 h 5276850"/>
                <a:gd name="connsiteX15" fmla="*/ 0 w 8752208"/>
                <a:gd name="connsiteY15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841392 w 8752208"/>
                <a:gd name="connsiteY14" fmla="*/ 5200650 h 5276850"/>
                <a:gd name="connsiteX15" fmla="*/ 0 w 8752208"/>
                <a:gd name="connsiteY15" fmla="*/ 4359258 h 5276850"/>
                <a:gd name="connsiteX16" fmla="*/ 0 w 8752208"/>
                <a:gd name="connsiteY16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841392 w 8752208"/>
                <a:gd name="connsiteY15" fmla="*/ 5200650 h 5276850"/>
                <a:gd name="connsiteX16" fmla="*/ 0 w 8752208"/>
                <a:gd name="connsiteY16" fmla="*/ 4359258 h 5276850"/>
                <a:gd name="connsiteX17" fmla="*/ 0 w 8752208"/>
                <a:gd name="connsiteY17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841392 w 8752208"/>
                <a:gd name="connsiteY16" fmla="*/ 5200650 h 5276850"/>
                <a:gd name="connsiteX17" fmla="*/ 0 w 8752208"/>
                <a:gd name="connsiteY17" fmla="*/ 4359258 h 5276850"/>
                <a:gd name="connsiteX18" fmla="*/ 0 w 8752208"/>
                <a:gd name="connsiteY18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41392 w 8752208"/>
                <a:gd name="connsiteY17" fmla="*/ 520065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0 w 8752208"/>
                <a:gd name="connsiteY0" fmla="*/ 993792 h 5276850"/>
                <a:gd name="connsiteX1" fmla="*/ 841392 w 8752208"/>
                <a:gd name="connsiteY1" fmla="*/ 152400 h 5276850"/>
                <a:gd name="connsiteX2" fmla="*/ 2133600 w 8752208"/>
                <a:gd name="connsiteY2" fmla="*/ 0 h 5276850"/>
                <a:gd name="connsiteX3" fmla="*/ 5200650 w 8752208"/>
                <a:gd name="connsiteY3" fmla="*/ 228600 h 5276850"/>
                <a:gd name="connsiteX4" fmla="*/ 7597758 w 8752208"/>
                <a:gd name="connsiteY4" fmla="*/ 152400 h 5276850"/>
                <a:gd name="connsiteX5" fmla="*/ 8439150 w 8752208"/>
                <a:gd name="connsiteY5" fmla="*/ 993792 h 5276850"/>
                <a:gd name="connsiteX6" fmla="*/ 8724900 w 8752208"/>
                <a:gd name="connsiteY6" fmla="*/ 1504950 h 5276850"/>
                <a:gd name="connsiteX7" fmla="*/ 8591550 w 8752208"/>
                <a:gd name="connsiteY7" fmla="*/ 2343150 h 5276850"/>
                <a:gd name="connsiteX8" fmla="*/ 8743950 w 8752208"/>
                <a:gd name="connsiteY8" fmla="*/ 3295650 h 5276850"/>
                <a:gd name="connsiteX9" fmla="*/ 8439150 w 8752208"/>
                <a:gd name="connsiteY9" fmla="*/ 4359258 h 5276850"/>
                <a:gd name="connsiteX10" fmla="*/ 7597758 w 8752208"/>
                <a:gd name="connsiteY10" fmla="*/ 5200650 h 5276850"/>
                <a:gd name="connsiteX11" fmla="*/ 6781800 w 8752208"/>
                <a:gd name="connsiteY11" fmla="*/ 5029200 h 5276850"/>
                <a:gd name="connsiteX12" fmla="*/ 5962650 w 8752208"/>
                <a:gd name="connsiteY12" fmla="*/ 5276850 h 5276850"/>
                <a:gd name="connsiteX13" fmla="*/ 4705350 w 8752208"/>
                <a:gd name="connsiteY13" fmla="*/ 5048250 h 5276850"/>
                <a:gd name="connsiteX14" fmla="*/ 3733800 w 8752208"/>
                <a:gd name="connsiteY14" fmla="*/ 5238750 h 5276850"/>
                <a:gd name="connsiteX15" fmla="*/ 3067050 w 8752208"/>
                <a:gd name="connsiteY15" fmla="*/ 5010150 h 5276850"/>
                <a:gd name="connsiteX16" fmla="*/ 2133600 w 8752208"/>
                <a:gd name="connsiteY16" fmla="*/ 5238750 h 5276850"/>
                <a:gd name="connsiteX17" fmla="*/ 822342 w 8752208"/>
                <a:gd name="connsiteY17" fmla="*/ 5067300 h 5276850"/>
                <a:gd name="connsiteX18" fmla="*/ 0 w 8752208"/>
                <a:gd name="connsiteY18" fmla="*/ 4359258 h 5276850"/>
                <a:gd name="connsiteX19" fmla="*/ 0 w 8752208"/>
                <a:gd name="connsiteY19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830948 w 8760814"/>
                <a:gd name="connsiteY17" fmla="*/ 5067300 h 5276850"/>
                <a:gd name="connsiteX18" fmla="*/ 65756 w 8760814"/>
                <a:gd name="connsiteY18" fmla="*/ 5067300 h 5276850"/>
                <a:gd name="connsiteX19" fmla="*/ 8606 w 8760814"/>
                <a:gd name="connsiteY19" fmla="*/ 4359258 h 5276850"/>
                <a:gd name="connsiteX20" fmla="*/ 8606 w 8760814"/>
                <a:gd name="connsiteY20" fmla="*/ 993792 h 5276850"/>
                <a:gd name="connsiteX0" fmla="*/ 8606 w 8760814"/>
                <a:gd name="connsiteY0" fmla="*/ 993792 h 5276850"/>
                <a:gd name="connsiteX1" fmla="*/ 849998 w 8760814"/>
                <a:gd name="connsiteY1" fmla="*/ 152400 h 5276850"/>
                <a:gd name="connsiteX2" fmla="*/ 2142206 w 8760814"/>
                <a:gd name="connsiteY2" fmla="*/ 0 h 5276850"/>
                <a:gd name="connsiteX3" fmla="*/ 5209256 w 8760814"/>
                <a:gd name="connsiteY3" fmla="*/ 228600 h 5276850"/>
                <a:gd name="connsiteX4" fmla="*/ 7606364 w 8760814"/>
                <a:gd name="connsiteY4" fmla="*/ 152400 h 5276850"/>
                <a:gd name="connsiteX5" fmla="*/ 8447756 w 8760814"/>
                <a:gd name="connsiteY5" fmla="*/ 993792 h 5276850"/>
                <a:gd name="connsiteX6" fmla="*/ 8733506 w 8760814"/>
                <a:gd name="connsiteY6" fmla="*/ 1504950 h 5276850"/>
                <a:gd name="connsiteX7" fmla="*/ 8600156 w 8760814"/>
                <a:gd name="connsiteY7" fmla="*/ 2343150 h 5276850"/>
                <a:gd name="connsiteX8" fmla="*/ 8752556 w 8760814"/>
                <a:gd name="connsiteY8" fmla="*/ 3295650 h 5276850"/>
                <a:gd name="connsiteX9" fmla="*/ 8447756 w 8760814"/>
                <a:gd name="connsiteY9" fmla="*/ 4359258 h 5276850"/>
                <a:gd name="connsiteX10" fmla="*/ 7606364 w 8760814"/>
                <a:gd name="connsiteY10" fmla="*/ 5200650 h 5276850"/>
                <a:gd name="connsiteX11" fmla="*/ 6790406 w 8760814"/>
                <a:gd name="connsiteY11" fmla="*/ 5029200 h 5276850"/>
                <a:gd name="connsiteX12" fmla="*/ 5971256 w 8760814"/>
                <a:gd name="connsiteY12" fmla="*/ 5276850 h 5276850"/>
                <a:gd name="connsiteX13" fmla="*/ 4713956 w 8760814"/>
                <a:gd name="connsiteY13" fmla="*/ 5048250 h 5276850"/>
                <a:gd name="connsiteX14" fmla="*/ 3742406 w 8760814"/>
                <a:gd name="connsiteY14" fmla="*/ 5238750 h 5276850"/>
                <a:gd name="connsiteX15" fmla="*/ 3075656 w 8760814"/>
                <a:gd name="connsiteY15" fmla="*/ 5010150 h 5276850"/>
                <a:gd name="connsiteX16" fmla="*/ 2142206 w 8760814"/>
                <a:gd name="connsiteY16" fmla="*/ 5238750 h 5276850"/>
                <a:gd name="connsiteX17" fmla="*/ 1113506 w 8760814"/>
                <a:gd name="connsiteY17" fmla="*/ 4991100 h 5276850"/>
                <a:gd name="connsiteX18" fmla="*/ 830948 w 8760814"/>
                <a:gd name="connsiteY18" fmla="*/ 5067300 h 5276850"/>
                <a:gd name="connsiteX19" fmla="*/ 65756 w 8760814"/>
                <a:gd name="connsiteY19" fmla="*/ 5067300 h 5276850"/>
                <a:gd name="connsiteX20" fmla="*/ 8606 w 8760814"/>
                <a:gd name="connsiteY20" fmla="*/ 4359258 h 5276850"/>
                <a:gd name="connsiteX21" fmla="*/ 8606 w 8760814"/>
                <a:gd name="connsiteY21" fmla="*/ 993792 h 5276850"/>
                <a:gd name="connsiteX0" fmla="*/ 8606 w 8760814"/>
                <a:gd name="connsiteY0" fmla="*/ 995218 h 5278276"/>
                <a:gd name="connsiteX1" fmla="*/ 849998 w 8760814"/>
                <a:gd name="connsiteY1" fmla="*/ 153826 h 5278276"/>
                <a:gd name="connsiteX2" fmla="*/ 1685006 w 8760814"/>
                <a:gd name="connsiteY2" fmla="*/ 249076 h 5278276"/>
                <a:gd name="connsiteX3" fmla="*/ 2142206 w 8760814"/>
                <a:gd name="connsiteY3" fmla="*/ 1426 h 5278276"/>
                <a:gd name="connsiteX4" fmla="*/ 5209256 w 8760814"/>
                <a:gd name="connsiteY4" fmla="*/ 230026 h 5278276"/>
                <a:gd name="connsiteX5" fmla="*/ 7606364 w 8760814"/>
                <a:gd name="connsiteY5" fmla="*/ 153826 h 5278276"/>
                <a:gd name="connsiteX6" fmla="*/ 8447756 w 8760814"/>
                <a:gd name="connsiteY6" fmla="*/ 995218 h 5278276"/>
                <a:gd name="connsiteX7" fmla="*/ 8733506 w 8760814"/>
                <a:gd name="connsiteY7" fmla="*/ 1506376 h 5278276"/>
                <a:gd name="connsiteX8" fmla="*/ 8600156 w 8760814"/>
                <a:gd name="connsiteY8" fmla="*/ 2344576 h 5278276"/>
                <a:gd name="connsiteX9" fmla="*/ 8752556 w 8760814"/>
                <a:gd name="connsiteY9" fmla="*/ 3297076 h 5278276"/>
                <a:gd name="connsiteX10" fmla="*/ 8447756 w 8760814"/>
                <a:gd name="connsiteY10" fmla="*/ 4360684 h 5278276"/>
                <a:gd name="connsiteX11" fmla="*/ 7606364 w 8760814"/>
                <a:gd name="connsiteY11" fmla="*/ 5202076 h 5278276"/>
                <a:gd name="connsiteX12" fmla="*/ 6790406 w 8760814"/>
                <a:gd name="connsiteY12" fmla="*/ 5030626 h 5278276"/>
                <a:gd name="connsiteX13" fmla="*/ 5971256 w 8760814"/>
                <a:gd name="connsiteY13" fmla="*/ 5278276 h 5278276"/>
                <a:gd name="connsiteX14" fmla="*/ 4713956 w 8760814"/>
                <a:gd name="connsiteY14" fmla="*/ 5049676 h 5278276"/>
                <a:gd name="connsiteX15" fmla="*/ 3742406 w 8760814"/>
                <a:gd name="connsiteY15" fmla="*/ 5240176 h 5278276"/>
                <a:gd name="connsiteX16" fmla="*/ 3075656 w 8760814"/>
                <a:gd name="connsiteY16" fmla="*/ 5011576 h 5278276"/>
                <a:gd name="connsiteX17" fmla="*/ 2142206 w 8760814"/>
                <a:gd name="connsiteY17" fmla="*/ 5240176 h 5278276"/>
                <a:gd name="connsiteX18" fmla="*/ 1113506 w 8760814"/>
                <a:gd name="connsiteY18" fmla="*/ 4992526 h 5278276"/>
                <a:gd name="connsiteX19" fmla="*/ 830948 w 8760814"/>
                <a:gd name="connsiteY19" fmla="*/ 5068726 h 5278276"/>
                <a:gd name="connsiteX20" fmla="*/ 65756 w 8760814"/>
                <a:gd name="connsiteY20" fmla="*/ 5068726 h 5278276"/>
                <a:gd name="connsiteX21" fmla="*/ 8606 w 8760814"/>
                <a:gd name="connsiteY21" fmla="*/ 4360684 h 5278276"/>
                <a:gd name="connsiteX22" fmla="*/ 8606 w 8760814"/>
                <a:gd name="connsiteY22" fmla="*/ 995218 h 5278276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8470 h 5221528"/>
                <a:gd name="connsiteX1" fmla="*/ 849998 w 8760814"/>
                <a:gd name="connsiteY1" fmla="*/ 97078 h 5221528"/>
                <a:gd name="connsiteX2" fmla="*/ 1685006 w 8760814"/>
                <a:gd name="connsiteY2" fmla="*/ 192328 h 5221528"/>
                <a:gd name="connsiteX3" fmla="*/ 2599406 w 8760814"/>
                <a:gd name="connsiteY3" fmla="*/ 1828 h 5221528"/>
                <a:gd name="connsiteX4" fmla="*/ 5209256 w 8760814"/>
                <a:gd name="connsiteY4" fmla="*/ 173278 h 5221528"/>
                <a:gd name="connsiteX5" fmla="*/ 7606364 w 8760814"/>
                <a:gd name="connsiteY5" fmla="*/ 97078 h 5221528"/>
                <a:gd name="connsiteX6" fmla="*/ 8447756 w 8760814"/>
                <a:gd name="connsiteY6" fmla="*/ 938470 h 5221528"/>
                <a:gd name="connsiteX7" fmla="*/ 8733506 w 8760814"/>
                <a:gd name="connsiteY7" fmla="*/ 1449628 h 5221528"/>
                <a:gd name="connsiteX8" fmla="*/ 8600156 w 8760814"/>
                <a:gd name="connsiteY8" fmla="*/ 2287828 h 5221528"/>
                <a:gd name="connsiteX9" fmla="*/ 8752556 w 8760814"/>
                <a:gd name="connsiteY9" fmla="*/ 3240328 h 5221528"/>
                <a:gd name="connsiteX10" fmla="*/ 8447756 w 8760814"/>
                <a:gd name="connsiteY10" fmla="*/ 4303936 h 5221528"/>
                <a:gd name="connsiteX11" fmla="*/ 7606364 w 8760814"/>
                <a:gd name="connsiteY11" fmla="*/ 5145328 h 5221528"/>
                <a:gd name="connsiteX12" fmla="*/ 6790406 w 8760814"/>
                <a:gd name="connsiteY12" fmla="*/ 4973878 h 5221528"/>
                <a:gd name="connsiteX13" fmla="*/ 5971256 w 8760814"/>
                <a:gd name="connsiteY13" fmla="*/ 5221528 h 5221528"/>
                <a:gd name="connsiteX14" fmla="*/ 4713956 w 8760814"/>
                <a:gd name="connsiteY14" fmla="*/ 4992928 h 5221528"/>
                <a:gd name="connsiteX15" fmla="*/ 3742406 w 8760814"/>
                <a:gd name="connsiteY15" fmla="*/ 5183428 h 5221528"/>
                <a:gd name="connsiteX16" fmla="*/ 3075656 w 8760814"/>
                <a:gd name="connsiteY16" fmla="*/ 4954828 h 5221528"/>
                <a:gd name="connsiteX17" fmla="*/ 2142206 w 8760814"/>
                <a:gd name="connsiteY17" fmla="*/ 5183428 h 5221528"/>
                <a:gd name="connsiteX18" fmla="*/ 1113506 w 8760814"/>
                <a:gd name="connsiteY18" fmla="*/ 4935778 h 5221528"/>
                <a:gd name="connsiteX19" fmla="*/ 830948 w 8760814"/>
                <a:gd name="connsiteY19" fmla="*/ 5011978 h 5221528"/>
                <a:gd name="connsiteX20" fmla="*/ 65756 w 8760814"/>
                <a:gd name="connsiteY20" fmla="*/ 5011978 h 5221528"/>
                <a:gd name="connsiteX21" fmla="*/ 8606 w 8760814"/>
                <a:gd name="connsiteY21" fmla="*/ 4303936 h 5221528"/>
                <a:gd name="connsiteX22" fmla="*/ 8606 w 8760814"/>
                <a:gd name="connsiteY22" fmla="*/ 938470 h 5221528"/>
                <a:gd name="connsiteX0" fmla="*/ 8606 w 8760814"/>
                <a:gd name="connsiteY0" fmla="*/ 937157 h 5220215"/>
                <a:gd name="connsiteX1" fmla="*/ 849998 w 8760814"/>
                <a:gd name="connsiteY1" fmla="*/ 95765 h 5220215"/>
                <a:gd name="connsiteX2" fmla="*/ 1685006 w 8760814"/>
                <a:gd name="connsiteY2" fmla="*/ 191015 h 5220215"/>
                <a:gd name="connsiteX3" fmla="*/ 2599406 w 8760814"/>
                <a:gd name="connsiteY3" fmla="*/ 515 h 5220215"/>
                <a:gd name="connsiteX4" fmla="*/ 4237706 w 8760814"/>
                <a:gd name="connsiteY4" fmla="*/ 76715 h 5220215"/>
                <a:gd name="connsiteX5" fmla="*/ 5209256 w 8760814"/>
                <a:gd name="connsiteY5" fmla="*/ 171965 h 5220215"/>
                <a:gd name="connsiteX6" fmla="*/ 7606364 w 8760814"/>
                <a:gd name="connsiteY6" fmla="*/ 95765 h 5220215"/>
                <a:gd name="connsiteX7" fmla="*/ 8447756 w 8760814"/>
                <a:gd name="connsiteY7" fmla="*/ 937157 h 5220215"/>
                <a:gd name="connsiteX8" fmla="*/ 8733506 w 8760814"/>
                <a:gd name="connsiteY8" fmla="*/ 1448315 h 5220215"/>
                <a:gd name="connsiteX9" fmla="*/ 8600156 w 8760814"/>
                <a:gd name="connsiteY9" fmla="*/ 2286515 h 5220215"/>
                <a:gd name="connsiteX10" fmla="*/ 8752556 w 8760814"/>
                <a:gd name="connsiteY10" fmla="*/ 3239015 h 5220215"/>
                <a:gd name="connsiteX11" fmla="*/ 8447756 w 8760814"/>
                <a:gd name="connsiteY11" fmla="*/ 4302623 h 5220215"/>
                <a:gd name="connsiteX12" fmla="*/ 7606364 w 8760814"/>
                <a:gd name="connsiteY12" fmla="*/ 5144015 h 5220215"/>
                <a:gd name="connsiteX13" fmla="*/ 6790406 w 8760814"/>
                <a:gd name="connsiteY13" fmla="*/ 4972565 h 5220215"/>
                <a:gd name="connsiteX14" fmla="*/ 5971256 w 8760814"/>
                <a:gd name="connsiteY14" fmla="*/ 5220215 h 5220215"/>
                <a:gd name="connsiteX15" fmla="*/ 4713956 w 8760814"/>
                <a:gd name="connsiteY15" fmla="*/ 4991615 h 5220215"/>
                <a:gd name="connsiteX16" fmla="*/ 3742406 w 8760814"/>
                <a:gd name="connsiteY16" fmla="*/ 5182115 h 5220215"/>
                <a:gd name="connsiteX17" fmla="*/ 3075656 w 8760814"/>
                <a:gd name="connsiteY17" fmla="*/ 4953515 h 5220215"/>
                <a:gd name="connsiteX18" fmla="*/ 2142206 w 8760814"/>
                <a:gd name="connsiteY18" fmla="*/ 5182115 h 5220215"/>
                <a:gd name="connsiteX19" fmla="*/ 1113506 w 8760814"/>
                <a:gd name="connsiteY19" fmla="*/ 4934465 h 5220215"/>
                <a:gd name="connsiteX20" fmla="*/ 830948 w 8760814"/>
                <a:gd name="connsiteY20" fmla="*/ 5010665 h 5220215"/>
                <a:gd name="connsiteX21" fmla="*/ 65756 w 8760814"/>
                <a:gd name="connsiteY21" fmla="*/ 5010665 h 5220215"/>
                <a:gd name="connsiteX22" fmla="*/ 8606 w 8760814"/>
                <a:gd name="connsiteY22" fmla="*/ 4302623 h 5220215"/>
                <a:gd name="connsiteX23" fmla="*/ 8606 w 8760814"/>
                <a:gd name="connsiteY23" fmla="*/ 937157 h 5220215"/>
                <a:gd name="connsiteX0" fmla="*/ 8606 w 8760814"/>
                <a:gd name="connsiteY0" fmla="*/ 938530 h 5221588"/>
                <a:gd name="connsiteX1" fmla="*/ 849998 w 8760814"/>
                <a:gd name="connsiteY1" fmla="*/ 97138 h 5221588"/>
                <a:gd name="connsiteX2" fmla="*/ 1685006 w 8760814"/>
                <a:gd name="connsiteY2" fmla="*/ 192388 h 5221588"/>
                <a:gd name="connsiteX3" fmla="*/ 2599406 w 8760814"/>
                <a:gd name="connsiteY3" fmla="*/ 1888 h 5221588"/>
                <a:gd name="connsiteX4" fmla="*/ 3590006 w 8760814"/>
                <a:gd name="connsiteY4" fmla="*/ 173338 h 5221588"/>
                <a:gd name="connsiteX5" fmla="*/ 4237706 w 8760814"/>
                <a:gd name="connsiteY5" fmla="*/ 78088 h 5221588"/>
                <a:gd name="connsiteX6" fmla="*/ 5209256 w 8760814"/>
                <a:gd name="connsiteY6" fmla="*/ 173338 h 5221588"/>
                <a:gd name="connsiteX7" fmla="*/ 7606364 w 8760814"/>
                <a:gd name="connsiteY7" fmla="*/ 97138 h 5221588"/>
                <a:gd name="connsiteX8" fmla="*/ 8447756 w 8760814"/>
                <a:gd name="connsiteY8" fmla="*/ 938530 h 5221588"/>
                <a:gd name="connsiteX9" fmla="*/ 8733506 w 8760814"/>
                <a:gd name="connsiteY9" fmla="*/ 1449688 h 5221588"/>
                <a:gd name="connsiteX10" fmla="*/ 8600156 w 8760814"/>
                <a:gd name="connsiteY10" fmla="*/ 2287888 h 5221588"/>
                <a:gd name="connsiteX11" fmla="*/ 8752556 w 8760814"/>
                <a:gd name="connsiteY11" fmla="*/ 3240388 h 5221588"/>
                <a:gd name="connsiteX12" fmla="*/ 8447756 w 8760814"/>
                <a:gd name="connsiteY12" fmla="*/ 4303996 h 5221588"/>
                <a:gd name="connsiteX13" fmla="*/ 7606364 w 8760814"/>
                <a:gd name="connsiteY13" fmla="*/ 5145388 h 5221588"/>
                <a:gd name="connsiteX14" fmla="*/ 6790406 w 8760814"/>
                <a:gd name="connsiteY14" fmla="*/ 4973938 h 5221588"/>
                <a:gd name="connsiteX15" fmla="*/ 5971256 w 8760814"/>
                <a:gd name="connsiteY15" fmla="*/ 5221588 h 5221588"/>
                <a:gd name="connsiteX16" fmla="*/ 4713956 w 8760814"/>
                <a:gd name="connsiteY16" fmla="*/ 4992988 h 5221588"/>
                <a:gd name="connsiteX17" fmla="*/ 3742406 w 8760814"/>
                <a:gd name="connsiteY17" fmla="*/ 5183488 h 5221588"/>
                <a:gd name="connsiteX18" fmla="*/ 3075656 w 8760814"/>
                <a:gd name="connsiteY18" fmla="*/ 4954888 h 5221588"/>
                <a:gd name="connsiteX19" fmla="*/ 2142206 w 8760814"/>
                <a:gd name="connsiteY19" fmla="*/ 5183488 h 5221588"/>
                <a:gd name="connsiteX20" fmla="*/ 1113506 w 8760814"/>
                <a:gd name="connsiteY20" fmla="*/ 4935838 h 5221588"/>
                <a:gd name="connsiteX21" fmla="*/ 830948 w 8760814"/>
                <a:gd name="connsiteY21" fmla="*/ 5012038 h 5221588"/>
                <a:gd name="connsiteX22" fmla="*/ 65756 w 8760814"/>
                <a:gd name="connsiteY22" fmla="*/ 5012038 h 5221588"/>
                <a:gd name="connsiteX23" fmla="*/ 8606 w 8760814"/>
                <a:gd name="connsiteY23" fmla="*/ 4303996 h 5221588"/>
                <a:gd name="connsiteX24" fmla="*/ 8606 w 8760814"/>
                <a:gd name="connsiteY24" fmla="*/ 938530 h 5221588"/>
                <a:gd name="connsiteX0" fmla="*/ 19967 w 8772175"/>
                <a:gd name="connsiteY0" fmla="*/ 938530 h 5221588"/>
                <a:gd name="connsiteX1" fmla="*/ 861359 w 8772175"/>
                <a:gd name="connsiteY1" fmla="*/ 97138 h 5221588"/>
                <a:gd name="connsiteX2" fmla="*/ 1696367 w 8772175"/>
                <a:gd name="connsiteY2" fmla="*/ 192388 h 5221588"/>
                <a:gd name="connsiteX3" fmla="*/ 2610767 w 8772175"/>
                <a:gd name="connsiteY3" fmla="*/ 1888 h 5221588"/>
                <a:gd name="connsiteX4" fmla="*/ 3601367 w 8772175"/>
                <a:gd name="connsiteY4" fmla="*/ 173338 h 5221588"/>
                <a:gd name="connsiteX5" fmla="*/ 4249067 w 8772175"/>
                <a:gd name="connsiteY5" fmla="*/ 78088 h 5221588"/>
                <a:gd name="connsiteX6" fmla="*/ 5220617 w 8772175"/>
                <a:gd name="connsiteY6" fmla="*/ 173338 h 5221588"/>
                <a:gd name="connsiteX7" fmla="*/ 7617725 w 8772175"/>
                <a:gd name="connsiteY7" fmla="*/ 97138 h 5221588"/>
                <a:gd name="connsiteX8" fmla="*/ 8459117 w 8772175"/>
                <a:gd name="connsiteY8" fmla="*/ 938530 h 5221588"/>
                <a:gd name="connsiteX9" fmla="*/ 8744867 w 8772175"/>
                <a:gd name="connsiteY9" fmla="*/ 1449688 h 5221588"/>
                <a:gd name="connsiteX10" fmla="*/ 8611517 w 8772175"/>
                <a:gd name="connsiteY10" fmla="*/ 2287888 h 5221588"/>
                <a:gd name="connsiteX11" fmla="*/ 8763917 w 8772175"/>
                <a:gd name="connsiteY11" fmla="*/ 3240388 h 5221588"/>
                <a:gd name="connsiteX12" fmla="*/ 8459117 w 8772175"/>
                <a:gd name="connsiteY12" fmla="*/ 4303996 h 5221588"/>
                <a:gd name="connsiteX13" fmla="*/ 7617725 w 8772175"/>
                <a:gd name="connsiteY13" fmla="*/ 5145388 h 5221588"/>
                <a:gd name="connsiteX14" fmla="*/ 6801767 w 8772175"/>
                <a:gd name="connsiteY14" fmla="*/ 4973938 h 5221588"/>
                <a:gd name="connsiteX15" fmla="*/ 5982617 w 8772175"/>
                <a:gd name="connsiteY15" fmla="*/ 5221588 h 5221588"/>
                <a:gd name="connsiteX16" fmla="*/ 4725317 w 8772175"/>
                <a:gd name="connsiteY16" fmla="*/ 4992988 h 5221588"/>
                <a:gd name="connsiteX17" fmla="*/ 3753767 w 8772175"/>
                <a:gd name="connsiteY17" fmla="*/ 5183488 h 5221588"/>
                <a:gd name="connsiteX18" fmla="*/ 3087017 w 8772175"/>
                <a:gd name="connsiteY18" fmla="*/ 4954888 h 5221588"/>
                <a:gd name="connsiteX19" fmla="*/ 2153567 w 8772175"/>
                <a:gd name="connsiteY19" fmla="*/ 5183488 h 5221588"/>
                <a:gd name="connsiteX20" fmla="*/ 1124867 w 8772175"/>
                <a:gd name="connsiteY20" fmla="*/ 4935838 h 5221588"/>
                <a:gd name="connsiteX21" fmla="*/ 842309 w 8772175"/>
                <a:gd name="connsiteY21" fmla="*/ 5012038 h 5221588"/>
                <a:gd name="connsiteX22" fmla="*/ 77117 w 8772175"/>
                <a:gd name="connsiteY22" fmla="*/ 5012038 h 5221588"/>
                <a:gd name="connsiteX23" fmla="*/ 19967 w 8772175"/>
                <a:gd name="connsiteY23" fmla="*/ 4303996 h 5221588"/>
                <a:gd name="connsiteX24" fmla="*/ 158910 w 8772175"/>
                <a:gd name="connsiteY24" fmla="*/ 1665655 h 5221588"/>
                <a:gd name="connsiteX25" fmla="*/ 19967 w 8772175"/>
                <a:gd name="connsiteY25" fmla="*/ 938530 h 5221588"/>
                <a:gd name="connsiteX0" fmla="*/ 26791 w 8778999"/>
                <a:gd name="connsiteY0" fmla="*/ 938530 h 5221588"/>
                <a:gd name="connsiteX1" fmla="*/ 868183 w 8778999"/>
                <a:gd name="connsiteY1" fmla="*/ 97138 h 5221588"/>
                <a:gd name="connsiteX2" fmla="*/ 1703191 w 8778999"/>
                <a:gd name="connsiteY2" fmla="*/ 192388 h 5221588"/>
                <a:gd name="connsiteX3" fmla="*/ 2617591 w 8778999"/>
                <a:gd name="connsiteY3" fmla="*/ 1888 h 5221588"/>
                <a:gd name="connsiteX4" fmla="*/ 3608191 w 8778999"/>
                <a:gd name="connsiteY4" fmla="*/ 173338 h 5221588"/>
                <a:gd name="connsiteX5" fmla="*/ 4255891 w 8778999"/>
                <a:gd name="connsiteY5" fmla="*/ 78088 h 5221588"/>
                <a:gd name="connsiteX6" fmla="*/ 5227441 w 8778999"/>
                <a:gd name="connsiteY6" fmla="*/ 173338 h 5221588"/>
                <a:gd name="connsiteX7" fmla="*/ 7624549 w 8778999"/>
                <a:gd name="connsiteY7" fmla="*/ 97138 h 5221588"/>
                <a:gd name="connsiteX8" fmla="*/ 8465941 w 8778999"/>
                <a:gd name="connsiteY8" fmla="*/ 938530 h 5221588"/>
                <a:gd name="connsiteX9" fmla="*/ 8751691 w 8778999"/>
                <a:gd name="connsiteY9" fmla="*/ 1449688 h 5221588"/>
                <a:gd name="connsiteX10" fmla="*/ 8618341 w 8778999"/>
                <a:gd name="connsiteY10" fmla="*/ 2287888 h 5221588"/>
                <a:gd name="connsiteX11" fmla="*/ 8770741 w 8778999"/>
                <a:gd name="connsiteY11" fmla="*/ 3240388 h 5221588"/>
                <a:gd name="connsiteX12" fmla="*/ 8465941 w 8778999"/>
                <a:gd name="connsiteY12" fmla="*/ 4303996 h 5221588"/>
                <a:gd name="connsiteX13" fmla="*/ 7624549 w 8778999"/>
                <a:gd name="connsiteY13" fmla="*/ 5145388 h 5221588"/>
                <a:gd name="connsiteX14" fmla="*/ 6808591 w 8778999"/>
                <a:gd name="connsiteY14" fmla="*/ 4973938 h 5221588"/>
                <a:gd name="connsiteX15" fmla="*/ 5989441 w 8778999"/>
                <a:gd name="connsiteY15" fmla="*/ 5221588 h 5221588"/>
                <a:gd name="connsiteX16" fmla="*/ 4732141 w 8778999"/>
                <a:gd name="connsiteY16" fmla="*/ 4992988 h 5221588"/>
                <a:gd name="connsiteX17" fmla="*/ 3760591 w 8778999"/>
                <a:gd name="connsiteY17" fmla="*/ 5183488 h 5221588"/>
                <a:gd name="connsiteX18" fmla="*/ 3093841 w 8778999"/>
                <a:gd name="connsiteY18" fmla="*/ 4954888 h 5221588"/>
                <a:gd name="connsiteX19" fmla="*/ 2160391 w 8778999"/>
                <a:gd name="connsiteY19" fmla="*/ 5183488 h 5221588"/>
                <a:gd name="connsiteX20" fmla="*/ 1131691 w 8778999"/>
                <a:gd name="connsiteY20" fmla="*/ 4935838 h 5221588"/>
                <a:gd name="connsiteX21" fmla="*/ 849133 w 8778999"/>
                <a:gd name="connsiteY21" fmla="*/ 5012038 h 5221588"/>
                <a:gd name="connsiteX22" fmla="*/ 83941 w 8778999"/>
                <a:gd name="connsiteY22" fmla="*/ 5012038 h 5221588"/>
                <a:gd name="connsiteX23" fmla="*/ 26791 w 8778999"/>
                <a:gd name="connsiteY23" fmla="*/ 4303996 h 5221588"/>
                <a:gd name="connsiteX24" fmla="*/ 7329 w 8778999"/>
                <a:gd name="connsiteY24" fmla="*/ 2247913 h 5221588"/>
                <a:gd name="connsiteX25" fmla="*/ 165734 w 8778999"/>
                <a:gd name="connsiteY25" fmla="*/ 1665655 h 5221588"/>
                <a:gd name="connsiteX26" fmla="*/ 26791 w 8778999"/>
                <a:gd name="connsiteY26" fmla="*/ 938530 h 5221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8778999" h="5221588">
                  <a:moveTo>
                    <a:pt x="26791" y="938530"/>
                  </a:moveTo>
                  <a:cubicBezTo>
                    <a:pt x="26791" y="473842"/>
                    <a:pt x="403495" y="97138"/>
                    <a:pt x="868183" y="97138"/>
                  </a:cubicBezTo>
                  <a:cubicBezTo>
                    <a:pt x="1134883" y="-52619"/>
                    <a:pt x="1487823" y="217788"/>
                    <a:pt x="1703191" y="192388"/>
                  </a:cubicBezTo>
                  <a:cubicBezTo>
                    <a:pt x="1918559" y="166988"/>
                    <a:pt x="2303266" y="24113"/>
                    <a:pt x="2617591" y="1888"/>
                  </a:cubicBezTo>
                  <a:cubicBezTo>
                    <a:pt x="2931916" y="-20337"/>
                    <a:pt x="3335141" y="160638"/>
                    <a:pt x="3608191" y="173338"/>
                  </a:cubicBezTo>
                  <a:cubicBezTo>
                    <a:pt x="3881241" y="186038"/>
                    <a:pt x="3982841" y="59038"/>
                    <a:pt x="4255891" y="78088"/>
                  </a:cubicBezTo>
                  <a:cubicBezTo>
                    <a:pt x="4528941" y="97138"/>
                    <a:pt x="4665998" y="182863"/>
                    <a:pt x="5227441" y="173338"/>
                  </a:cubicBezTo>
                  <a:cubicBezTo>
                    <a:pt x="5788884" y="163813"/>
                    <a:pt x="7100674" y="-36744"/>
                    <a:pt x="7624549" y="97138"/>
                  </a:cubicBezTo>
                  <a:cubicBezTo>
                    <a:pt x="8089237" y="97138"/>
                    <a:pt x="8465941" y="473842"/>
                    <a:pt x="8465941" y="938530"/>
                  </a:cubicBezTo>
                  <a:cubicBezTo>
                    <a:pt x="8459591" y="1108916"/>
                    <a:pt x="8758041" y="1279302"/>
                    <a:pt x="8751691" y="1449688"/>
                  </a:cubicBezTo>
                  <a:cubicBezTo>
                    <a:pt x="8802491" y="1674581"/>
                    <a:pt x="8615166" y="1989438"/>
                    <a:pt x="8618341" y="2287888"/>
                  </a:cubicBezTo>
                  <a:cubicBezTo>
                    <a:pt x="8621516" y="2586338"/>
                    <a:pt x="8821541" y="2904370"/>
                    <a:pt x="8770741" y="3240388"/>
                  </a:cubicBezTo>
                  <a:lnTo>
                    <a:pt x="8465941" y="4303996"/>
                  </a:lnTo>
                  <a:cubicBezTo>
                    <a:pt x="8465941" y="4768684"/>
                    <a:pt x="8089237" y="5145388"/>
                    <a:pt x="7624549" y="5145388"/>
                  </a:cubicBezTo>
                  <a:cubicBezTo>
                    <a:pt x="7352563" y="5139038"/>
                    <a:pt x="7080577" y="4980288"/>
                    <a:pt x="6808591" y="4973938"/>
                  </a:cubicBezTo>
                  <a:cubicBezTo>
                    <a:pt x="6535541" y="4992988"/>
                    <a:pt x="6262491" y="5202538"/>
                    <a:pt x="5989441" y="5221588"/>
                  </a:cubicBezTo>
                  <a:cubicBezTo>
                    <a:pt x="5563991" y="5196188"/>
                    <a:pt x="5157591" y="5018388"/>
                    <a:pt x="4732141" y="4992988"/>
                  </a:cubicBezTo>
                  <a:cubicBezTo>
                    <a:pt x="4433691" y="4999338"/>
                    <a:pt x="4059041" y="5177138"/>
                    <a:pt x="3760591" y="5183488"/>
                  </a:cubicBezTo>
                  <a:cubicBezTo>
                    <a:pt x="3544691" y="5177138"/>
                    <a:pt x="3309741" y="4961238"/>
                    <a:pt x="3093841" y="4954888"/>
                  </a:cubicBezTo>
                  <a:cubicBezTo>
                    <a:pt x="2782691" y="4980288"/>
                    <a:pt x="2471541" y="5158088"/>
                    <a:pt x="2160391" y="5183488"/>
                  </a:cubicBezTo>
                  <a:cubicBezTo>
                    <a:pt x="1804791" y="5132688"/>
                    <a:pt x="1487291" y="4986638"/>
                    <a:pt x="1131691" y="4935838"/>
                  </a:cubicBezTo>
                  <a:lnTo>
                    <a:pt x="849133" y="5012038"/>
                  </a:lnTo>
                  <a:cubicBezTo>
                    <a:pt x="541158" y="4954888"/>
                    <a:pt x="220998" y="5130045"/>
                    <a:pt x="83941" y="5012038"/>
                  </a:cubicBezTo>
                  <a:cubicBezTo>
                    <a:pt x="-53116" y="4894031"/>
                    <a:pt x="16459" y="4761218"/>
                    <a:pt x="26791" y="4303996"/>
                  </a:cubicBezTo>
                  <a:cubicBezTo>
                    <a:pt x="37123" y="3846774"/>
                    <a:pt x="-15828" y="2687636"/>
                    <a:pt x="7329" y="2247913"/>
                  </a:cubicBezTo>
                  <a:cubicBezTo>
                    <a:pt x="30486" y="1808190"/>
                    <a:pt x="185591" y="1887351"/>
                    <a:pt x="165734" y="1665655"/>
                  </a:cubicBezTo>
                  <a:lnTo>
                    <a:pt x="26791" y="938530"/>
                  </a:lnTo>
                  <a:close/>
                </a:path>
              </a:pathLst>
            </a:custGeom>
            <a:solidFill>
              <a:schemeClr val="bg1">
                <a:alpha val="66000"/>
              </a:schemeClr>
            </a:solidFill>
            <a:ln w="38100"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>
                <a:defRPr/>
              </a:pPr>
              <a:endParaRPr lang="en-GB" sz="2700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356076" y="773638"/>
              <a:ext cx="8129518" cy="37548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371600">
                <a:defRPr/>
              </a:pPr>
              <a:r>
                <a:rPr lang="en-GB" sz="90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 ƠN CÁC BẠN ĐÃ GIÚP MÌNH CÓ CHUYẾN DU HÀNH THẬT THÚ VỊ!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6500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E17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07009" y="970006"/>
            <a:ext cx="15408520" cy="8288294"/>
            <a:chOff x="0" y="0"/>
            <a:chExt cx="4058211" cy="2182925"/>
          </a:xfrm>
        </p:grpSpPr>
        <p:sp>
          <p:nvSpPr>
            <p:cNvPr id="3" name="CẨM DUYÊN"/>
            <p:cNvSpPr/>
            <p:nvPr/>
          </p:nvSpPr>
          <p:spPr>
            <a:xfrm>
              <a:off x="0" y="0"/>
              <a:ext cx="4058211" cy="2182925"/>
            </a:xfrm>
            <a:custGeom>
              <a:avLst/>
              <a:gdLst/>
              <a:ahLst/>
              <a:cxnLst/>
              <a:rect l="l" t="t" r="r" b="b"/>
              <a:pathLst>
                <a:path w="4058211" h="2182925">
                  <a:moveTo>
                    <a:pt x="25625" y="0"/>
                  </a:moveTo>
                  <a:lnTo>
                    <a:pt x="4032586" y="0"/>
                  </a:lnTo>
                  <a:cubicBezTo>
                    <a:pt x="4046739" y="0"/>
                    <a:pt x="4058211" y="11473"/>
                    <a:pt x="4058211" y="25625"/>
                  </a:cubicBezTo>
                  <a:lnTo>
                    <a:pt x="4058211" y="2157300"/>
                  </a:lnTo>
                  <a:cubicBezTo>
                    <a:pt x="4058211" y="2164097"/>
                    <a:pt x="4055511" y="2170614"/>
                    <a:pt x="4050706" y="2175420"/>
                  </a:cubicBezTo>
                  <a:cubicBezTo>
                    <a:pt x="4045900" y="2180225"/>
                    <a:pt x="4039383" y="2182925"/>
                    <a:pt x="4032586" y="2182925"/>
                  </a:cubicBezTo>
                  <a:lnTo>
                    <a:pt x="25625" y="2182925"/>
                  </a:lnTo>
                  <a:cubicBezTo>
                    <a:pt x="18829" y="2182925"/>
                    <a:pt x="12311" y="2180225"/>
                    <a:pt x="7505" y="2175420"/>
                  </a:cubicBezTo>
                  <a:cubicBezTo>
                    <a:pt x="2700" y="2170614"/>
                    <a:pt x="0" y="2164097"/>
                    <a:pt x="0" y="2157300"/>
                  </a:cubicBezTo>
                  <a:lnTo>
                    <a:pt x="0" y="25625"/>
                  </a:lnTo>
                  <a:cubicBezTo>
                    <a:pt x="0" y="18829"/>
                    <a:pt x="2700" y="12311"/>
                    <a:pt x="7505" y="7505"/>
                  </a:cubicBezTo>
                  <a:cubicBezTo>
                    <a:pt x="12311" y="2700"/>
                    <a:pt x="18829" y="0"/>
                    <a:pt x="25625" y="0"/>
                  </a:cubicBezTo>
                  <a:close/>
                </a:path>
              </a:pathLst>
            </a:custGeom>
            <a:solidFill>
              <a:srgbClr val="FFF8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058211" cy="2221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063862" y="-64869"/>
            <a:ext cx="2384859" cy="2430429"/>
          </a:xfrm>
          <a:custGeom>
            <a:avLst/>
            <a:gdLst/>
            <a:ahLst/>
            <a:cxnLst/>
            <a:rect l="l" t="t" r="r" b="b"/>
            <a:pathLst>
              <a:path w="2384859" h="2430429">
                <a:moveTo>
                  <a:pt x="0" y="0"/>
                </a:moveTo>
                <a:lnTo>
                  <a:pt x="2384859" y="0"/>
                </a:lnTo>
                <a:lnTo>
                  <a:pt x="2384859" y="2430429"/>
                </a:lnTo>
                <a:lnTo>
                  <a:pt x="0" y="24304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2331782">
            <a:off x="2622439" y="-786131"/>
            <a:ext cx="1542783" cy="1572263"/>
          </a:xfrm>
          <a:custGeom>
            <a:avLst/>
            <a:gdLst/>
            <a:ahLst/>
            <a:cxnLst/>
            <a:rect l="l" t="t" r="r" b="b"/>
            <a:pathLst>
              <a:path w="1542783" h="1572263">
                <a:moveTo>
                  <a:pt x="0" y="0"/>
                </a:moveTo>
                <a:lnTo>
                  <a:pt x="1542782" y="0"/>
                </a:lnTo>
                <a:lnTo>
                  <a:pt x="1542782" y="1572262"/>
                </a:lnTo>
                <a:lnTo>
                  <a:pt x="0" y="1572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2331782">
            <a:off x="139591" y="613800"/>
            <a:ext cx="2156412" cy="2197617"/>
          </a:xfrm>
          <a:custGeom>
            <a:avLst/>
            <a:gdLst/>
            <a:ahLst/>
            <a:cxnLst/>
            <a:rect l="l" t="t" r="r" b="b"/>
            <a:pathLst>
              <a:path w="2156412" h="2197617">
                <a:moveTo>
                  <a:pt x="0" y="0"/>
                </a:moveTo>
                <a:lnTo>
                  <a:pt x="2156412" y="0"/>
                </a:lnTo>
                <a:lnTo>
                  <a:pt x="2156412" y="2197617"/>
                </a:lnTo>
                <a:lnTo>
                  <a:pt x="0" y="21976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440869" y="3590002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1" y="0"/>
                </a:lnTo>
                <a:lnTo>
                  <a:pt x="587831" y="587096"/>
                </a:lnTo>
                <a:lnTo>
                  <a:pt x="0" y="5870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994084" y="509041"/>
            <a:ext cx="587831" cy="587096"/>
          </a:xfrm>
          <a:custGeom>
            <a:avLst/>
            <a:gdLst/>
            <a:ahLst/>
            <a:cxnLst/>
            <a:rect l="l" t="t" r="r" b="b"/>
            <a:pathLst>
              <a:path w="587831" h="587096">
                <a:moveTo>
                  <a:pt x="0" y="0"/>
                </a:moveTo>
                <a:lnTo>
                  <a:pt x="587832" y="0"/>
                </a:lnTo>
                <a:lnTo>
                  <a:pt x="587832" y="587097"/>
                </a:lnTo>
                <a:lnTo>
                  <a:pt x="0" y="5870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0" y="4877725"/>
            <a:ext cx="7189174" cy="5319989"/>
          </a:xfrm>
          <a:custGeom>
            <a:avLst/>
            <a:gdLst/>
            <a:ahLst/>
            <a:cxnLst/>
            <a:rect l="l" t="t" r="r" b="b"/>
            <a:pathLst>
              <a:path w="7189174" h="5319989">
                <a:moveTo>
                  <a:pt x="0" y="0"/>
                </a:moveTo>
                <a:lnTo>
                  <a:pt x="7189174" y="0"/>
                </a:lnTo>
                <a:lnTo>
                  <a:pt x="7189174" y="5319989"/>
                </a:lnTo>
                <a:lnTo>
                  <a:pt x="0" y="531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676017">
            <a:off x="13333374" y="4556025"/>
            <a:ext cx="4381943" cy="5100224"/>
          </a:xfrm>
          <a:custGeom>
            <a:avLst/>
            <a:gdLst/>
            <a:ahLst/>
            <a:cxnLst/>
            <a:rect l="l" t="t" r="r" b="b"/>
            <a:pathLst>
              <a:path w="4381943" h="5100224">
                <a:moveTo>
                  <a:pt x="0" y="0"/>
                </a:moveTo>
                <a:lnTo>
                  <a:pt x="4381943" y="0"/>
                </a:lnTo>
                <a:lnTo>
                  <a:pt x="4381943" y="5100224"/>
                </a:lnTo>
                <a:lnTo>
                  <a:pt x="0" y="510022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D2C4A2F-BA7C-7B81-F6FE-26BE08784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0800" y="2476500"/>
            <a:ext cx="13351397" cy="302387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46920A-AEA9-2D98-6E73-CB994D17BA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6200" y="952500"/>
            <a:ext cx="2865368" cy="14448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066F7D2A754846A2D9FB1C71B4DE84" ma:contentTypeVersion="16" ma:contentTypeDescription="Create a new document." ma:contentTypeScope="" ma:versionID="b8055b0efe4ed5168b16660ccc667882">
  <xsd:schema xmlns:xsd="http://www.w3.org/2001/XMLSchema" xmlns:xs="http://www.w3.org/2001/XMLSchema" xmlns:p="http://schemas.microsoft.com/office/2006/metadata/properties" xmlns:ns3="7ca0869d-e64d-4948-b06f-9c660a26366e" xmlns:ns4="c369c114-7e22-43c4-b211-3b63d65c646c" targetNamespace="http://schemas.microsoft.com/office/2006/metadata/properties" ma:root="true" ma:fieldsID="ad2f3945156997671da509d93779851b" ns3:_="" ns4:_="">
    <xsd:import namespace="7ca0869d-e64d-4948-b06f-9c660a26366e"/>
    <xsd:import namespace="c369c114-7e22-43c4-b211-3b63d65c64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ca0869d-e64d-4948-b06f-9c660a2636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2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69c114-7e22-43c4-b211-3b63d65c646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ca0869d-e64d-4948-b06f-9c660a26366e" xsi:nil="true"/>
  </documentManagement>
</p:properties>
</file>

<file path=customXml/itemProps1.xml><?xml version="1.0" encoding="utf-8"?>
<ds:datastoreItem xmlns:ds="http://schemas.openxmlformats.org/officeDocument/2006/customXml" ds:itemID="{5011B923-0F4B-4DDA-9BC7-B77CEC7B29C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0C59996-60A4-4811-A675-7AEB85E4EE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ca0869d-e64d-4948-b06f-9c660a26366e"/>
    <ds:schemaRef ds:uri="c369c114-7e22-43c4-b211-3b63d65c646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14C7761-0320-4589-80CE-8729C19C03E5}">
  <ds:schemaRefs>
    <ds:schemaRef ds:uri="http://purl.org/dc/dcmitype/"/>
    <ds:schemaRef ds:uri="http://purl.org/dc/terms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2006/documentManagement/types"/>
    <ds:schemaRef ds:uri="7ca0869d-e64d-4948-b06f-9c660a26366e"/>
    <ds:schemaRef ds:uri="http://schemas.microsoft.com/office/infopath/2007/PartnerControls"/>
    <ds:schemaRef ds:uri="http://schemas.openxmlformats.org/package/2006/metadata/core-properties"/>
    <ds:schemaRef ds:uri="c369c114-7e22-43c4-b211-3b63d65c646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651</Words>
  <Application>Microsoft Office PowerPoint</Application>
  <PresentationFormat>Custom</PresentationFormat>
  <Paragraphs>74</Paragraphs>
  <Slides>18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Cambria</vt:lpstr>
      <vt:lpstr>Cambria Math</vt:lpstr>
      <vt:lpstr>SVN-Poky's</vt:lpstr>
      <vt:lpstr>Times New Roman</vt:lpstr>
      <vt:lpstr>Office Theme</vt:lpstr>
      <vt:lpstr>Thiết kế Tùy chỉnh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TV5_T3_NÓI VÀ NGHE</dc:title>
  <dc:creator>Huong Thao - 0972115126</dc:creator>
  <cp:lastModifiedBy>Administrator</cp:lastModifiedBy>
  <cp:revision>55</cp:revision>
  <dcterms:created xsi:type="dcterms:W3CDTF">2006-08-16T00:00:00Z</dcterms:created>
  <dcterms:modified xsi:type="dcterms:W3CDTF">2025-01-22T13:03:01Z</dcterms:modified>
  <dc:identifier>DAGIxAgL6lM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0x010100A4066F7D2A754846A2D9FB1C71B4DE84</vt:lpwstr>
  </property>
</Properties>
</file>