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9"/>
  </p:notesMasterIdLst>
  <p:sldIdLst>
    <p:sldId id="333" r:id="rId2"/>
    <p:sldId id="389" r:id="rId3"/>
    <p:sldId id="390" r:id="rId4"/>
    <p:sldId id="417" r:id="rId5"/>
    <p:sldId id="418" r:id="rId6"/>
    <p:sldId id="419" r:id="rId7"/>
    <p:sldId id="394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mbria Math" panose="02040503050406030204" pitchFamily="18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0" autoAdjust="0"/>
    <p:restoredTop sz="84805" autoAdjust="0"/>
  </p:normalViewPr>
  <p:slideViewPr>
    <p:cSldViewPr snapToGrid="0">
      <p:cViewPr varScale="1">
        <p:scale>
          <a:sx n="64" d="100"/>
          <a:sy n="64" d="100"/>
        </p:scale>
        <p:origin x="861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B9A99-CF67-4382-AC86-C83C00FFCA9D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7ABB2-EC35-4807-A17D-E3D9231DC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426A-7D9C-74C9-3660-E1357D39E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7ECB3-E456-F8D1-8667-237C433C3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FB4D-04F4-685F-7B07-8CA04D5C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E629A-A065-5594-4E9B-E0E337B6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75C4-E2E6-25B1-6C7A-C15A0686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3136D-933D-5922-C5ED-C8B62364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FBFC-3C9C-8AC6-E5CF-3451F096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AFCC3-2533-B8DA-9AD2-47792E313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02E1-822D-C18A-6FC1-2DC5F297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9BB70-B80F-BE76-AAF1-6A71AEEF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668BA-EAA8-29B5-5B4A-630ED49E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39DB10-C167-E5B9-03E8-18F72C546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4632D-01EA-35C9-D320-3FB0577C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39DD-C727-3E53-D26F-0015610E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F9ED-E1DE-DC52-1351-DCB1534E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923CA-027B-A13F-D66E-4740B7B4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1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A382205-B480-022B-682E-EC0931FDF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3BCE-223B-4C86-E3DB-10573FAB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D6A23-8204-74FE-607E-66009EB43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684F0-8637-843F-A182-E0E5C99C9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7BF85-96BD-578B-EAA9-EC20016D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5C8FF-6035-88FE-2734-D02FD00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12A0-D22E-09F4-D31C-0DF07CE6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10385-5939-1B78-36A6-F41C37960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2854E-8421-A883-9E8E-D7BFB891A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00383-F71C-1761-4774-BB6DBBDF9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F3904-6EB0-3DC9-D410-05C84376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A12B3-20BA-D1B4-5E7A-1E7D23B2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4261-83FC-3EE5-2D55-34A7E32C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D3985-5CA9-2C90-C66E-E9D70DE49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927EE-0A21-F4D9-5792-C39DACB33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BCFC5-9073-F465-7E0C-6D9643267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D9D45-C758-98D7-234A-39BF7B38A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F635C-4A2D-CF9F-3BF6-C5B76700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D2F50-BA3E-4486-705F-4411517E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7F71F-FD60-135C-8A70-F95222BF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A7F8-79A1-8445-D7C1-1DB288F0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408BD-A0A8-D196-254F-6AE5E858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7DD46-2BF2-91A7-67AC-4C3F9B6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9B5-0810-4C22-451D-1CC931A6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660AE-6717-8F6B-325C-7E762351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44354-FC02-28A7-FA92-0F1C62C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A53F6-0751-0089-CC38-4BA0AF27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7A56-14EE-4FD8-0425-A2AD3FA7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CB14-2419-61DC-0FD8-5762F631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24F98-F625-4722-D7A2-383483553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243C6-2E3B-407E-8D45-D73B575E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7CBB8-70B1-BB10-26A0-DBB1AC13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60A9A-F96A-4A4D-A4AB-BC5212B7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A4C5-C3F3-910B-7BF9-1153DFF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69983-C4DF-A8DD-1327-48642EAFB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9300D-F1A6-CA8B-48F7-B99444967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ED852-B65D-40FB-EFDB-750E6930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05526-77B3-D7EA-3EC6-0414BE95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0F2BA-0570-A22A-6194-07F32342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7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37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10960-F1BD-019C-8D4C-E61F9DD55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826" y="2516559"/>
            <a:ext cx="7712108" cy="1682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240C60-00BD-A356-4F3E-6CB10613E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8271" y="1081175"/>
            <a:ext cx="247519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7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8C9288-2C20-5CC9-46AA-A35F657D7032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04FFC-D751-070D-E82B-8E7BADD1AB45}"/>
              </a:ext>
            </a:extLst>
          </p:cNvPr>
          <p:cNvSpPr txBox="1"/>
          <p:nvPr/>
        </p:nvSpPr>
        <p:spPr>
          <a:xfrm>
            <a:off x="1504950" y="552450"/>
            <a:ext cx="9791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17D51-3701-D9CA-216F-E91321AAE9AF}"/>
              </a:ext>
            </a:extLst>
          </p:cNvPr>
          <p:cNvSpPr txBox="1"/>
          <p:nvPr/>
        </p:nvSpPr>
        <p:spPr>
          <a:xfrm>
            <a:off x="504825" y="1905000"/>
            <a:ext cx="988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2,3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          B. 5,6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         </a:t>
            </a:r>
          </a:p>
          <a:p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2,8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                      D. 2,8 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964E0-038E-22AC-82D5-D2DEDAE9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362075"/>
            <a:ext cx="4629150" cy="21907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/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4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1,6 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3,5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=2,8 (</m:t>
                    </m:r>
                  </m:oMath>
                </a14:m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r"/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2,8 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40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blipFill>
                <a:blip r:embed="rId3"/>
                <a:stretch>
                  <a:fillRect t="-4749" r="-1777" b="-10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EB850245-C1F9-5D89-3C36-7F67BCE60935}"/>
              </a:ext>
            </a:extLst>
          </p:cNvPr>
          <p:cNvSpPr/>
          <p:nvPr/>
        </p:nvSpPr>
        <p:spPr>
          <a:xfrm>
            <a:off x="533400" y="2524125"/>
            <a:ext cx="485775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Đ, S?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 MNPQ </a:t>
            </a:r>
            <a:r>
              <a:rPr lang="en-US" sz="28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800" i="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850 </a:t>
            </a: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2800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sz="28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425 cm</a:t>
            </a:r>
            <a:r>
              <a:rPr lang="en-US" sz="2800" baseline="30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E5BB87-7442-7DFB-44E2-BC4CCE36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828800"/>
            <a:ext cx="4552950" cy="26860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/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(36 + 14) 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17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425 (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425 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blipFill>
                <a:blip r:embed="rId3"/>
                <a:stretch>
                  <a:fillRect t="-4545" b="-9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B58F3C3-661E-1120-AD7E-E2E29862E028}"/>
              </a:ext>
            </a:extLst>
          </p:cNvPr>
          <p:cNvSpPr/>
          <p:nvPr/>
        </p:nvSpPr>
        <p:spPr>
          <a:xfrm>
            <a:off x="3438525" y="185737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5D4752-4EB6-6AD0-AA9C-03EDFE2AF3D0}"/>
              </a:ext>
            </a:extLst>
          </p:cNvPr>
          <p:cNvSpPr/>
          <p:nvPr/>
        </p:nvSpPr>
        <p:spPr>
          <a:xfrm>
            <a:off x="3448050" y="260032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57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2" grpId="0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/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Mảnh đất của bác Tư dạng hình thang vuông có chiều cao 12 m, đáy bé 18 m và đáy lớn bằng</a:t>
                </a:r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b="1" dirty="0">
                    <a:solidFill>
                      <a:schemeClr val="tx1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bé. Bác Tư đã dành phần đất hình tam giác BKC (như hình vẽ) để hiến đất mở rộng đường. Hỏi: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Bác Tư đã hiến bao nhiêu mét vuông đất để mở rộng đường?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Phần đất còn lại có diện tích bao nhiêu mét vuông?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blipFill>
                <a:blip r:embed="rId2"/>
                <a:stretch>
                  <a:fillRect l="-996" t="-2254" r="-934" b="-5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19E8E5C-76CA-E503-E253-63807E58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79" y="3143250"/>
            <a:ext cx="4197246" cy="24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/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 Diện tích đất bác Tư hiến để mở rộng đường là:</a:t>
                </a:r>
                <a:endPara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𝟑𝟎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blipFill>
                <a:blip r:embed="rId4"/>
                <a:stretch>
                  <a:fillRect t="-4074" r="-121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86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/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2800" b="1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 </a:t>
                </a:r>
                <a:r>
                  <a:rPr lang="vi-VN" sz="2800" b="1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Đáy lớn của mảnh đất hình thang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+mj-lt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+mj-lt"/>
                        <a:ea typeface="Cambria" panose="02040503050406030204" pitchFamily="18" charset="0"/>
                      </a:rPr>
                      <m:t>𝟏𝟖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+mj-lt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FF0000"/>
                        </a:solidFill>
                        <a:latin typeface="+mj-lt"/>
                        <a:ea typeface="Cambria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+mj-lt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+mj-lt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+mj-lt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+mj-lt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+mj-lt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+mj-lt"/>
                        <a:ea typeface="Cambria" panose="02040503050406030204" pitchFamily="18" charset="0"/>
                      </a:rPr>
                      <m:t>𝟐𝟒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+mj-lt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+mj-lt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+mj-lt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Diện tích mảnh đất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+mj-lt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+mj-lt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+mj-lt"/>
                            <a:ea typeface="Cambria" panose="02040503050406030204" pitchFamily="18" charset="0"/>
                          </a:rPr>
                          <m:t>(18 + 24)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+mj-lt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+mj-lt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+mj-lt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+mj-lt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+mj-lt"/>
                        <a:ea typeface="Cambria" panose="02040503050406030204" pitchFamily="18" charset="0"/>
                      </a:rPr>
                      <m:t>𝟐𝟓𝟐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+mj-lt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+mj-lt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+mj-lt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Phần đất còn lại của bác Tư là:</a:t>
                </a: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252 – 30 = 222 (m2)</a:t>
                </a:r>
              </a:p>
              <a:p>
                <a:pPr algn="r"/>
                <a:r>
                  <a:rPr lang="vi-VN" sz="2800" b="1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Đáp số: 222 </a:t>
                </a:r>
                <a:r>
                  <a:rPr lang="en-US" sz="2800" b="1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+mj-lt"/>
                    <a:ea typeface="Cambria" panose="02040503050406030204" pitchFamily="18" charset="0"/>
                  </a:rPr>
                  <a:t>2</a:t>
                </a:r>
                <a:endParaRPr lang="en-US" sz="2800" b="1" dirty="0">
                  <a:solidFill>
                    <a:srgbClr val="FF0000"/>
                  </a:solidFill>
                  <a:latin typeface="+mj-lt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blipFill>
                <a:blip r:embed="rId2"/>
                <a:stretch>
                  <a:fillRect t="-2010" r="-546" b="-3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7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Chú Ba cắt được một mảnh tôn hình tam giác MNP có diện tích là 72 </a:t>
            </a:r>
            <a:r>
              <a:rPr lang="en-US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dm</a:t>
            </a:r>
            <a:r>
              <a:rPr lang="en-US" sz="2800" baseline="300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và chiều cao là 9 dm (như hình vẽ). Tính độ dài đáy NP của hình tam giác đó.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AA633-D078-1A8F-9F44-D3091DC1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2243137"/>
            <a:ext cx="5695950" cy="24860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/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MNP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72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=16 (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dm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16 dm</a:t>
                </a:r>
              </a:p>
              <a:p>
                <a:pPr algn="ctr"/>
                <a:endParaRPr lang="en-US" sz="2800" b="0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blipFill>
                <a:blip r:embed="rId3"/>
                <a:stretch>
                  <a:fillRect t="-2287" r="-2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5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07A72-C1E3-CE86-D514-05A4397AE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164" y="1717473"/>
            <a:ext cx="6547671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2028</TotalTime>
  <Words>313</Words>
  <Application>Microsoft Office PowerPoint</Application>
  <PresentationFormat>Widescreen</PresentationFormat>
  <Paragraphs>37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 Light</vt:lpstr>
      <vt:lpstr>Cambria Math</vt:lpstr>
      <vt:lpstr>Times New Roman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Administrator</cp:lastModifiedBy>
  <cp:revision>47</cp:revision>
  <dcterms:created xsi:type="dcterms:W3CDTF">2023-09-10T01:58:34Z</dcterms:created>
  <dcterms:modified xsi:type="dcterms:W3CDTF">2025-01-03T14:03:36Z</dcterms:modified>
  <cp:category>9Slide.vn</cp:category>
</cp:coreProperties>
</file>