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745" r:id="rId3"/>
    <p:sldId id="7342" r:id="rId4"/>
    <p:sldId id="7314" r:id="rId5"/>
    <p:sldId id="7306" r:id="rId6"/>
    <p:sldId id="7341" r:id="rId7"/>
    <p:sldId id="7316" r:id="rId8"/>
    <p:sldId id="7337" r:id="rId9"/>
    <p:sldId id="7347" r:id="rId10"/>
    <p:sldId id="7331" r:id="rId11"/>
    <p:sldId id="256" r:id="rId12"/>
    <p:sldId id="2640" r:id="rId13"/>
    <p:sldId id="4339" r:id="rId14"/>
    <p:sldId id="4340" r:id="rId15"/>
    <p:sldId id="4344" r:id="rId16"/>
    <p:sldId id="4345" r:id="rId17"/>
    <p:sldId id="4346" r:id="rId18"/>
    <p:sldId id="7335" r:id="rId19"/>
    <p:sldId id="362" r:id="rId20"/>
    <p:sldId id="7345" r:id="rId21"/>
    <p:sldId id="3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765"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401164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96"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gif"/></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gif"/></Relationships>
</file>

<file path=ppt/slides/_rels/slide15.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gif"/></Relationships>
</file>

<file path=ppt/slides/_rels/slide1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2.gi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387560" y="-506800"/>
            <a:ext cx="11695325" cy="7081163"/>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920988" y="-117183"/>
            <a:ext cx="2084414" cy="2084414"/>
          </a:xfrm>
          <a:prstGeom prst="rect">
            <a:avLst/>
          </a:prstGeom>
        </p:spPr>
      </p:pic>
      <p:pic>
        <p:nvPicPr>
          <p:cNvPr id="6" name="图片 46">
            <a:extLst>
              <a:ext uri="{FF2B5EF4-FFF2-40B4-BE49-F238E27FC236}">
                <a16:creationId xmlns:a16="http://schemas.microsoft.com/office/drawing/2014/main" id="{1325A9C4-E106-4C06-8F77-4A69B1AF0A51}"/>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id="{614A7971-49E5-4DEE-865D-9BF857A2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9992" y="2978804"/>
            <a:ext cx="5051094" cy="505109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a16="http://schemas.microsoft.com/office/drawing/2014/main" id="{B7333CFD-DAE7-4732-9513-52D28D8C3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3" name="TextBox 12">
            <a:extLst>
              <a:ext uri="{FF2B5EF4-FFF2-40B4-BE49-F238E27FC236}">
                <a16:creationId xmlns:a16="http://schemas.microsoft.com/office/drawing/2014/main" id="{24B28D68-E026-C471-5A23-3881AA45F679}"/>
              </a:ext>
            </a:extLst>
          </p:cNvPr>
          <p:cNvSpPr txBox="1"/>
          <p:nvPr/>
        </p:nvSpPr>
        <p:spPr>
          <a:xfrm>
            <a:off x="2751505" y="780904"/>
            <a:ext cx="7242676" cy="492443"/>
          </a:xfrm>
          <a:prstGeom prst="rect">
            <a:avLst/>
          </a:prstGeom>
          <a:noFill/>
        </p:spPr>
        <p:txBody>
          <a:bodyPr wrap="square" rtlCol="0">
            <a:spAutoFit/>
          </a:bodyPr>
          <a:lstStyle/>
          <a:p>
            <a:pPr algn="ctr"/>
            <a:r>
              <a:rPr lang="en-US" sz="2600" b="1" dirty="0">
                <a:solidFill>
                  <a:srgbClr val="0000CC"/>
                </a:solidFill>
                <a:latin typeface="Times New Roman" panose="02020603050405020304" pitchFamily="18" charset="0"/>
                <a:cs typeface="Times New Roman" panose="02020603050405020304" pitchFamily="18" charset="0"/>
              </a:rPr>
              <a:t>TRƯỜNG TIỂU HỌC MỸ ĐỨC I</a:t>
            </a:r>
          </a:p>
        </p:txBody>
      </p:sp>
      <p:sp>
        <p:nvSpPr>
          <p:cNvPr id="16" name="Rectangle 15">
            <a:extLst>
              <a:ext uri="{FF2B5EF4-FFF2-40B4-BE49-F238E27FC236}">
                <a16:creationId xmlns:a16="http://schemas.microsoft.com/office/drawing/2014/main" id="{D3C5A35C-9FA6-9F28-A903-AA7DF39EEAA3}"/>
              </a:ext>
            </a:extLst>
          </p:cNvPr>
          <p:cNvSpPr/>
          <p:nvPr/>
        </p:nvSpPr>
        <p:spPr>
          <a:xfrm>
            <a:off x="2070524" y="1471017"/>
            <a:ext cx="9388981" cy="280076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chemeClr val="accent5">
                    <a:lumMod val="75000"/>
                  </a:schemeClr>
                </a:solidFill>
                <a:effectLst/>
                <a:latin typeface="Times New Roman" panose="02020603050405020304" pitchFamily="18" charset="0"/>
                <a:cs typeface="Times New Roman" panose="02020603050405020304" pitchFamily="18" charset="0"/>
              </a:rPr>
              <a:t>NHIỆT LIỆT CHÀO MỪNG </a:t>
            </a:r>
          </a:p>
          <a:p>
            <a:pPr algn="ctr"/>
            <a:r>
              <a:rPr lang="en-US" sz="4400" b="1" cap="none" spc="0" dirty="0">
                <a:ln/>
                <a:solidFill>
                  <a:schemeClr val="accent5">
                    <a:lumMod val="75000"/>
                  </a:schemeClr>
                </a:solidFill>
                <a:effectLst/>
                <a:latin typeface="Times New Roman" panose="02020603050405020304" pitchFamily="18" charset="0"/>
                <a:cs typeface="Times New Roman" panose="02020603050405020304" pitchFamily="18" charset="0"/>
              </a:rPr>
              <a:t>CÁC THẦY, CÔ GIÁO VỀ DỰ </a:t>
            </a:r>
          </a:p>
          <a:p>
            <a:pPr algn="ctr"/>
            <a:r>
              <a:rPr lang="en-US" sz="4400" b="1" cap="none" spc="0" dirty="0">
                <a:ln/>
                <a:solidFill>
                  <a:schemeClr val="accent5">
                    <a:lumMod val="75000"/>
                  </a:schemeClr>
                </a:solidFill>
                <a:effectLst/>
                <a:latin typeface="Times New Roman" panose="02020603050405020304" pitchFamily="18" charset="0"/>
                <a:cs typeface="Times New Roman" panose="02020603050405020304" pitchFamily="18" charset="0"/>
              </a:rPr>
              <a:t>TIẾT HOẠT ĐỘNG TRẢI NGHIỆM </a:t>
            </a:r>
          </a:p>
          <a:p>
            <a:pPr algn="ctr"/>
            <a:r>
              <a:rPr lang="en-US" sz="4400" b="1" dirty="0" err="1">
                <a:ln/>
                <a:solidFill>
                  <a:schemeClr val="accent5">
                    <a:lumMod val="75000"/>
                  </a:schemeClr>
                </a:solidFill>
                <a:latin typeface="Times New Roman" panose="02020603050405020304" pitchFamily="18" charset="0"/>
                <a:cs typeface="Times New Roman" panose="02020603050405020304" pitchFamily="18" charset="0"/>
              </a:rPr>
              <a:t>Lớp</a:t>
            </a:r>
            <a:r>
              <a:rPr lang="en-US" sz="4400" b="1" dirty="0">
                <a:ln/>
                <a:solidFill>
                  <a:schemeClr val="accent5">
                    <a:lumMod val="75000"/>
                  </a:schemeClr>
                </a:solidFill>
                <a:latin typeface="Times New Roman" panose="02020603050405020304" pitchFamily="18" charset="0"/>
                <a:cs typeface="Times New Roman" panose="02020603050405020304" pitchFamily="18" charset="0"/>
              </a:rPr>
              <a:t> 5D</a:t>
            </a:r>
            <a:endParaRPr lang="en-US" sz="3600" b="1" cap="none" spc="0" dirty="0">
              <a:ln/>
              <a:solidFill>
                <a:schemeClr val="accent5">
                  <a:lumMod val="75000"/>
                </a:schemeClr>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B967072-FF85-CF6E-9DF3-B78C275BB1E4}"/>
              </a:ext>
            </a:extLst>
          </p:cNvPr>
          <p:cNvSpPr txBox="1"/>
          <p:nvPr/>
        </p:nvSpPr>
        <p:spPr>
          <a:xfrm>
            <a:off x="4071363" y="4384058"/>
            <a:ext cx="5737659"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Lê </a:t>
            </a:r>
            <a:r>
              <a:rPr lang="en-US" sz="2800" b="1" dirty="0" err="1">
                <a:solidFill>
                  <a:srgbClr val="FF0000"/>
                </a:solidFill>
                <a:latin typeface="Times New Roman" panose="02020603050405020304" pitchFamily="18" charset="0"/>
                <a:cs typeface="Times New Roman" panose="02020603050405020304" pitchFamily="18" charset="0"/>
              </a:rPr>
              <a:t>Thị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pic>
        <p:nvPicPr>
          <p:cNvPr id="84" name="Google Shape;84;p13" descr="ENTER1"/>
          <p:cNvPicPr preferRelativeResize="0"/>
          <p:nvPr/>
        </p:nvPicPr>
        <p:blipFill rotWithShape="1">
          <a:blip r:embed="rId3">
            <a:alphaModFix/>
          </a:blip>
          <a:srcRect/>
          <a:stretch/>
        </p:blipFill>
        <p:spPr>
          <a:xfrm>
            <a:off x="9777503" y="6517529"/>
            <a:ext cx="846650" cy="285388"/>
          </a:xfrm>
          <a:prstGeom prst="rect">
            <a:avLst/>
          </a:prstGeom>
          <a:noFill/>
          <a:ln>
            <a:noFill/>
          </a:ln>
        </p:spPr>
      </p:pic>
      <p:sp>
        <p:nvSpPr>
          <p:cNvPr id="85" name="Google Shape;85;p13"/>
          <p:cNvSpPr/>
          <p:nvPr/>
        </p:nvSpPr>
        <p:spPr>
          <a:xfrm>
            <a:off x="1834211" y="232658"/>
            <a:ext cx="8523579" cy="6380001"/>
          </a:xfrm>
          <a:prstGeom prst="roundRect">
            <a:avLst>
              <a:gd name="adj" fmla="val 16667"/>
            </a:avLst>
          </a:prstGeom>
          <a:solidFill>
            <a:schemeClr val="lt1"/>
          </a:solidFill>
          <a:ln w="57150" cap="flat" cmpd="sng">
            <a:solidFill>
              <a:srgbClr val="CC0000"/>
            </a:solidFill>
            <a:prstDash val="solid"/>
            <a:miter lim="8000"/>
            <a:headEnd type="none" w="sm" len="sm"/>
            <a:tailEnd type="none" w="sm" len="sm"/>
          </a:ln>
        </p:spPr>
        <p:txBody>
          <a:bodyPr spcFirstLastPara="1" wrap="square" lIns="91309" tIns="45642" rIns="91309" bIns="45642" anchor="ctr" anchorCtr="0">
            <a:noAutofit/>
          </a:bodyPr>
          <a:lstStyle/>
          <a:p>
            <a:endParaRPr sz="2397" b="1">
              <a:solidFill>
                <a:srgbClr val="FF0000"/>
              </a:solidFill>
              <a:latin typeface="Times New Roman"/>
              <a:ea typeface="Times New Roman"/>
              <a:cs typeface="Times New Roman"/>
              <a:sym typeface="Times New Roman"/>
            </a:endParaRPr>
          </a:p>
        </p:txBody>
      </p:sp>
      <p:grpSp>
        <p:nvGrpSpPr>
          <p:cNvPr id="86" name="Google Shape;86;p13"/>
          <p:cNvGrpSpPr/>
          <p:nvPr/>
        </p:nvGrpSpPr>
        <p:grpSpPr>
          <a:xfrm>
            <a:off x="2417670" y="5369636"/>
            <a:ext cx="7331293" cy="1027396"/>
            <a:chOff x="889000" y="5372100"/>
            <a:chExt cx="7340600" cy="1028700"/>
          </a:xfrm>
        </p:grpSpPr>
        <p:pic>
          <p:nvPicPr>
            <p:cNvPr id="87" name="Google Shape;87;p13" descr="4408"/>
            <p:cNvPicPr preferRelativeResize="0"/>
            <p:nvPr/>
          </p:nvPicPr>
          <p:blipFill rotWithShape="1">
            <a:blip r:embed="rId4">
              <a:alphaModFix/>
            </a:blip>
            <a:srcRect/>
            <a:stretch/>
          </p:blipFill>
          <p:spPr>
            <a:xfrm>
              <a:off x="5791200" y="5788025"/>
              <a:ext cx="1066800" cy="457200"/>
            </a:xfrm>
            <a:prstGeom prst="rect">
              <a:avLst/>
            </a:prstGeom>
            <a:noFill/>
            <a:ln>
              <a:noFill/>
            </a:ln>
          </p:spPr>
        </p:pic>
        <p:pic>
          <p:nvPicPr>
            <p:cNvPr id="88" name="Google Shape;88;p13" descr="4635"/>
            <p:cNvPicPr preferRelativeResize="0"/>
            <p:nvPr/>
          </p:nvPicPr>
          <p:blipFill rotWithShape="1">
            <a:blip r:embed="rId5">
              <a:alphaModFix/>
            </a:blip>
            <a:srcRect/>
            <a:stretch/>
          </p:blipFill>
          <p:spPr>
            <a:xfrm>
              <a:off x="7620000" y="5664200"/>
              <a:ext cx="609600" cy="609600"/>
            </a:xfrm>
            <a:prstGeom prst="rect">
              <a:avLst/>
            </a:prstGeom>
            <a:noFill/>
            <a:ln>
              <a:noFill/>
            </a:ln>
          </p:spPr>
        </p:pic>
        <p:pic>
          <p:nvPicPr>
            <p:cNvPr id="89" name="Google Shape;89;p13" descr="boo7"/>
            <p:cNvPicPr preferRelativeResize="0"/>
            <p:nvPr/>
          </p:nvPicPr>
          <p:blipFill rotWithShape="1">
            <a:blip r:embed="rId6">
              <a:alphaModFix/>
            </a:blip>
            <a:srcRect/>
            <a:stretch/>
          </p:blipFill>
          <p:spPr>
            <a:xfrm>
              <a:off x="889000" y="5372100"/>
              <a:ext cx="1219200" cy="1016000"/>
            </a:xfrm>
            <a:prstGeom prst="rect">
              <a:avLst/>
            </a:prstGeom>
            <a:noFill/>
            <a:ln>
              <a:noFill/>
            </a:ln>
          </p:spPr>
        </p:pic>
        <p:pic>
          <p:nvPicPr>
            <p:cNvPr id="90" name="Google Shape;90;p13" descr="email001"/>
            <p:cNvPicPr preferRelativeResize="0"/>
            <p:nvPr/>
          </p:nvPicPr>
          <p:blipFill rotWithShape="1">
            <a:blip r:embed="rId7">
              <a:alphaModFix/>
            </a:blip>
            <a:srcRect/>
            <a:stretch/>
          </p:blipFill>
          <p:spPr>
            <a:xfrm>
              <a:off x="3784600" y="5700712"/>
              <a:ext cx="1016000" cy="630237"/>
            </a:xfrm>
            <a:prstGeom prst="rect">
              <a:avLst/>
            </a:prstGeom>
            <a:noFill/>
            <a:ln>
              <a:noFill/>
            </a:ln>
          </p:spPr>
        </p:pic>
        <p:pic>
          <p:nvPicPr>
            <p:cNvPr id="91" name="Google Shape;91;p13" descr="et5"/>
            <p:cNvPicPr preferRelativeResize="0"/>
            <p:nvPr/>
          </p:nvPicPr>
          <p:blipFill rotWithShape="1">
            <a:blip r:embed="rId8">
              <a:alphaModFix/>
            </a:blip>
            <a:srcRect/>
            <a:stretch/>
          </p:blipFill>
          <p:spPr>
            <a:xfrm>
              <a:off x="2184400" y="5372100"/>
              <a:ext cx="579437" cy="1016000"/>
            </a:xfrm>
            <a:prstGeom prst="rect">
              <a:avLst/>
            </a:prstGeom>
            <a:noFill/>
            <a:ln>
              <a:noFill/>
            </a:ln>
          </p:spPr>
        </p:pic>
        <p:pic>
          <p:nvPicPr>
            <p:cNvPr id="92" name="Google Shape;92;p13" descr="glob_anm"/>
            <p:cNvPicPr preferRelativeResize="0"/>
            <p:nvPr/>
          </p:nvPicPr>
          <p:blipFill rotWithShape="1">
            <a:blip r:embed="rId9">
              <a:alphaModFix/>
            </a:blip>
            <a:srcRect/>
            <a:stretch/>
          </p:blipFill>
          <p:spPr>
            <a:xfrm>
              <a:off x="4889500" y="5588000"/>
              <a:ext cx="812800" cy="812800"/>
            </a:xfrm>
            <a:prstGeom prst="rect">
              <a:avLst/>
            </a:prstGeom>
            <a:noFill/>
            <a:ln>
              <a:noFill/>
            </a:ln>
          </p:spPr>
        </p:pic>
        <p:pic>
          <p:nvPicPr>
            <p:cNvPr id="93" name="Google Shape;93;p13" descr="ani53"/>
            <p:cNvPicPr preferRelativeResize="0"/>
            <p:nvPr/>
          </p:nvPicPr>
          <p:blipFill rotWithShape="1">
            <a:blip r:embed="rId10">
              <a:alphaModFix/>
            </a:blip>
            <a:srcRect/>
            <a:stretch/>
          </p:blipFill>
          <p:spPr>
            <a:xfrm>
              <a:off x="7010400" y="5511800"/>
              <a:ext cx="406400" cy="812800"/>
            </a:xfrm>
            <a:prstGeom prst="rect">
              <a:avLst/>
            </a:prstGeom>
            <a:noFill/>
            <a:ln>
              <a:noFill/>
            </a:ln>
          </p:spPr>
        </p:pic>
        <p:pic>
          <p:nvPicPr>
            <p:cNvPr id="94" name="Google Shape;94;p13" descr="mu37"/>
            <p:cNvPicPr preferRelativeResize="0"/>
            <p:nvPr/>
          </p:nvPicPr>
          <p:blipFill rotWithShape="1">
            <a:blip r:embed="rId11">
              <a:alphaModFix/>
            </a:blip>
            <a:srcRect/>
            <a:stretch/>
          </p:blipFill>
          <p:spPr>
            <a:xfrm>
              <a:off x="2840037" y="5375275"/>
              <a:ext cx="1096962" cy="974725"/>
            </a:xfrm>
            <a:prstGeom prst="rect">
              <a:avLst/>
            </a:prstGeom>
            <a:noFill/>
            <a:ln>
              <a:noFill/>
            </a:ln>
          </p:spPr>
        </p:pic>
      </p:grpSp>
      <p:grpSp>
        <p:nvGrpSpPr>
          <p:cNvPr id="95" name="Google Shape;95;p13"/>
          <p:cNvGrpSpPr/>
          <p:nvPr/>
        </p:nvGrpSpPr>
        <p:grpSpPr>
          <a:xfrm>
            <a:off x="1872262" y="308761"/>
            <a:ext cx="8447476" cy="1902585"/>
            <a:chOff x="342900" y="304800"/>
            <a:chExt cx="8458200" cy="1905000"/>
          </a:xfrm>
        </p:grpSpPr>
        <p:pic>
          <p:nvPicPr>
            <p:cNvPr id="96" name="Google Shape;96;p13" descr="an30"/>
            <p:cNvPicPr preferRelativeResize="0"/>
            <p:nvPr/>
          </p:nvPicPr>
          <p:blipFill rotWithShape="1">
            <a:blip r:embed="rId12">
              <a:alphaModFix/>
            </a:blip>
            <a:srcRect/>
            <a:stretch/>
          </p:blipFill>
          <p:spPr>
            <a:xfrm>
              <a:off x="3352800" y="304800"/>
              <a:ext cx="2209800" cy="1905000"/>
            </a:xfrm>
            <a:prstGeom prst="rect">
              <a:avLst/>
            </a:prstGeom>
            <a:noFill/>
            <a:ln>
              <a:noFill/>
            </a:ln>
          </p:spPr>
        </p:pic>
        <p:pic>
          <p:nvPicPr>
            <p:cNvPr id="97" name="Google Shape;97;p13" descr="33"/>
            <p:cNvPicPr preferRelativeResize="0"/>
            <p:nvPr/>
          </p:nvPicPr>
          <p:blipFill rotWithShape="1">
            <a:blip r:embed="rId13">
              <a:alphaModFix/>
            </a:blip>
            <a:srcRect/>
            <a:stretch/>
          </p:blipFill>
          <p:spPr>
            <a:xfrm>
              <a:off x="342900" y="2133600"/>
              <a:ext cx="8458200" cy="76200"/>
            </a:xfrm>
            <a:prstGeom prst="rect">
              <a:avLst/>
            </a:prstGeom>
            <a:noFill/>
            <a:ln>
              <a:noFill/>
            </a:ln>
          </p:spPr>
        </p:pic>
        <p:pic>
          <p:nvPicPr>
            <p:cNvPr id="98" name="Google Shape;98;p13" descr="13"/>
            <p:cNvPicPr preferRelativeResize="0"/>
            <p:nvPr/>
          </p:nvPicPr>
          <p:blipFill rotWithShape="1">
            <a:blip r:embed="rId14">
              <a:alphaModFix/>
            </a:blip>
            <a:srcRect/>
            <a:stretch/>
          </p:blipFill>
          <p:spPr>
            <a:xfrm rot="720000">
              <a:off x="457200" y="1219200"/>
              <a:ext cx="2971800" cy="304800"/>
            </a:xfrm>
            <a:prstGeom prst="rect">
              <a:avLst/>
            </a:prstGeom>
            <a:noFill/>
            <a:ln>
              <a:noFill/>
            </a:ln>
          </p:spPr>
        </p:pic>
        <p:pic>
          <p:nvPicPr>
            <p:cNvPr id="99" name="Google Shape;99;p13" descr="13"/>
            <p:cNvPicPr preferRelativeResize="0"/>
            <p:nvPr/>
          </p:nvPicPr>
          <p:blipFill rotWithShape="1">
            <a:blip r:embed="rId14">
              <a:alphaModFix/>
            </a:blip>
            <a:srcRect/>
            <a:stretch/>
          </p:blipFill>
          <p:spPr>
            <a:xfrm rot="-720000" flipH="1">
              <a:off x="5867400" y="1219200"/>
              <a:ext cx="2743200" cy="304800"/>
            </a:xfrm>
            <a:prstGeom prst="rect">
              <a:avLst/>
            </a:prstGeom>
            <a:noFill/>
            <a:ln>
              <a:noFill/>
            </a:ln>
          </p:spPr>
        </p:pic>
      </p:grpSp>
      <p:sp>
        <p:nvSpPr>
          <p:cNvPr id="100" name="Google Shape;100;p13"/>
          <p:cNvSpPr/>
          <p:nvPr/>
        </p:nvSpPr>
        <p:spPr>
          <a:xfrm>
            <a:off x="2671348" y="3505103"/>
            <a:ext cx="7077615" cy="1217654"/>
          </a:xfrm>
          <a:prstGeom prst="rect">
            <a:avLst/>
          </a:prstGeom>
        </p:spPr>
        <p:txBody>
          <a:bodyPr>
            <a:prstTxWarp prst="textPlain">
              <a:avLst/>
            </a:prstTxWarp>
          </a:bodyPr>
          <a:lstStyle/>
          <a:p>
            <a:pPr lvl="0" algn="l"/>
            <a:r>
              <a:rPr sz="1348" b="1" i="1" dirty="0">
                <a:ln w="12700" cap="flat" cmpd="sng">
                  <a:solidFill>
                    <a:srgbClr val="EAEAEA"/>
                  </a:solidFill>
                  <a:prstDash val="solid"/>
                  <a:miter lim="8000"/>
                  <a:headEnd type="none" w="sm" len="sm"/>
                  <a:tailEnd type="none" w="sm" len="sm"/>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Times New Roman" panose="02020603050405020304" pitchFamily="18" charset="0"/>
                <a:cs typeface="Times New Roman" panose="02020603050405020304" pitchFamily="18" charset="0"/>
              </a:rPr>
              <a:t>Rung </a:t>
            </a:r>
            <a:r>
              <a:rPr sz="1348" b="1" i="1" dirty="0" err="1">
                <a:ln w="12700" cap="flat" cmpd="sng">
                  <a:solidFill>
                    <a:srgbClr val="EAEAEA"/>
                  </a:solidFill>
                  <a:prstDash val="solid"/>
                  <a:miter lim="8000"/>
                  <a:headEnd type="none" w="sm" len="sm"/>
                  <a:tailEnd type="none" w="sm" len="sm"/>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Times New Roman" panose="02020603050405020304" pitchFamily="18" charset="0"/>
                <a:cs typeface="Times New Roman" panose="02020603050405020304" pitchFamily="18" charset="0"/>
              </a:rPr>
              <a:t>chuông</a:t>
            </a:r>
            <a:r>
              <a:rPr sz="1348" b="1" i="1" dirty="0">
                <a:ln w="12700" cap="flat" cmpd="sng">
                  <a:solidFill>
                    <a:srgbClr val="EAEAEA"/>
                  </a:solidFill>
                  <a:prstDash val="solid"/>
                  <a:miter lim="8000"/>
                  <a:headEnd type="none" w="sm" len="sm"/>
                  <a:tailEnd type="none" w="sm" len="sm"/>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Times New Roman" panose="02020603050405020304" pitchFamily="18" charset="0"/>
                <a:cs typeface="Times New Roman" panose="02020603050405020304" pitchFamily="18" charset="0"/>
              </a:rPr>
              <a:t> </a:t>
            </a:r>
            <a:r>
              <a:rPr sz="1348" b="1" i="1" dirty="0" err="1">
                <a:ln w="12700" cap="flat" cmpd="sng">
                  <a:solidFill>
                    <a:srgbClr val="EAEAEA"/>
                  </a:solidFill>
                  <a:prstDash val="solid"/>
                  <a:miter lim="8000"/>
                  <a:headEnd type="none" w="sm" len="sm"/>
                  <a:tailEnd type="none" w="sm" len="sm"/>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Times New Roman" panose="02020603050405020304" pitchFamily="18" charset="0"/>
                <a:cs typeface="Times New Roman" panose="02020603050405020304" pitchFamily="18" charset="0"/>
              </a:rPr>
              <a:t>vàng</a:t>
            </a:r>
            <a:r>
              <a:rPr sz="1348" b="1" i="1" dirty="0">
                <a:ln w="12700" cap="flat" cmpd="sng">
                  <a:solidFill>
                    <a:srgbClr val="EAEAEA"/>
                  </a:solidFill>
                  <a:prstDash val="solid"/>
                  <a:miter lim="8000"/>
                  <a:headEnd type="none" w="sm" len="sm"/>
                  <a:tailEnd type="none" w="sm" len="sm"/>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Times New Roman" panose="02020603050405020304" pitchFamily="18" charset="0"/>
                <a:cs typeface="Times New Roman" panose="02020603050405020304" pitchFamily="18" charset="0"/>
              </a:rPr>
              <a:t> </a:t>
            </a:r>
          </a:p>
        </p:txBody>
      </p:sp>
      <p:sp>
        <p:nvSpPr>
          <p:cNvPr id="101" name="Google Shape;101;p13"/>
          <p:cNvSpPr txBox="1"/>
          <p:nvPr/>
        </p:nvSpPr>
        <p:spPr>
          <a:xfrm>
            <a:off x="4726139" y="2363553"/>
            <a:ext cx="4642306" cy="1097157"/>
          </a:xfrm>
          <a:prstGeom prst="rect">
            <a:avLst/>
          </a:prstGeom>
          <a:noFill/>
          <a:ln>
            <a:noFill/>
          </a:ln>
        </p:spPr>
        <p:txBody>
          <a:bodyPr spcFirstLastPara="1" wrap="square" lIns="91309" tIns="45642" rIns="91309" bIns="45642" anchor="t" anchorCtr="0">
            <a:noAutofit/>
          </a:bodyPr>
          <a:lstStyle/>
          <a:p>
            <a:pPr>
              <a:buClr>
                <a:schemeClr val="dk1"/>
              </a:buClr>
            </a:pPr>
            <a:r>
              <a:rPr lang="en-US" sz="6591" dirty="0" err="1">
                <a:solidFill>
                  <a:srgbClr val="FF0000"/>
                </a:solidFill>
                <a:latin typeface="Times New Roman"/>
                <a:ea typeface="Times New Roman"/>
                <a:cs typeface="Times New Roman"/>
                <a:sym typeface="Times New Roman"/>
              </a:rPr>
              <a:t>Trò</a:t>
            </a:r>
            <a:r>
              <a:rPr lang="en-US" sz="6591" dirty="0">
                <a:solidFill>
                  <a:srgbClr val="FF0000"/>
                </a:solidFill>
                <a:latin typeface="Times New Roman"/>
                <a:ea typeface="Times New Roman"/>
                <a:cs typeface="Times New Roman"/>
                <a:sym typeface="Times New Roman"/>
              </a:rPr>
              <a:t> </a:t>
            </a:r>
            <a:r>
              <a:rPr lang="en-US" sz="6591" dirty="0" err="1">
                <a:solidFill>
                  <a:srgbClr val="FF0000"/>
                </a:solidFill>
                <a:latin typeface="Times New Roman"/>
                <a:ea typeface="Times New Roman"/>
                <a:cs typeface="Times New Roman"/>
                <a:sym typeface="Times New Roman"/>
              </a:rPr>
              <a:t>chơi</a:t>
            </a:r>
            <a:endParaRPr sz="1348" dirty="0">
              <a:solidFill>
                <a:srgbClr val="FF0000"/>
              </a:solidFill>
            </a:endParaRPr>
          </a:p>
        </p:txBody>
      </p:sp>
      <p:pic>
        <p:nvPicPr>
          <p:cNvPr id="103" name="Google Shape;103;p13"/>
          <p:cNvPicPr preferRelativeResize="0"/>
          <p:nvPr/>
        </p:nvPicPr>
        <p:blipFill rotWithShape="1">
          <a:blip r:embed="rId15">
            <a:alphaModFix/>
          </a:blip>
          <a:srcRect/>
          <a:stretch/>
        </p:blipFill>
        <p:spPr>
          <a:xfrm>
            <a:off x="5943793" y="1145898"/>
            <a:ext cx="304414" cy="3044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7EDAA9BC-80FC-4A35-BD9C-9C0AC712F4E5}"/>
              </a:ext>
            </a:extLst>
          </p:cNvPr>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75" name="AutoShape 2">
            <a:extLst>
              <a:ext uri="{FF2B5EF4-FFF2-40B4-BE49-F238E27FC236}">
                <a16:creationId xmlns:a16="http://schemas.microsoft.com/office/drawing/2014/main" id="{210D2EE3-BB71-421D-8EEE-4EFC89EE5C0A}"/>
              </a:ext>
            </a:extLst>
          </p:cNvPr>
          <p:cNvSpPr>
            <a:spLocks noChangeArrowheads="1"/>
          </p:cNvSpPr>
          <p:nvPr/>
        </p:nvSpPr>
        <p:spPr bwMode="auto">
          <a:xfrm>
            <a:off x="607043" y="327356"/>
            <a:ext cx="10673500" cy="63800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798"/>
          </a:p>
        </p:txBody>
      </p:sp>
      <p:pic>
        <p:nvPicPr>
          <p:cNvPr id="3076" name="Picture 3" descr="an30">
            <a:extLst>
              <a:ext uri="{FF2B5EF4-FFF2-40B4-BE49-F238E27FC236}">
                <a16:creationId xmlns:a16="http://schemas.microsoft.com/office/drawing/2014/main" id="{6410A62C-6BBE-4BE3-AB7F-BC77CEFDCC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97859" y="399137"/>
            <a:ext cx="1445964" cy="12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33">
            <a:extLst>
              <a:ext uri="{FF2B5EF4-FFF2-40B4-BE49-F238E27FC236}">
                <a16:creationId xmlns:a16="http://schemas.microsoft.com/office/drawing/2014/main" id="{06F39980-FFD2-4513-993A-DD246881C0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6159" y="1450312"/>
            <a:ext cx="8447476" cy="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5">
            <a:extLst>
              <a:ext uri="{FF2B5EF4-FFF2-40B4-BE49-F238E27FC236}">
                <a16:creationId xmlns:a16="http://schemas.microsoft.com/office/drawing/2014/main" id="{F1E82844-B4B1-49DB-8676-371C2A25A812}"/>
              </a:ext>
            </a:extLst>
          </p:cNvPr>
          <p:cNvSpPr>
            <a:spLocks noChangeArrowheads="1" noChangeShapeType="1" noTextEdit="1"/>
          </p:cNvSpPr>
          <p:nvPr/>
        </p:nvSpPr>
        <p:spPr bwMode="auto">
          <a:xfrm>
            <a:off x="3656936" y="646472"/>
            <a:ext cx="5175030" cy="608827"/>
          </a:xfrm>
          <a:prstGeom prst="rect">
            <a:avLst/>
          </a:prstGeom>
        </p:spPr>
        <p:txBody>
          <a:bodyPr wrap="none" fromWordArt="1">
            <a:prstTxWarp prst="textPlain">
              <a:avLst>
                <a:gd name="adj" fmla="val 50000"/>
              </a:avLst>
            </a:prstTxWarp>
          </a:bodyPr>
          <a:lstStyle/>
          <a:p>
            <a:pPr algn="ct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
        <p:nvSpPr>
          <p:cNvPr id="3079" name="AutoShape 6">
            <a:extLst>
              <a:ext uri="{FF2B5EF4-FFF2-40B4-BE49-F238E27FC236}">
                <a16:creationId xmlns:a16="http://schemas.microsoft.com/office/drawing/2014/main" id="{31E21357-272A-4A2D-8E26-E2A896E1CEB8}"/>
              </a:ext>
            </a:extLst>
          </p:cNvPr>
          <p:cNvSpPr>
            <a:spLocks noChangeArrowheads="1"/>
          </p:cNvSpPr>
          <p:nvPr/>
        </p:nvSpPr>
        <p:spPr bwMode="auto">
          <a:xfrm>
            <a:off x="5151060" y="1561340"/>
            <a:ext cx="1674274" cy="439179"/>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80" name="AutoShape 7">
            <a:extLst>
              <a:ext uri="{FF2B5EF4-FFF2-40B4-BE49-F238E27FC236}">
                <a16:creationId xmlns:a16="http://schemas.microsoft.com/office/drawing/2014/main" id="{1648FD1D-A1DA-4FD9-8BE5-D6F5ECBC0A7C}"/>
              </a:ext>
            </a:extLst>
          </p:cNvPr>
          <p:cNvSpPr>
            <a:spLocks noChangeArrowheads="1"/>
          </p:cNvSpPr>
          <p:nvPr/>
        </p:nvSpPr>
        <p:spPr bwMode="auto">
          <a:xfrm>
            <a:off x="5158978" y="1587915"/>
            <a:ext cx="1534751" cy="34087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pic>
        <p:nvPicPr>
          <p:cNvPr id="3107" name="Picture 10" descr="ani32">
            <a:extLst>
              <a:ext uri="{FF2B5EF4-FFF2-40B4-BE49-F238E27FC236}">
                <a16:creationId xmlns:a16="http://schemas.microsoft.com/office/drawing/2014/main" id="{79818D67-75C4-4495-A55C-5A65E4FE887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683514" y="6016518"/>
            <a:ext cx="684930" cy="49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WordArt 12">
            <a:extLst>
              <a:ext uri="{FF2B5EF4-FFF2-40B4-BE49-F238E27FC236}">
                <a16:creationId xmlns:a16="http://schemas.microsoft.com/office/drawing/2014/main" id="{8950FE56-DD8D-42E6-BE6C-F7B4B8F99ABD}"/>
              </a:ext>
            </a:extLst>
          </p:cNvPr>
          <p:cNvSpPr>
            <a:spLocks noChangeArrowheads="1" noChangeShapeType="1" noTextEdit="1"/>
          </p:cNvSpPr>
          <p:nvPr/>
        </p:nvSpPr>
        <p:spPr bwMode="auto">
          <a:xfrm>
            <a:off x="3889002" y="1688137"/>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3A24DCA5-2EE6-4B96-8F90-1E7038A3168A}"/>
              </a:ext>
            </a:extLst>
          </p:cNvPr>
          <p:cNvSpPr>
            <a:spLocks noChangeArrowheads="1" noChangeShapeType="1" noTextEdit="1"/>
          </p:cNvSpPr>
          <p:nvPr/>
        </p:nvSpPr>
        <p:spPr bwMode="auto">
          <a:xfrm>
            <a:off x="7161447" y="1678624"/>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3085" name="Picture 14" descr="star_tip_md_wht">
            <a:extLst>
              <a:ext uri="{FF2B5EF4-FFF2-40B4-BE49-F238E27FC236}">
                <a16:creationId xmlns:a16="http://schemas.microsoft.com/office/drawing/2014/main" id="{A07D5EC3-DA86-4889-BEEE-422B72AA82A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596756" y="841485"/>
            <a:ext cx="532724" cy="53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5" descr="people008">
            <a:extLst>
              <a:ext uri="{FF2B5EF4-FFF2-40B4-BE49-F238E27FC236}">
                <a16:creationId xmlns:a16="http://schemas.microsoft.com/office/drawing/2014/main" id="{75B1D2F3-E742-4139-A8AE-2E816823E0DD}"/>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2366934" y="5280849"/>
            <a:ext cx="970318"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DC64C9CB-81DE-466C-BEC7-6859B139E21C}"/>
              </a:ext>
            </a:extLst>
          </p:cNvPr>
          <p:cNvSpPr txBox="1">
            <a:spLocks noChangeArrowheads="1"/>
          </p:cNvSpPr>
          <p:nvPr/>
        </p:nvSpPr>
        <p:spPr bwMode="auto">
          <a:xfrm>
            <a:off x="3340424" y="6127500"/>
            <a:ext cx="679994" cy="29976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eaLnBrk="1" hangingPunct="1">
              <a:defRPr/>
            </a:pP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D52247E1-1C72-44C8-B941-65048EB10D7A}"/>
              </a:ext>
            </a:extLst>
          </p:cNvPr>
          <p:cNvGrpSpPr>
            <a:grpSpLocks/>
          </p:cNvGrpSpPr>
          <p:nvPr/>
        </p:nvGrpSpPr>
        <p:grpSpPr bwMode="auto">
          <a:xfrm>
            <a:off x="9217825" y="5027171"/>
            <a:ext cx="1368275" cy="1293758"/>
            <a:chOff x="4574" y="3342"/>
            <a:chExt cx="960" cy="912"/>
          </a:xfrm>
        </p:grpSpPr>
        <p:sp>
          <p:nvSpPr>
            <p:cNvPr id="3105" name="AutoShape 20">
              <a:extLst>
                <a:ext uri="{FF2B5EF4-FFF2-40B4-BE49-F238E27FC236}">
                  <a16:creationId xmlns:a16="http://schemas.microsoft.com/office/drawing/2014/main" id="{7629E2A5-F0D9-4D06-98C5-ECE52E1F662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6" name="Text Box 21">
              <a:extLst>
                <a:ext uri="{FF2B5EF4-FFF2-40B4-BE49-F238E27FC236}">
                  <a16:creationId xmlns:a16="http://schemas.microsoft.com/office/drawing/2014/main" id="{8AE3282D-071A-4A4A-A3E8-59ACE85E6986}"/>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5391F496-15E2-4718-AF6A-6764C9386321}"/>
              </a:ext>
            </a:extLst>
          </p:cNvPr>
          <p:cNvGrpSpPr>
            <a:grpSpLocks/>
          </p:cNvGrpSpPr>
          <p:nvPr/>
        </p:nvGrpSpPr>
        <p:grpSpPr bwMode="auto">
          <a:xfrm>
            <a:off x="9217825" y="5027171"/>
            <a:ext cx="1368275" cy="1293758"/>
            <a:chOff x="4574" y="3342"/>
            <a:chExt cx="960" cy="912"/>
          </a:xfrm>
        </p:grpSpPr>
        <p:sp>
          <p:nvSpPr>
            <p:cNvPr id="3103" name="AutoShape 23">
              <a:extLst>
                <a:ext uri="{FF2B5EF4-FFF2-40B4-BE49-F238E27FC236}">
                  <a16:creationId xmlns:a16="http://schemas.microsoft.com/office/drawing/2014/main" id="{57338DEF-95FC-444E-9DF1-7C2AFD673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4" name="Text Box 24">
              <a:extLst>
                <a:ext uri="{FF2B5EF4-FFF2-40B4-BE49-F238E27FC236}">
                  <a16:creationId xmlns:a16="http://schemas.microsoft.com/office/drawing/2014/main" id="{677A627A-06E3-490D-AEA8-4A9CCD52326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4E4B3849-7053-43CD-80E7-69D746627AF0}"/>
              </a:ext>
            </a:extLst>
          </p:cNvPr>
          <p:cNvGrpSpPr>
            <a:grpSpLocks/>
          </p:cNvGrpSpPr>
          <p:nvPr/>
        </p:nvGrpSpPr>
        <p:grpSpPr bwMode="auto">
          <a:xfrm>
            <a:off x="9217825" y="5027171"/>
            <a:ext cx="1368275" cy="1293758"/>
            <a:chOff x="4574" y="3342"/>
            <a:chExt cx="960" cy="912"/>
          </a:xfrm>
        </p:grpSpPr>
        <p:sp>
          <p:nvSpPr>
            <p:cNvPr id="3101" name="AutoShape 26">
              <a:extLst>
                <a:ext uri="{FF2B5EF4-FFF2-40B4-BE49-F238E27FC236}">
                  <a16:creationId xmlns:a16="http://schemas.microsoft.com/office/drawing/2014/main" id="{07076745-C2E8-4F3D-BE08-A67C8A76E36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2" name="Text Box 27">
              <a:extLst>
                <a:ext uri="{FF2B5EF4-FFF2-40B4-BE49-F238E27FC236}">
                  <a16:creationId xmlns:a16="http://schemas.microsoft.com/office/drawing/2014/main" id="{4F8EBE23-2627-4A3A-8F51-642BC9A6290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7246FB8-4C0C-424E-AB0C-2D87FD6F27F9}"/>
              </a:ext>
            </a:extLst>
          </p:cNvPr>
          <p:cNvGrpSpPr>
            <a:grpSpLocks/>
          </p:cNvGrpSpPr>
          <p:nvPr/>
        </p:nvGrpSpPr>
        <p:grpSpPr bwMode="auto">
          <a:xfrm>
            <a:off x="9217825" y="5027171"/>
            <a:ext cx="1368275" cy="1293758"/>
            <a:chOff x="4574" y="3342"/>
            <a:chExt cx="960" cy="912"/>
          </a:xfrm>
        </p:grpSpPr>
        <p:sp>
          <p:nvSpPr>
            <p:cNvPr id="3099" name="AutoShape 29">
              <a:extLst>
                <a:ext uri="{FF2B5EF4-FFF2-40B4-BE49-F238E27FC236}">
                  <a16:creationId xmlns:a16="http://schemas.microsoft.com/office/drawing/2014/main" id="{D3E7C0F9-CF12-4876-A1A4-B76323B832D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0" name="Text Box 30">
              <a:extLst>
                <a:ext uri="{FF2B5EF4-FFF2-40B4-BE49-F238E27FC236}">
                  <a16:creationId xmlns:a16="http://schemas.microsoft.com/office/drawing/2014/main" id="{0F216721-C4D4-4DBB-84D9-FF0CBFF5C982}"/>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4</a:t>
              </a:r>
            </a:p>
          </p:txBody>
        </p:sp>
      </p:grpSp>
      <p:grpSp>
        <p:nvGrpSpPr>
          <p:cNvPr id="4142" name="Group 46">
            <a:extLst>
              <a:ext uri="{FF2B5EF4-FFF2-40B4-BE49-F238E27FC236}">
                <a16:creationId xmlns:a16="http://schemas.microsoft.com/office/drawing/2014/main" id="{47BB9BF5-5686-459D-B10A-6F7CF13181CD}"/>
              </a:ext>
            </a:extLst>
          </p:cNvPr>
          <p:cNvGrpSpPr>
            <a:grpSpLocks/>
          </p:cNvGrpSpPr>
          <p:nvPr/>
        </p:nvGrpSpPr>
        <p:grpSpPr bwMode="auto">
          <a:xfrm>
            <a:off x="9159161" y="5085834"/>
            <a:ext cx="1369861" cy="1293758"/>
            <a:chOff x="4574" y="3342"/>
            <a:chExt cx="960" cy="912"/>
          </a:xfrm>
        </p:grpSpPr>
        <p:sp>
          <p:nvSpPr>
            <p:cNvPr id="3097" name="AutoShape 47">
              <a:extLst>
                <a:ext uri="{FF2B5EF4-FFF2-40B4-BE49-F238E27FC236}">
                  <a16:creationId xmlns:a16="http://schemas.microsoft.com/office/drawing/2014/main" id="{63A6B66F-5D70-409E-BB2D-71A3085E7B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98" name="Text Box 48">
              <a:extLst>
                <a:ext uri="{FF2B5EF4-FFF2-40B4-BE49-F238E27FC236}">
                  <a16:creationId xmlns:a16="http://schemas.microsoft.com/office/drawing/2014/main" id="{E300C9C8-7ED2-4613-BF4B-EA4E5849B3FF}"/>
                </a:ext>
              </a:extLst>
            </p:cNvPr>
            <p:cNvSpPr txBox="1">
              <a:spLocks noChangeArrowheads="1"/>
            </p:cNvSpPr>
            <p:nvPr/>
          </p:nvSpPr>
          <p:spPr bwMode="auto">
            <a:xfrm>
              <a:off x="4828" y="3591"/>
              <a:ext cx="480" cy="49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998" dirty="0" err="1">
                  <a:solidFill>
                    <a:schemeClr val="bg1"/>
                  </a:solidFill>
                  <a:latin typeface="Times New Roman" panose="02020603050405020304" pitchFamily="18" charset="0"/>
                  <a:cs typeface="Times New Roman" panose="02020603050405020304" pitchFamily="18" charset="0"/>
                </a:rPr>
                <a:t>Hết</a:t>
              </a:r>
              <a:r>
                <a:rPr lang="en-US" altLang="en-US" sz="1998" dirty="0">
                  <a:solidFill>
                    <a:schemeClr val="bg1"/>
                  </a:solidFill>
                  <a:latin typeface="Times New Roman" panose="02020603050405020304" pitchFamily="18" charset="0"/>
                  <a:cs typeface="Times New Roman" panose="02020603050405020304" pitchFamily="18" charset="0"/>
                </a:rPr>
                <a:t> </a:t>
              </a:r>
              <a:r>
                <a:rPr lang="en-US" altLang="en-US" sz="1998" dirty="0" err="1">
                  <a:solidFill>
                    <a:schemeClr val="bg1"/>
                  </a:solidFill>
                  <a:latin typeface="Times New Roman" panose="02020603050405020304" pitchFamily="18" charset="0"/>
                  <a:cs typeface="Times New Roman" panose="02020603050405020304" pitchFamily="18" charset="0"/>
                </a:rPr>
                <a:t>giờ</a:t>
              </a:r>
              <a:endParaRPr lang="en-US" altLang="en-US" sz="1998"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a:extLst>
              <a:ext uri="{FF2B5EF4-FFF2-40B4-BE49-F238E27FC236}">
                <a16:creationId xmlns:a16="http://schemas.microsoft.com/office/drawing/2014/main" id="{11DE9FA3-ACE0-47A1-AB5E-79BE37EE17B4}"/>
              </a:ext>
            </a:extLst>
          </p:cNvPr>
          <p:cNvSpPr txBox="1">
            <a:spLocks noChangeArrowheads="1"/>
          </p:cNvSpPr>
          <p:nvPr/>
        </p:nvSpPr>
        <p:spPr bwMode="auto">
          <a:xfrm>
            <a:off x="5943793" y="6092620"/>
            <a:ext cx="837137" cy="46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97" b="1" dirty="0">
                <a:solidFill>
                  <a:schemeClr val="tx1">
                    <a:lumMod val="10000"/>
                  </a:schemeClr>
                </a:solidFill>
              </a:rPr>
              <a:t>5s</a:t>
            </a:r>
          </a:p>
        </p:txBody>
      </p:sp>
      <p:sp>
        <p:nvSpPr>
          <p:cNvPr id="4148" name="AutoShape 52">
            <a:extLst>
              <a:ext uri="{FF2B5EF4-FFF2-40B4-BE49-F238E27FC236}">
                <a16:creationId xmlns:a16="http://schemas.microsoft.com/office/drawing/2014/main" id="{D5A3FF10-17BB-4DF6-94C3-4DF9621E1CA1}"/>
              </a:ext>
            </a:extLst>
          </p:cNvPr>
          <p:cNvSpPr>
            <a:spLocks noChangeArrowheads="1"/>
          </p:cNvSpPr>
          <p:nvPr/>
        </p:nvSpPr>
        <p:spPr bwMode="auto">
          <a:xfrm>
            <a:off x="2162575" y="4443014"/>
            <a:ext cx="4032528"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4146" name="Text Box 50">
            <a:extLst>
              <a:ext uri="{FF2B5EF4-FFF2-40B4-BE49-F238E27FC236}">
                <a16:creationId xmlns:a16="http://schemas.microsoft.com/office/drawing/2014/main" id="{CD69624D-E74E-44EA-8FCF-2AB560EAB47C}"/>
              </a:ext>
            </a:extLst>
          </p:cNvPr>
          <p:cNvSpPr txBox="1">
            <a:spLocks noChangeArrowheads="1"/>
          </p:cNvSpPr>
          <p:nvPr/>
        </p:nvSpPr>
        <p:spPr bwMode="auto">
          <a:xfrm>
            <a:off x="2043495" y="2672053"/>
            <a:ext cx="8027124" cy="242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sz="2397" b="1" dirty="0">
                <a:latin typeface="Times New Roman" panose="02020603050405020304" pitchFamily="18" charset="0"/>
                <a:ea typeface="Times New Roman" panose="02020603050405020304" pitchFamily="18" charset="0"/>
              </a:rPr>
              <a:t>    A. </a:t>
            </a:r>
            <a:r>
              <a:rPr lang="en-US" sz="2397" b="1" dirty="0" err="1">
                <a:latin typeface="Times New Roman" panose="02020603050405020304" pitchFamily="18" charset="0"/>
                <a:ea typeface="Times New Roman" panose="02020603050405020304" pitchFamily="18" charset="0"/>
              </a:rPr>
              <a:t>Để</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có</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sức</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khỏe</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tốt</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sẵn</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sàng</a:t>
            </a:r>
            <a:r>
              <a:rPr lang="en-US" sz="2397" b="1" dirty="0">
                <a:latin typeface="Times New Roman" panose="02020603050405020304" pitchFamily="18" charset="0"/>
                <a:ea typeface="Times New Roman" panose="02020603050405020304" pitchFamily="18" charset="0"/>
              </a:rPr>
              <a:t> học </a:t>
            </a:r>
            <a:r>
              <a:rPr lang="en-US" sz="2397" b="1" dirty="0" err="1">
                <a:latin typeface="Times New Roman" panose="02020603050405020304" pitchFamily="18" charset="0"/>
                <a:ea typeface="Times New Roman" panose="02020603050405020304" pitchFamily="18" charset="0"/>
              </a:rPr>
              <a:t>tập</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và</a:t>
            </a:r>
            <a:r>
              <a:rPr lang="en-US" sz="2397" b="1" dirty="0">
                <a:latin typeface="Times New Roman" panose="02020603050405020304" pitchFamily="18" charset="0"/>
                <a:ea typeface="Times New Roman" panose="02020603050405020304" pitchFamily="18" charset="0"/>
              </a:rPr>
              <a:t> lao </a:t>
            </a:r>
            <a:r>
              <a:rPr lang="en-US" sz="2397" b="1" dirty="0" err="1">
                <a:latin typeface="Times New Roman" panose="02020603050405020304" pitchFamily="18" charset="0"/>
                <a:ea typeface="Times New Roman" panose="02020603050405020304" pitchFamily="18" charset="0"/>
              </a:rPr>
              <a:t>động</a:t>
            </a:r>
            <a:br>
              <a:rPr lang="en-US" sz="2397" b="1" dirty="0">
                <a:latin typeface="Times New Roman" panose="02020603050405020304" pitchFamily="18" charset="0"/>
                <a:ea typeface="Times New Roman" panose="02020603050405020304" pitchFamily="18" charset="0"/>
              </a:rPr>
            </a:br>
            <a:r>
              <a:rPr lang="en-US" sz="2397" b="1" dirty="0">
                <a:latin typeface="Times New Roman" panose="02020603050405020304" pitchFamily="18" charset="0"/>
                <a:ea typeface="Times New Roman" panose="02020603050405020304" pitchFamily="18" charset="0"/>
              </a:rPr>
              <a:t>B. </a:t>
            </a:r>
            <a:r>
              <a:rPr lang="en-US" sz="2397" b="1" dirty="0" err="1">
                <a:latin typeface="Times New Roman" panose="02020603050405020304" pitchFamily="18" charset="0"/>
                <a:ea typeface="Times New Roman" panose="02020603050405020304" pitchFamily="18" charset="0"/>
              </a:rPr>
              <a:t>Để</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có</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thể</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chiến</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đấu</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bảo</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vệ</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đất</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nước</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khi</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cần</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thiết</a:t>
            </a:r>
            <a:endParaRPr lang="en-US" sz="2397" b="1" dirty="0">
              <a:latin typeface="Times New Roman" panose="02020603050405020304" pitchFamily="18" charset="0"/>
              <a:ea typeface="Times New Roman" panose="02020603050405020304" pitchFamily="18" charset="0"/>
            </a:endParaRPr>
          </a:p>
          <a:p>
            <a:pPr eaLnBrk="1" hangingPunct="1">
              <a:lnSpc>
                <a:spcPct val="150000"/>
              </a:lnSpc>
              <a:spcBef>
                <a:spcPct val="50000"/>
              </a:spcBef>
              <a:buFontTx/>
              <a:buNone/>
            </a:pPr>
            <a:r>
              <a:rPr lang="en-US" sz="2397" b="1" dirty="0">
                <a:latin typeface="Times New Roman" panose="02020603050405020304" pitchFamily="18" charset="0"/>
                <a:ea typeface="Times New Roman" panose="02020603050405020304" pitchFamily="18" charset="0"/>
              </a:rPr>
              <a:t>    C. </a:t>
            </a:r>
            <a:r>
              <a:rPr lang="en-US" sz="2397" b="1" dirty="0" err="1">
                <a:latin typeface="Times New Roman" panose="02020603050405020304" pitchFamily="18" charset="0"/>
                <a:ea typeface="Times New Roman" panose="02020603050405020304" pitchFamily="18" charset="0"/>
              </a:rPr>
              <a:t>Để</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đóng</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góp</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vào</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sự</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phát</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triển</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của</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đất</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nước</a:t>
            </a:r>
            <a:br>
              <a:rPr lang="en-US" sz="2397" b="1" dirty="0">
                <a:latin typeface="Times New Roman" panose="02020603050405020304" pitchFamily="18" charset="0"/>
                <a:ea typeface="Times New Roman" panose="02020603050405020304" pitchFamily="18" charset="0"/>
              </a:rPr>
            </a:br>
            <a:r>
              <a:rPr lang="en-US" sz="2397" b="1" dirty="0">
                <a:latin typeface="Times New Roman" panose="02020603050405020304" pitchFamily="18" charset="0"/>
                <a:ea typeface="Times New Roman" panose="02020603050405020304" pitchFamily="18" charset="0"/>
              </a:rPr>
              <a:t>D. </a:t>
            </a:r>
            <a:r>
              <a:rPr lang="en-US" sz="2397" b="1" dirty="0" err="1">
                <a:latin typeface="Times New Roman" panose="02020603050405020304" pitchFamily="18" charset="0"/>
                <a:ea typeface="Times New Roman" panose="02020603050405020304" pitchFamily="18" charset="0"/>
              </a:rPr>
              <a:t>Tất</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cả</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các</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đáp</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án</a:t>
            </a:r>
            <a:r>
              <a:rPr lang="en-US" sz="2397" b="1" dirty="0">
                <a:latin typeface="Times New Roman" panose="02020603050405020304" pitchFamily="18" charset="0"/>
                <a:ea typeface="Times New Roman" panose="02020603050405020304" pitchFamily="18" charset="0"/>
              </a:rPr>
              <a:t> </a:t>
            </a:r>
            <a:r>
              <a:rPr lang="en-US" sz="2397" b="1" dirty="0" err="1">
                <a:latin typeface="Times New Roman" panose="02020603050405020304" pitchFamily="18" charset="0"/>
                <a:ea typeface="Times New Roman" panose="02020603050405020304" pitchFamily="18" charset="0"/>
              </a:rPr>
              <a:t>trên</a:t>
            </a:r>
            <a:r>
              <a:rPr lang="en-US" sz="2397" b="1" dirty="0">
                <a:latin typeface="Times New Roman" panose="02020603050405020304" pitchFamily="18" charset="0"/>
                <a:ea typeface="Times New Roman" panose="02020603050405020304" pitchFamily="18" charset="0"/>
              </a:rPr>
              <a:t> </a:t>
            </a:r>
            <a:endParaRPr lang="en-US" altLang="en-US" sz="2397" b="1" dirty="0">
              <a:solidFill>
                <a:schemeClr val="tx1">
                  <a:lumMod val="10000"/>
                </a:schemeClr>
              </a:solidFill>
            </a:endParaRPr>
          </a:p>
        </p:txBody>
      </p:sp>
      <p:sp>
        <p:nvSpPr>
          <p:cNvPr id="2" name="TextBox 1">
            <a:extLst>
              <a:ext uri="{FF2B5EF4-FFF2-40B4-BE49-F238E27FC236}">
                <a16:creationId xmlns:a16="http://schemas.microsoft.com/office/drawing/2014/main" id="{7E12E402-E4F9-4912-98F6-0EF40A0173A4}"/>
              </a:ext>
            </a:extLst>
          </p:cNvPr>
          <p:cNvSpPr txBox="1"/>
          <p:nvPr/>
        </p:nvSpPr>
        <p:spPr>
          <a:xfrm>
            <a:off x="2309857" y="2161448"/>
            <a:ext cx="7553261" cy="507190"/>
          </a:xfrm>
          <a:prstGeom prst="rect">
            <a:avLst/>
          </a:prstGeom>
          <a:noFill/>
        </p:spPr>
        <p:txBody>
          <a:bodyPr wrap="square" rtlCol="0">
            <a:spAutoFit/>
          </a:bodyPr>
          <a:lstStyle/>
          <a:p>
            <a:r>
              <a:rPr lang="en-US" sz="2696" b="1" dirty="0" err="1">
                <a:solidFill>
                  <a:srgbClr val="FF0000"/>
                </a:solidFill>
                <a:latin typeface="Times New Roman" panose="02020603050405020304" pitchFamily="18" charset="0"/>
                <a:ea typeface="Times New Roman" panose="02020603050405020304" pitchFamily="18" charset="0"/>
              </a:rPr>
              <a:t>Vì</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sao</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cần</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rèn</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luyện</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sức</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khỏe</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để</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bảo</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vệ</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Tổ</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quốc</a:t>
            </a:r>
            <a:r>
              <a:rPr lang="en-US" sz="2696" b="1" dirty="0">
                <a:solidFill>
                  <a:srgbClr val="FF0000"/>
                </a:solidFill>
                <a:latin typeface="Times New Roman" panose="02020603050405020304" pitchFamily="18" charset="0"/>
                <a:ea typeface="Times New Roman" panose="02020603050405020304" pitchFamily="18" charset="0"/>
              </a:rPr>
              <a:t>?</a:t>
            </a:r>
            <a:endParaRPr lang="en-US" sz="2696" b="1" dirty="0">
              <a:solidFill>
                <a:srgbClr val="FF000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292C252-AE07-5C39-804C-1419E3982185}"/>
              </a:ext>
            </a:extLst>
          </p:cNvPr>
          <p:cNvSpPr txBox="1">
            <a:spLocks noChangeArrowheads="1"/>
          </p:cNvSpPr>
          <p:nvPr/>
        </p:nvSpPr>
        <p:spPr bwMode="auto">
          <a:xfrm>
            <a:off x="4813340" y="1501842"/>
            <a:ext cx="2226024"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Câu</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hỏi</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1</a:t>
            </a:r>
            <a:endParaRPr lang="en-US" altLang="en-US" sz="2996"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011049"/>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4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entr" presetSubtype="0" fill="hold" nodeType="clickEffect">
                                  <p:stCondLst>
                                    <p:cond delay="1000"/>
                                  </p:stCondLst>
                                  <p:childTnLst>
                                    <p:set>
                                      <p:cBhvr>
                                        <p:cTn id="1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1500"/>
                            </p:stCondLst>
                            <p:childTnLst>
                              <p:par>
                                <p:cTn id="19" presetID="1" presetClass="entr" presetSubtype="0" fill="hold" nodeType="afterEffect">
                                  <p:stCondLst>
                                    <p:cond delay="1000"/>
                                  </p:stCondLst>
                                  <p:childTnLst>
                                    <p:set>
                                      <p:cBhvr>
                                        <p:cTn id="2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3000"/>
                            </p:stCondLst>
                            <p:childTnLst>
                              <p:par>
                                <p:cTn id="22" presetID="1" presetClass="entr" presetSubtype="0" fill="hold" nodeType="afterEffect">
                                  <p:stCondLst>
                                    <p:cond delay="1000"/>
                                  </p:stCondLst>
                                  <p:childTnLst>
                                    <p:set>
                                      <p:cBhvr>
                                        <p:cTn id="2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4500"/>
                            </p:stCondLst>
                            <p:childTnLst>
                              <p:par>
                                <p:cTn id="25" presetID="1" presetClass="entr" presetSubtype="0" fill="hold" nodeType="afterEffect">
                                  <p:stCondLst>
                                    <p:cond delay="1000"/>
                                  </p:stCondLst>
                                  <p:childTnLst>
                                    <p:set>
                                      <p:cBhvr>
                                        <p:cTn id="2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6000"/>
                            </p:stCondLst>
                            <p:childTnLst>
                              <p:par>
                                <p:cTn id="28" presetID="1" presetClass="entr" presetSubtype="0" fill="hold" nodeType="afterEffect">
                                  <p:stCondLst>
                                    <p:cond delay="1000"/>
                                  </p:stCondLst>
                                  <p:childTnLst>
                                    <p:set>
                                      <p:cBhvr>
                                        <p:cTn id="2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0" restart="whenNotActive" fill="hold" evtFilter="cancelBubble" nodeType="interactiveSeq">
                <p:stCondLst>
                  <p:cond evt="onClick" delay="0">
                    <p:tgtEl>
                      <p:spTgt spid="411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FELIZ2.WAV"/>
                                        </p:tgtEl>
                                      </p:cMediaNode>
                                    </p:audio>
                                  </p:subTnLst>
                                </p:cTn>
                              </p:par>
                              <p:par>
                                <p:cTn id="35" presetID="3" presetClass="entr" presetSubtype="10" fill="hold" nodeType="withEffect">
                                  <p:stCondLst>
                                    <p:cond delay="0"/>
                                  </p:stCondLst>
                                  <p:childTnLst>
                                    <p:set>
                                      <p:cBhvr>
                                        <p:cTn id="36" dur="1" fill="hold">
                                          <p:stCondLst>
                                            <p:cond delay="0"/>
                                          </p:stCondLst>
                                        </p:cTn>
                                        <p:tgtEl>
                                          <p:spTgt spid="4148"/>
                                        </p:tgtEl>
                                        <p:attrNameLst>
                                          <p:attrName>style.visibility</p:attrName>
                                        </p:attrNameLst>
                                      </p:cBhvr>
                                      <p:to>
                                        <p:strVal val="visible"/>
                                      </p:to>
                                    </p:set>
                                    <p:animEffect transition="in" filter="blinds(horizontal)">
                                      <p:cBhvr>
                                        <p:cTn id="37" dur="500"/>
                                        <p:tgtEl>
                                          <p:spTgt spid="4148"/>
                                        </p:tgtEl>
                                      </p:cBhvr>
                                    </p:animEffect>
                                  </p:childTnLst>
                                </p:cTn>
                              </p:par>
                              <p:par>
                                <p:cTn id="38" presetID="22" presetClass="emph" presetSubtype="0" repeatCount="10000" fill="remove" nodeType="withEffect">
                                  <p:stCondLst>
                                    <p:cond delay="0"/>
                                  </p:stCondLst>
                                  <p:childTnLst>
                                    <p:animClr clrSpc="hsl" dir="cw">
                                      <p:cBhvr override="childStyle">
                                        <p:cTn id="39" dur="500" fill="hold"/>
                                        <p:tgtEl>
                                          <p:spTgt spid="4148"/>
                                        </p:tgtEl>
                                        <p:attrNameLst>
                                          <p:attrName>style.color</p:attrName>
                                        </p:attrNameLst>
                                      </p:cBhvr>
                                      <p:by>
                                        <p:hsl h="-7200000" s="0" l="0"/>
                                      </p:by>
                                    </p:animClr>
                                    <p:animClr clrSpc="hsl" dir="cw">
                                      <p:cBhvr>
                                        <p:cTn id="40" dur="500" fill="hold"/>
                                        <p:tgtEl>
                                          <p:spTgt spid="4148"/>
                                        </p:tgtEl>
                                        <p:attrNameLst>
                                          <p:attrName>fillcolor</p:attrName>
                                        </p:attrNameLst>
                                      </p:cBhvr>
                                      <p:by>
                                        <p:hsl h="-7200000" s="0" l="0"/>
                                      </p:by>
                                    </p:animClr>
                                    <p:animClr clrSpc="hsl" dir="cw">
                                      <p:cBhvr>
                                        <p:cTn id="41" dur="500" fill="hold"/>
                                        <p:tgtEl>
                                          <p:spTgt spid="4148"/>
                                        </p:tgtEl>
                                        <p:attrNameLst>
                                          <p:attrName>stroke.color</p:attrName>
                                        </p:attrNameLst>
                                      </p:cBhvr>
                                      <p:by>
                                        <p:hsl h="-7200000" s="0" l="0"/>
                                      </p:by>
                                    </p:animClr>
                                    <p:set>
                                      <p:cBhvr>
                                        <p:cTn id="42" dur="500" fill="hold"/>
                                        <p:tgtEl>
                                          <p:spTgt spid="4148"/>
                                        </p:tgtEl>
                                        <p:attrNameLst>
                                          <p:attrName>fill.type</p:attrName>
                                        </p:attrNameLst>
                                      </p:cBhvr>
                                      <p:to>
                                        <p:strVal val="solid"/>
                                      </p:to>
                                    </p:set>
                                  </p:childTnLst>
                                </p:cTn>
                              </p:par>
                              <p:par>
                                <p:cTn id="43" presetID="22" presetClass="emph" presetSubtype="0" repeatCount="10000" fill="remove" nodeType="withEffect">
                                  <p:stCondLst>
                                    <p:cond delay="0"/>
                                  </p:stCondLst>
                                  <p:childTnLst>
                                    <p:animClr clrSpc="hsl" dir="cw">
                                      <p:cBhvr override="childStyle">
                                        <p:cTn id="44" dur="500" fill="hold"/>
                                        <p:tgtEl>
                                          <p:spTgt spid="4147"/>
                                        </p:tgtEl>
                                        <p:attrNameLst>
                                          <p:attrName>style.color</p:attrName>
                                        </p:attrNameLst>
                                      </p:cBhvr>
                                      <p:by>
                                        <p:hsl h="-7200000" s="0" l="0"/>
                                      </p:by>
                                    </p:animClr>
                                    <p:animClr clrSpc="hsl" dir="cw">
                                      <p:cBhvr>
                                        <p:cTn id="45" dur="500" fill="hold"/>
                                        <p:tgtEl>
                                          <p:spTgt spid="4147"/>
                                        </p:tgtEl>
                                        <p:attrNameLst>
                                          <p:attrName>fillcolor</p:attrName>
                                        </p:attrNameLst>
                                      </p:cBhvr>
                                      <p:by>
                                        <p:hsl h="-7200000" s="0" l="0"/>
                                      </p:by>
                                    </p:animClr>
                                    <p:animClr clrSpc="hsl" dir="cw">
                                      <p:cBhvr>
                                        <p:cTn id="46" dur="500" fill="hold"/>
                                        <p:tgtEl>
                                          <p:spTgt spid="4147"/>
                                        </p:tgtEl>
                                        <p:attrNameLst>
                                          <p:attrName>stroke.color</p:attrName>
                                        </p:attrNameLst>
                                      </p:cBhvr>
                                      <p:by>
                                        <p:hsl h="-7200000" s="0" l="0"/>
                                      </p:by>
                                    </p:animClr>
                                    <p:set>
                                      <p:cBhvr>
                                        <p:cTn id="4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7EDAA9BC-80FC-4A35-BD9C-9C0AC712F4E5}"/>
              </a:ext>
            </a:extLst>
          </p:cNvPr>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75" name="AutoShape 2">
            <a:extLst>
              <a:ext uri="{FF2B5EF4-FFF2-40B4-BE49-F238E27FC236}">
                <a16:creationId xmlns:a16="http://schemas.microsoft.com/office/drawing/2014/main" id="{210D2EE3-BB71-421D-8EEE-4EFC89EE5C0A}"/>
              </a:ext>
            </a:extLst>
          </p:cNvPr>
          <p:cNvSpPr>
            <a:spLocks noChangeArrowheads="1"/>
          </p:cNvSpPr>
          <p:nvPr/>
        </p:nvSpPr>
        <p:spPr bwMode="auto">
          <a:xfrm>
            <a:off x="749737" y="128582"/>
            <a:ext cx="10388112" cy="63800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798"/>
          </a:p>
        </p:txBody>
      </p:sp>
      <p:pic>
        <p:nvPicPr>
          <p:cNvPr id="3076" name="Picture 3" descr="an30">
            <a:extLst>
              <a:ext uri="{FF2B5EF4-FFF2-40B4-BE49-F238E27FC236}">
                <a16:creationId xmlns:a16="http://schemas.microsoft.com/office/drawing/2014/main" id="{6410A62C-6BBE-4BE3-AB7F-BC77CEFDCC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75350" y="166183"/>
            <a:ext cx="1445964" cy="12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33">
            <a:extLst>
              <a:ext uri="{FF2B5EF4-FFF2-40B4-BE49-F238E27FC236}">
                <a16:creationId xmlns:a16="http://schemas.microsoft.com/office/drawing/2014/main" id="{06F39980-FFD2-4513-993A-DD246881C0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6159" y="1450312"/>
            <a:ext cx="8447476" cy="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5">
            <a:extLst>
              <a:ext uri="{FF2B5EF4-FFF2-40B4-BE49-F238E27FC236}">
                <a16:creationId xmlns:a16="http://schemas.microsoft.com/office/drawing/2014/main" id="{F1E82844-B4B1-49DB-8676-371C2A25A812}"/>
              </a:ext>
            </a:extLst>
          </p:cNvPr>
          <p:cNvSpPr>
            <a:spLocks noChangeArrowheads="1" noChangeShapeType="1" noTextEdit="1"/>
          </p:cNvSpPr>
          <p:nvPr/>
        </p:nvSpPr>
        <p:spPr bwMode="auto">
          <a:xfrm>
            <a:off x="3678727" y="530731"/>
            <a:ext cx="5175030" cy="608827"/>
          </a:xfrm>
          <a:prstGeom prst="rect">
            <a:avLst/>
          </a:prstGeom>
        </p:spPr>
        <p:txBody>
          <a:bodyPr wrap="none" fromWordArt="1">
            <a:prstTxWarp prst="textPlain">
              <a:avLst>
                <a:gd name="adj" fmla="val 50000"/>
              </a:avLst>
            </a:prstTxWarp>
          </a:bodyPr>
          <a:lstStyle/>
          <a:p>
            <a:pPr algn="ct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
        <p:nvSpPr>
          <p:cNvPr id="3079" name="AutoShape 6">
            <a:extLst>
              <a:ext uri="{FF2B5EF4-FFF2-40B4-BE49-F238E27FC236}">
                <a16:creationId xmlns:a16="http://schemas.microsoft.com/office/drawing/2014/main" id="{31E21357-272A-4A2D-8E26-E2A896E1CEB8}"/>
              </a:ext>
            </a:extLst>
          </p:cNvPr>
          <p:cNvSpPr>
            <a:spLocks noChangeArrowheads="1"/>
          </p:cNvSpPr>
          <p:nvPr/>
        </p:nvSpPr>
        <p:spPr bwMode="auto">
          <a:xfrm>
            <a:off x="5334966" y="1607278"/>
            <a:ext cx="1674274" cy="439179"/>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80" name="AutoShape 7">
            <a:extLst>
              <a:ext uri="{FF2B5EF4-FFF2-40B4-BE49-F238E27FC236}">
                <a16:creationId xmlns:a16="http://schemas.microsoft.com/office/drawing/2014/main" id="{1648FD1D-A1DA-4FD9-8BE5-D6F5ECBC0A7C}"/>
              </a:ext>
            </a:extLst>
          </p:cNvPr>
          <p:cNvSpPr>
            <a:spLocks noChangeArrowheads="1"/>
          </p:cNvSpPr>
          <p:nvPr/>
        </p:nvSpPr>
        <p:spPr bwMode="auto">
          <a:xfrm>
            <a:off x="5407899" y="1658012"/>
            <a:ext cx="1534751" cy="34087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pic>
        <p:nvPicPr>
          <p:cNvPr id="3107" name="Picture 10" descr="ani32">
            <a:extLst>
              <a:ext uri="{FF2B5EF4-FFF2-40B4-BE49-F238E27FC236}">
                <a16:creationId xmlns:a16="http://schemas.microsoft.com/office/drawing/2014/main" id="{79818D67-75C4-4495-A55C-5A65E4FE887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683514" y="6016518"/>
            <a:ext cx="684930" cy="49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WordArt 12">
            <a:extLst>
              <a:ext uri="{FF2B5EF4-FFF2-40B4-BE49-F238E27FC236}">
                <a16:creationId xmlns:a16="http://schemas.microsoft.com/office/drawing/2014/main" id="{8950FE56-DD8D-42E6-BE6C-F7B4B8F99ABD}"/>
              </a:ext>
            </a:extLst>
          </p:cNvPr>
          <p:cNvSpPr>
            <a:spLocks noChangeArrowheads="1" noChangeShapeType="1" noTextEdit="1"/>
          </p:cNvSpPr>
          <p:nvPr/>
        </p:nvSpPr>
        <p:spPr bwMode="auto">
          <a:xfrm>
            <a:off x="3889002" y="1688137"/>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3A24DCA5-2EE6-4B96-8F90-1E7038A3168A}"/>
              </a:ext>
            </a:extLst>
          </p:cNvPr>
          <p:cNvSpPr>
            <a:spLocks noChangeArrowheads="1" noChangeShapeType="1" noTextEdit="1"/>
          </p:cNvSpPr>
          <p:nvPr/>
        </p:nvSpPr>
        <p:spPr bwMode="auto">
          <a:xfrm>
            <a:off x="7161447" y="1678624"/>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3085" name="Picture 14" descr="star_tip_md_wht">
            <a:extLst>
              <a:ext uri="{FF2B5EF4-FFF2-40B4-BE49-F238E27FC236}">
                <a16:creationId xmlns:a16="http://schemas.microsoft.com/office/drawing/2014/main" id="{A07D5EC3-DA86-4889-BEEE-422B72AA82A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596756" y="841485"/>
            <a:ext cx="532724" cy="53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5" descr="people008">
            <a:extLst>
              <a:ext uri="{FF2B5EF4-FFF2-40B4-BE49-F238E27FC236}">
                <a16:creationId xmlns:a16="http://schemas.microsoft.com/office/drawing/2014/main" id="{75B1D2F3-E742-4139-A8AE-2E816823E0DD}"/>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1177819" y="5350613"/>
            <a:ext cx="970318"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DC64C9CB-81DE-466C-BEC7-6859B139E21C}"/>
              </a:ext>
            </a:extLst>
          </p:cNvPr>
          <p:cNvSpPr txBox="1">
            <a:spLocks noChangeArrowheads="1"/>
          </p:cNvSpPr>
          <p:nvPr/>
        </p:nvSpPr>
        <p:spPr bwMode="auto">
          <a:xfrm>
            <a:off x="2301295" y="6114126"/>
            <a:ext cx="679994" cy="29976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eaLnBrk="1" hangingPunct="1">
              <a:defRPr/>
            </a:pP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D52247E1-1C72-44C8-B941-65048EB10D7A}"/>
              </a:ext>
            </a:extLst>
          </p:cNvPr>
          <p:cNvGrpSpPr>
            <a:grpSpLocks/>
          </p:cNvGrpSpPr>
          <p:nvPr/>
        </p:nvGrpSpPr>
        <p:grpSpPr bwMode="auto">
          <a:xfrm>
            <a:off x="9217825" y="5027171"/>
            <a:ext cx="1368275" cy="1293758"/>
            <a:chOff x="4574" y="3342"/>
            <a:chExt cx="960" cy="912"/>
          </a:xfrm>
        </p:grpSpPr>
        <p:sp>
          <p:nvSpPr>
            <p:cNvPr id="3105" name="AutoShape 20">
              <a:extLst>
                <a:ext uri="{FF2B5EF4-FFF2-40B4-BE49-F238E27FC236}">
                  <a16:creationId xmlns:a16="http://schemas.microsoft.com/office/drawing/2014/main" id="{7629E2A5-F0D9-4D06-98C5-ECE52E1F662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6" name="Text Box 21">
              <a:extLst>
                <a:ext uri="{FF2B5EF4-FFF2-40B4-BE49-F238E27FC236}">
                  <a16:creationId xmlns:a16="http://schemas.microsoft.com/office/drawing/2014/main" id="{8AE3282D-071A-4A4A-A3E8-59ACE85E6986}"/>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5391F496-15E2-4718-AF6A-6764C9386321}"/>
              </a:ext>
            </a:extLst>
          </p:cNvPr>
          <p:cNvGrpSpPr>
            <a:grpSpLocks/>
          </p:cNvGrpSpPr>
          <p:nvPr/>
        </p:nvGrpSpPr>
        <p:grpSpPr bwMode="auto">
          <a:xfrm>
            <a:off x="9217825" y="5027171"/>
            <a:ext cx="1368275" cy="1293758"/>
            <a:chOff x="4574" y="3342"/>
            <a:chExt cx="960" cy="912"/>
          </a:xfrm>
        </p:grpSpPr>
        <p:sp>
          <p:nvSpPr>
            <p:cNvPr id="3103" name="AutoShape 23">
              <a:extLst>
                <a:ext uri="{FF2B5EF4-FFF2-40B4-BE49-F238E27FC236}">
                  <a16:creationId xmlns:a16="http://schemas.microsoft.com/office/drawing/2014/main" id="{57338DEF-95FC-444E-9DF1-7C2AFD673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4" name="Text Box 24">
              <a:extLst>
                <a:ext uri="{FF2B5EF4-FFF2-40B4-BE49-F238E27FC236}">
                  <a16:creationId xmlns:a16="http://schemas.microsoft.com/office/drawing/2014/main" id="{677A627A-06E3-490D-AEA8-4A9CCD52326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4E4B3849-7053-43CD-80E7-69D746627AF0}"/>
              </a:ext>
            </a:extLst>
          </p:cNvPr>
          <p:cNvGrpSpPr>
            <a:grpSpLocks/>
          </p:cNvGrpSpPr>
          <p:nvPr/>
        </p:nvGrpSpPr>
        <p:grpSpPr bwMode="auto">
          <a:xfrm>
            <a:off x="9217825" y="5027171"/>
            <a:ext cx="1368275" cy="1293758"/>
            <a:chOff x="4574" y="3342"/>
            <a:chExt cx="960" cy="912"/>
          </a:xfrm>
        </p:grpSpPr>
        <p:sp>
          <p:nvSpPr>
            <p:cNvPr id="3101" name="AutoShape 26">
              <a:extLst>
                <a:ext uri="{FF2B5EF4-FFF2-40B4-BE49-F238E27FC236}">
                  <a16:creationId xmlns:a16="http://schemas.microsoft.com/office/drawing/2014/main" id="{07076745-C2E8-4F3D-BE08-A67C8A76E36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2" name="Text Box 27">
              <a:extLst>
                <a:ext uri="{FF2B5EF4-FFF2-40B4-BE49-F238E27FC236}">
                  <a16:creationId xmlns:a16="http://schemas.microsoft.com/office/drawing/2014/main" id="{4F8EBE23-2627-4A3A-8F51-642BC9A6290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7246FB8-4C0C-424E-AB0C-2D87FD6F27F9}"/>
              </a:ext>
            </a:extLst>
          </p:cNvPr>
          <p:cNvGrpSpPr>
            <a:grpSpLocks/>
          </p:cNvGrpSpPr>
          <p:nvPr/>
        </p:nvGrpSpPr>
        <p:grpSpPr bwMode="auto">
          <a:xfrm>
            <a:off x="9217825" y="5027171"/>
            <a:ext cx="1368275" cy="1293758"/>
            <a:chOff x="4574" y="3342"/>
            <a:chExt cx="960" cy="912"/>
          </a:xfrm>
        </p:grpSpPr>
        <p:sp>
          <p:nvSpPr>
            <p:cNvPr id="3099" name="AutoShape 29">
              <a:extLst>
                <a:ext uri="{FF2B5EF4-FFF2-40B4-BE49-F238E27FC236}">
                  <a16:creationId xmlns:a16="http://schemas.microsoft.com/office/drawing/2014/main" id="{D3E7C0F9-CF12-4876-A1A4-B76323B832D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0" name="Text Box 30">
              <a:extLst>
                <a:ext uri="{FF2B5EF4-FFF2-40B4-BE49-F238E27FC236}">
                  <a16:creationId xmlns:a16="http://schemas.microsoft.com/office/drawing/2014/main" id="{0F216721-C4D4-4DBB-84D9-FF0CBFF5C982}"/>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4</a:t>
              </a:r>
            </a:p>
          </p:txBody>
        </p:sp>
      </p:grpSp>
      <p:grpSp>
        <p:nvGrpSpPr>
          <p:cNvPr id="4142" name="Group 46">
            <a:extLst>
              <a:ext uri="{FF2B5EF4-FFF2-40B4-BE49-F238E27FC236}">
                <a16:creationId xmlns:a16="http://schemas.microsoft.com/office/drawing/2014/main" id="{47BB9BF5-5686-459D-B10A-6F7CF13181CD}"/>
              </a:ext>
            </a:extLst>
          </p:cNvPr>
          <p:cNvGrpSpPr>
            <a:grpSpLocks/>
          </p:cNvGrpSpPr>
          <p:nvPr/>
        </p:nvGrpSpPr>
        <p:grpSpPr bwMode="auto">
          <a:xfrm>
            <a:off x="9159161" y="5085834"/>
            <a:ext cx="1369861" cy="1293758"/>
            <a:chOff x="4574" y="3342"/>
            <a:chExt cx="960" cy="912"/>
          </a:xfrm>
        </p:grpSpPr>
        <p:sp>
          <p:nvSpPr>
            <p:cNvPr id="3097" name="AutoShape 47">
              <a:extLst>
                <a:ext uri="{FF2B5EF4-FFF2-40B4-BE49-F238E27FC236}">
                  <a16:creationId xmlns:a16="http://schemas.microsoft.com/office/drawing/2014/main" id="{63A6B66F-5D70-409E-BB2D-71A3085E7B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98" name="Text Box 48">
              <a:extLst>
                <a:ext uri="{FF2B5EF4-FFF2-40B4-BE49-F238E27FC236}">
                  <a16:creationId xmlns:a16="http://schemas.microsoft.com/office/drawing/2014/main" id="{E300C9C8-7ED2-4613-BF4B-EA4E5849B3FF}"/>
                </a:ext>
              </a:extLst>
            </p:cNvPr>
            <p:cNvSpPr txBox="1">
              <a:spLocks noChangeArrowheads="1"/>
            </p:cNvSpPr>
            <p:nvPr/>
          </p:nvSpPr>
          <p:spPr bwMode="auto">
            <a:xfrm>
              <a:off x="4828" y="3591"/>
              <a:ext cx="480" cy="49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998" dirty="0" err="1">
                  <a:solidFill>
                    <a:schemeClr val="bg1"/>
                  </a:solidFill>
                  <a:latin typeface="Times New Roman" panose="02020603050405020304" pitchFamily="18" charset="0"/>
                  <a:cs typeface="Times New Roman" panose="02020603050405020304" pitchFamily="18" charset="0"/>
                </a:rPr>
                <a:t>Hết</a:t>
              </a:r>
              <a:r>
                <a:rPr lang="en-US" altLang="en-US" sz="1998" dirty="0">
                  <a:solidFill>
                    <a:schemeClr val="bg1"/>
                  </a:solidFill>
                  <a:latin typeface="Times New Roman" panose="02020603050405020304" pitchFamily="18" charset="0"/>
                  <a:cs typeface="Times New Roman" panose="02020603050405020304" pitchFamily="18" charset="0"/>
                </a:rPr>
                <a:t> </a:t>
              </a:r>
              <a:r>
                <a:rPr lang="en-US" altLang="en-US" sz="1998" dirty="0" err="1">
                  <a:solidFill>
                    <a:schemeClr val="bg1"/>
                  </a:solidFill>
                  <a:latin typeface="Times New Roman" panose="02020603050405020304" pitchFamily="18" charset="0"/>
                  <a:cs typeface="Times New Roman" panose="02020603050405020304" pitchFamily="18" charset="0"/>
                </a:rPr>
                <a:t>giờ</a:t>
              </a:r>
              <a:endParaRPr lang="en-US" altLang="en-US" sz="1998"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a:extLst>
              <a:ext uri="{FF2B5EF4-FFF2-40B4-BE49-F238E27FC236}">
                <a16:creationId xmlns:a16="http://schemas.microsoft.com/office/drawing/2014/main" id="{11DE9FA3-ACE0-47A1-AB5E-79BE37EE17B4}"/>
              </a:ext>
            </a:extLst>
          </p:cNvPr>
          <p:cNvSpPr txBox="1">
            <a:spLocks noChangeArrowheads="1"/>
          </p:cNvSpPr>
          <p:nvPr/>
        </p:nvSpPr>
        <p:spPr bwMode="auto">
          <a:xfrm>
            <a:off x="5943793" y="6092620"/>
            <a:ext cx="837137" cy="46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97" b="1" dirty="0">
                <a:solidFill>
                  <a:schemeClr val="tx1">
                    <a:lumMod val="10000"/>
                  </a:schemeClr>
                </a:solidFill>
              </a:rPr>
              <a:t>5s</a:t>
            </a:r>
          </a:p>
        </p:txBody>
      </p:sp>
      <p:sp>
        <p:nvSpPr>
          <p:cNvPr id="4148" name="AutoShape 52">
            <a:extLst>
              <a:ext uri="{FF2B5EF4-FFF2-40B4-BE49-F238E27FC236}">
                <a16:creationId xmlns:a16="http://schemas.microsoft.com/office/drawing/2014/main" id="{D5A3FF10-17BB-4DF6-94C3-4DF9621E1CA1}"/>
              </a:ext>
            </a:extLst>
          </p:cNvPr>
          <p:cNvSpPr>
            <a:spLocks noChangeArrowheads="1"/>
          </p:cNvSpPr>
          <p:nvPr/>
        </p:nvSpPr>
        <p:spPr bwMode="auto">
          <a:xfrm>
            <a:off x="2566247" y="4725200"/>
            <a:ext cx="3699995"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4146" name="Text Box 50">
            <a:extLst>
              <a:ext uri="{FF2B5EF4-FFF2-40B4-BE49-F238E27FC236}">
                <a16:creationId xmlns:a16="http://schemas.microsoft.com/office/drawing/2014/main" id="{CD69624D-E74E-44EA-8FCF-2AB560EAB47C}"/>
              </a:ext>
            </a:extLst>
          </p:cNvPr>
          <p:cNvSpPr txBox="1">
            <a:spLocks noChangeArrowheads="1"/>
          </p:cNvSpPr>
          <p:nvPr/>
        </p:nvSpPr>
        <p:spPr bwMode="auto">
          <a:xfrm>
            <a:off x="2289998" y="3213374"/>
            <a:ext cx="8447476" cy="198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sz="2696" b="1" dirty="0">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A. </a:t>
            </a:r>
            <a:r>
              <a:rPr lang="en-US" sz="2400" b="1" dirty="0" err="1">
                <a:latin typeface="Times New Roman" panose="02020603050405020304" pitchFamily="18" charset="0"/>
                <a:ea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dục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thao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thường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xuyên</a:t>
            </a:r>
            <a:endParaRPr lang="en-US" sz="2400" b="1" dirty="0">
              <a:latin typeface="Times New Roman" panose="02020603050405020304" pitchFamily="18" charset="0"/>
              <a:ea typeface="Times New Roman" panose="02020603050405020304" pitchFamily="18" charset="0"/>
            </a:endParaRPr>
          </a:p>
          <a:p>
            <a:pPr algn="just" eaLnBrk="1" hangingPunct="1">
              <a:spcBef>
                <a:spcPct val="50000"/>
              </a:spcBef>
              <a:buFontTx/>
              <a:buNone/>
            </a:pPr>
            <a:r>
              <a:rPr lang="en-US" sz="2400" b="1" dirty="0">
                <a:latin typeface="Times New Roman" panose="02020603050405020304" pitchFamily="18" charset="0"/>
                <a:ea typeface="Times New Roman" panose="02020603050405020304" pitchFamily="18" charset="0"/>
              </a:rPr>
              <a:t>    B. </a:t>
            </a:r>
            <a:r>
              <a:rPr lang="en-US" sz="2400" b="1" dirty="0" err="1">
                <a:latin typeface="Times New Roman" panose="02020603050405020304" pitchFamily="18" charset="0"/>
                <a:ea typeface="Times New Roman" panose="02020603050405020304" pitchFamily="18" charset="0"/>
              </a:rPr>
              <a:t>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uống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mạnh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đủ</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chất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dinh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dưỡng</a:t>
            </a:r>
            <a:endParaRPr lang="en-US" sz="2400" b="1" dirty="0">
              <a:latin typeface="Times New Roman" panose="02020603050405020304" pitchFamily="18" charset="0"/>
              <a:ea typeface="Times New Roman" panose="02020603050405020304" pitchFamily="18" charset="0"/>
            </a:endParaRPr>
          </a:p>
          <a:p>
            <a:pPr algn="just" eaLnBrk="1" hangingPunct="1">
              <a:spcBef>
                <a:spcPct val="50000"/>
              </a:spcBef>
              <a:buFontTx/>
              <a:buNone/>
            </a:pPr>
            <a:r>
              <a:rPr lang="en-US" sz="2400" b="1" dirty="0">
                <a:latin typeface="Times New Roman" panose="02020603050405020304" pitchFamily="18" charset="0"/>
                <a:ea typeface="Times New Roman" panose="02020603050405020304" pitchFamily="18" charset="0"/>
              </a:rPr>
              <a:t>   C. </a:t>
            </a:r>
            <a:r>
              <a:rPr lang="en-US" sz="2400" b="1" dirty="0" err="1">
                <a:latin typeface="Times New Roman" panose="02020603050405020304" pitchFamily="18" charset="0"/>
                <a:ea typeface="Times New Roman" panose="02020603050405020304" pitchFamily="18" charset="0"/>
              </a:rPr>
              <a:t>Tham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rèn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luyện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tự</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vệ</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tồn</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D. </a:t>
            </a:r>
            <a:r>
              <a:rPr lang="en-US" sz="2400" b="1" dirty="0" err="1">
                <a:latin typeface="Times New Roman" panose="02020603050405020304" pitchFamily="18" charset="0"/>
                <a:ea typeface="Times New Roman" panose="02020603050405020304" pitchFamily="18" charset="0"/>
              </a:rPr>
              <a:t>Tất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đáp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rPr>
              <a:t> </a:t>
            </a:r>
            <a:endParaRPr lang="en-US" altLang="en-US" sz="2696" b="1" dirty="0">
              <a:solidFill>
                <a:schemeClr val="tx1">
                  <a:lumMod val="10000"/>
                </a:schemeClr>
              </a:solidFill>
            </a:endParaRPr>
          </a:p>
        </p:txBody>
      </p:sp>
      <p:sp>
        <p:nvSpPr>
          <p:cNvPr id="2" name="TextBox 1">
            <a:extLst>
              <a:ext uri="{FF2B5EF4-FFF2-40B4-BE49-F238E27FC236}">
                <a16:creationId xmlns:a16="http://schemas.microsoft.com/office/drawing/2014/main" id="{7E12E402-E4F9-4912-98F6-0EF40A0173A4}"/>
              </a:ext>
            </a:extLst>
          </p:cNvPr>
          <p:cNvSpPr txBox="1"/>
          <p:nvPr/>
        </p:nvSpPr>
        <p:spPr>
          <a:xfrm>
            <a:off x="2182112" y="2124371"/>
            <a:ext cx="7668322" cy="922047"/>
          </a:xfrm>
          <a:prstGeom prst="rect">
            <a:avLst/>
          </a:prstGeom>
          <a:noFill/>
        </p:spPr>
        <p:txBody>
          <a:bodyPr wrap="square" rtlCol="0">
            <a:spAutoFit/>
          </a:bodyPr>
          <a:lstStyle/>
          <a:p>
            <a:r>
              <a:rPr lang="en-US" sz="2696" b="1" dirty="0" err="1">
                <a:solidFill>
                  <a:srgbClr val="FF0000"/>
                </a:solidFill>
                <a:latin typeface="Times New Roman" panose="02020603050405020304" pitchFamily="18" charset="0"/>
                <a:ea typeface="Times New Roman" panose="02020603050405020304" pitchFamily="18" charset="0"/>
              </a:rPr>
              <a:t>Những</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hoạt</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động</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nào</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giúp</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nâng</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cao</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thể</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lực</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để</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bảo</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vệ</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Tổ</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quốc</a:t>
            </a:r>
            <a:r>
              <a:rPr lang="en-US" sz="2696" b="1" dirty="0">
                <a:solidFill>
                  <a:srgbClr val="FF0000"/>
                </a:solidFill>
                <a:latin typeface="Times New Roman" panose="02020603050405020304" pitchFamily="18" charset="0"/>
                <a:ea typeface="Times New Roman" panose="02020603050405020304" pitchFamily="18" charset="0"/>
              </a:rPr>
              <a:t>?</a:t>
            </a:r>
            <a:endParaRPr lang="en-US" sz="2696" b="1" dirty="0">
              <a:solidFill>
                <a:srgbClr val="FF000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FC7FA528-4071-9167-8CEE-A22CD167986A}"/>
              </a:ext>
            </a:extLst>
          </p:cNvPr>
          <p:cNvSpPr txBox="1">
            <a:spLocks noChangeArrowheads="1"/>
          </p:cNvSpPr>
          <p:nvPr/>
        </p:nvSpPr>
        <p:spPr bwMode="auto">
          <a:xfrm>
            <a:off x="5059091" y="1573087"/>
            <a:ext cx="2226024"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Câu</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hỏi</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2</a:t>
            </a:r>
            <a:endParaRPr lang="en-US" altLang="en-US" sz="2996"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816424"/>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4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entr" presetSubtype="0" fill="hold" nodeType="clickEffect">
                                  <p:stCondLst>
                                    <p:cond delay="1000"/>
                                  </p:stCondLst>
                                  <p:childTnLst>
                                    <p:set>
                                      <p:cBhvr>
                                        <p:cTn id="1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1500"/>
                            </p:stCondLst>
                            <p:childTnLst>
                              <p:par>
                                <p:cTn id="19" presetID="1" presetClass="entr" presetSubtype="0" fill="hold" nodeType="afterEffect">
                                  <p:stCondLst>
                                    <p:cond delay="1000"/>
                                  </p:stCondLst>
                                  <p:childTnLst>
                                    <p:set>
                                      <p:cBhvr>
                                        <p:cTn id="2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3000"/>
                            </p:stCondLst>
                            <p:childTnLst>
                              <p:par>
                                <p:cTn id="22" presetID="1" presetClass="entr" presetSubtype="0" fill="hold" nodeType="afterEffect">
                                  <p:stCondLst>
                                    <p:cond delay="1000"/>
                                  </p:stCondLst>
                                  <p:childTnLst>
                                    <p:set>
                                      <p:cBhvr>
                                        <p:cTn id="2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4500"/>
                            </p:stCondLst>
                            <p:childTnLst>
                              <p:par>
                                <p:cTn id="25" presetID="1" presetClass="entr" presetSubtype="0" fill="hold" nodeType="afterEffect">
                                  <p:stCondLst>
                                    <p:cond delay="1000"/>
                                  </p:stCondLst>
                                  <p:childTnLst>
                                    <p:set>
                                      <p:cBhvr>
                                        <p:cTn id="2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6000"/>
                            </p:stCondLst>
                            <p:childTnLst>
                              <p:par>
                                <p:cTn id="28" presetID="1" presetClass="entr" presetSubtype="0" fill="hold" nodeType="afterEffect">
                                  <p:stCondLst>
                                    <p:cond delay="1000"/>
                                  </p:stCondLst>
                                  <p:childTnLst>
                                    <p:set>
                                      <p:cBhvr>
                                        <p:cTn id="2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0" restart="whenNotActive" fill="hold" evtFilter="cancelBubble" nodeType="interactiveSeq">
                <p:stCondLst>
                  <p:cond evt="onClick" delay="0">
                    <p:tgtEl>
                      <p:spTgt spid="411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FELIZ2.WAV"/>
                                        </p:tgtEl>
                                      </p:cMediaNode>
                                    </p:audio>
                                  </p:subTnLst>
                                </p:cTn>
                              </p:par>
                              <p:par>
                                <p:cTn id="35" presetID="3" presetClass="entr" presetSubtype="10" fill="hold" nodeType="withEffect">
                                  <p:stCondLst>
                                    <p:cond delay="0"/>
                                  </p:stCondLst>
                                  <p:childTnLst>
                                    <p:set>
                                      <p:cBhvr>
                                        <p:cTn id="36" dur="1" fill="hold">
                                          <p:stCondLst>
                                            <p:cond delay="0"/>
                                          </p:stCondLst>
                                        </p:cTn>
                                        <p:tgtEl>
                                          <p:spTgt spid="4148"/>
                                        </p:tgtEl>
                                        <p:attrNameLst>
                                          <p:attrName>style.visibility</p:attrName>
                                        </p:attrNameLst>
                                      </p:cBhvr>
                                      <p:to>
                                        <p:strVal val="visible"/>
                                      </p:to>
                                    </p:set>
                                    <p:animEffect transition="in" filter="blinds(horizontal)">
                                      <p:cBhvr>
                                        <p:cTn id="37" dur="500"/>
                                        <p:tgtEl>
                                          <p:spTgt spid="4148"/>
                                        </p:tgtEl>
                                      </p:cBhvr>
                                    </p:animEffect>
                                  </p:childTnLst>
                                </p:cTn>
                              </p:par>
                              <p:par>
                                <p:cTn id="38" presetID="22" presetClass="emph" presetSubtype="0" repeatCount="10000" fill="remove" nodeType="withEffect">
                                  <p:stCondLst>
                                    <p:cond delay="0"/>
                                  </p:stCondLst>
                                  <p:childTnLst>
                                    <p:animClr clrSpc="hsl" dir="cw">
                                      <p:cBhvr override="childStyle">
                                        <p:cTn id="39" dur="500" fill="hold"/>
                                        <p:tgtEl>
                                          <p:spTgt spid="4148"/>
                                        </p:tgtEl>
                                        <p:attrNameLst>
                                          <p:attrName>style.color</p:attrName>
                                        </p:attrNameLst>
                                      </p:cBhvr>
                                      <p:by>
                                        <p:hsl h="-7200000" s="0" l="0"/>
                                      </p:by>
                                    </p:animClr>
                                    <p:animClr clrSpc="hsl" dir="cw">
                                      <p:cBhvr>
                                        <p:cTn id="40" dur="500" fill="hold"/>
                                        <p:tgtEl>
                                          <p:spTgt spid="4148"/>
                                        </p:tgtEl>
                                        <p:attrNameLst>
                                          <p:attrName>fillcolor</p:attrName>
                                        </p:attrNameLst>
                                      </p:cBhvr>
                                      <p:by>
                                        <p:hsl h="-7200000" s="0" l="0"/>
                                      </p:by>
                                    </p:animClr>
                                    <p:animClr clrSpc="hsl" dir="cw">
                                      <p:cBhvr>
                                        <p:cTn id="41" dur="500" fill="hold"/>
                                        <p:tgtEl>
                                          <p:spTgt spid="4148"/>
                                        </p:tgtEl>
                                        <p:attrNameLst>
                                          <p:attrName>stroke.color</p:attrName>
                                        </p:attrNameLst>
                                      </p:cBhvr>
                                      <p:by>
                                        <p:hsl h="-7200000" s="0" l="0"/>
                                      </p:by>
                                    </p:animClr>
                                    <p:set>
                                      <p:cBhvr>
                                        <p:cTn id="42" dur="500" fill="hold"/>
                                        <p:tgtEl>
                                          <p:spTgt spid="4148"/>
                                        </p:tgtEl>
                                        <p:attrNameLst>
                                          <p:attrName>fill.type</p:attrName>
                                        </p:attrNameLst>
                                      </p:cBhvr>
                                      <p:to>
                                        <p:strVal val="solid"/>
                                      </p:to>
                                    </p:set>
                                  </p:childTnLst>
                                </p:cTn>
                              </p:par>
                              <p:par>
                                <p:cTn id="43" presetID="22" presetClass="emph" presetSubtype="0" repeatCount="10000" fill="remove" nodeType="withEffect">
                                  <p:stCondLst>
                                    <p:cond delay="0"/>
                                  </p:stCondLst>
                                  <p:childTnLst>
                                    <p:animClr clrSpc="hsl" dir="cw">
                                      <p:cBhvr override="childStyle">
                                        <p:cTn id="44" dur="500" fill="hold"/>
                                        <p:tgtEl>
                                          <p:spTgt spid="4147"/>
                                        </p:tgtEl>
                                        <p:attrNameLst>
                                          <p:attrName>style.color</p:attrName>
                                        </p:attrNameLst>
                                      </p:cBhvr>
                                      <p:by>
                                        <p:hsl h="-7200000" s="0" l="0"/>
                                      </p:by>
                                    </p:animClr>
                                    <p:animClr clrSpc="hsl" dir="cw">
                                      <p:cBhvr>
                                        <p:cTn id="45" dur="500" fill="hold"/>
                                        <p:tgtEl>
                                          <p:spTgt spid="4147"/>
                                        </p:tgtEl>
                                        <p:attrNameLst>
                                          <p:attrName>fillcolor</p:attrName>
                                        </p:attrNameLst>
                                      </p:cBhvr>
                                      <p:by>
                                        <p:hsl h="-7200000" s="0" l="0"/>
                                      </p:by>
                                    </p:animClr>
                                    <p:animClr clrSpc="hsl" dir="cw">
                                      <p:cBhvr>
                                        <p:cTn id="46" dur="500" fill="hold"/>
                                        <p:tgtEl>
                                          <p:spTgt spid="4147"/>
                                        </p:tgtEl>
                                        <p:attrNameLst>
                                          <p:attrName>stroke.color</p:attrName>
                                        </p:attrNameLst>
                                      </p:cBhvr>
                                      <p:by>
                                        <p:hsl h="-7200000" s="0" l="0"/>
                                      </p:by>
                                    </p:animClr>
                                    <p:set>
                                      <p:cBhvr>
                                        <p:cTn id="4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7EDAA9BC-80FC-4A35-BD9C-9C0AC712F4E5}"/>
              </a:ext>
            </a:extLst>
          </p:cNvPr>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75" name="AutoShape 2">
            <a:extLst>
              <a:ext uri="{FF2B5EF4-FFF2-40B4-BE49-F238E27FC236}">
                <a16:creationId xmlns:a16="http://schemas.microsoft.com/office/drawing/2014/main" id="{210D2EE3-BB71-421D-8EEE-4EFC89EE5C0A}"/>
              </a:ext>
            </a:extLst>
          </p:cNvPr>
          <p:cNvSpPr>
            <a:spLocks noChangeArrowheads="1"/>
          </p:cNvSpPr>
          <p:nvPr/>
        </p:nvSpPr>
        <p:spPr bwMode="auto">
          <a:xfrm>
            <a:off x="597531" y="239000"/>
            <a:ext cx="10844732" cy="63800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798"/>
          </a:p>
        </p:txBody>
      </p:sp>
      <p:pic>
        <p:nvPicPr>
          <p:cNvPr id="3076" name="Picture 3" descr="an30">
            <a:extLst>
              <a:ext uri="{FF2B5EF4-FFF2-40B4-BE49-F238E27FC236}">
                <a16:creationId xmlns:a16="http://schemas.microsoft.com/office/drawing/2014/main" id="{6410A62C-6BBE-4BE3-AB7F-BC77CEFDCC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8833" y="428827"/>
            <a:ext cx="1445964" cy="12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33">
            <a:extLst>
              <a:ext uri="{FF2B5EF4-FFF2-40B4-BE49-F238E27FC236}">
                <a16:creationId xmlns:a16="http://schemas.microsoft.com/office/drawing/2014/main" id="{06F39980-FFD2-4513-993A-DD246881C0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6159" y="1450312"/>
            <a:ext cx="8447476" cy="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5">
            <a:extLst>
              <a:ext uri="{FF2B5EF4-FFF2-40B4-BE49-F238E27FC236}">
                <a16:creationId xmlns:a16="http://schemas.microsoft.com/office/drawing/2014/main" id="{F1E82844-B4B1-49DB-8676-371C2A25A812}"/>
              </a:ext>
            </a:extLst>
          </p:cNvPr>
          <p:cNvSpPr>
            <a:spLocks noChangeArrowheads="1" noChangeShapeType="1" noTextEdit="1"/>
          </p:cNvSpPr>
          <p:nvPr/>
        </p:nvSpPr>
        <p:spPr bwMode="auto">
          <a:xfrm>
            <a:off x="3535240" y="570640"/>
            <a:ext cx="5175030" cy="608827"/>
          </a:xfrm>
          <a:prstGeom prst="rect">
            <a:avLst/>
          </a:prstGeom>
        </p:spPr>
        <p:txBody>
          <a:bodyPr wrap="none" fromWordArt="1">
            <a:prstTxWarp prst="textPlain">
              <a:avLst>
                <a:gd name="adj" fmla="val 50000"/>
              </a:avLst>
            </a:prstTxWarp>
          </a:bodyPr>
          <a:lstStyle/>
          <a:p>
            <a:pPr algn="ct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
        <p:nvSpPr>
          <p:cNvPr id="3079" name="AutoShape 6">
            <a:extLst>
              <a:ext uri="{FF2B5EF4-FFF2-40B4-BE49-F238E27FC236}">
                <a16:creationId xmlns:a16="http://schemas.microsoft.com/office/drawing/2014/main" id="{31E21357-272A-4A2D-8E26-E2A896E1CEB8}"/>
              </a:ext>
            </a:extLst>
          </p:cNvPr>
          <p:cNvSpPr>
            <a:spLocks noChangeArrowheads="1"/>
          </p:cNvSpPr>
          <p:nvPr/>
        </p:nvSpPr>
        <p:spPr bwMode="auto">
          <a:xfrm>
            <a:off x="5334966" y="1607278"/>
            <a:ext cx="1959662" cy="439179"/>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80" name="AutoShape 7">
            <a:extLst>
              <a:ext uri="{FF2B5EF4-FFF2-40B4-BE49-F238E27FC236}">
                <a16:creationId xmlns:a16="http://schemas.microsoft.com/office/drawing/2014/main" id="{1648FD1D-A1DA-4FD9-8BE5-D6F5ECBC0A7C}"/>
              </a:ext>
            </a:extLst>
          </p:cNvPr>
          <p:cNvSpPr>
            <a:spLocks noChangeArrowheads="1"/>
          </p:cNvSpPr>
          <p:nvPr/>
        </p:nvSpPr>
        <p:spPr bwMode="auto">
          <a:xfrm>
            <a:off x="5369847" y="1594720"/>
            <a:ext cx="1886729" cy="510526"/>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dirty="0"/>
          </a:p>
        </p:txBody>
      </p:sp>
      <p:sp>
        <p:nvSpPr>
          <p:cNvPr id="3081" name="Text Box 8">
            <a:extLst>
              <a:ext uri="{FF2B5EF4-FFF2-40B4-BE49-F238E27FC236}">
                <a16:creationId xmlns:a16="http://schemas.microsoft.com/office/drawing/2014/main" id="{FB191CEE-8BCC-4817-9A7C-06C4548B8EA3}"/>
              </a:ext>
            </a:extLst>
          </p:cNvPr>
          <p:cNvSpPr txBox="1">
            <a:spLocks noChangeArrowheads="1"/>
          </p:cNvSpPr>
          <p:nvPr/>
        </p:nvSpPr>
        <p:spPr bwMode="auto">
          <a:xfrm>
            <a:off x="5182759" y="1565921"/>
            <a:ext cx="2226024"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Câu</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hỏi</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3</a:t>
            </a:r>
            <a:endParaRPr lang="en-US" altLang="en-US" sz="2996" b="1" dirty="0">
              <a:latin typeface="Times New Roman" panose="02020603050405020304" pitchFamily="18" charset="0"/>
              <a:cs typeface="Times New Roman" panose="02020603050405020304" pitchFamily="18" charset="0"/>
            </a:endParaRPr>
          </a:p>
        </p:txBody>
      </p:sp>
      <p:pic>
        <p:nvPicPr>
          <p:cNvPr id="3107" name="Picture 10" descr="ani32">
            <a:extLst>
              <a:ext uri="{FF2B5EF4-FFF2-40B4-BE49-F238E27FC236}">
                <a16:creationId xmlns:a16="http://schemas.microsoft.com/office/drawing/2014/main" id="{79818D67-75C4-4495-A55C-5A65E4FE887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683514" y="6016518"/>
            <a:ext cx="684930" cy="49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WordArt 12">
            <a:extLst>
              <a:ext uri="{FF2B5EF4-FFF2-40B4-BE49-F238E27FC236}">
                <a16:creationId xmlns:a16="http://schemas.microsoft.com/office/drawing/2014/main" id="{8950FE56-DD8D-42E6-BE6C-F7B4B8F99ABD}"/>
              </a:ext>
            </a:extLst>
          </p:cNvPr>
          <p:cNvSpPr>
            <a:spLocks noChangeArrowheads="1" noChangeShapeType="1" noTextEdit="1"/>
          </p:cNvSpPr>
          <p:nvPr/>
        </p:nvSpPr>
        <p:spPr bwMode="auto">
          <a:xfrm>
            <a:off x="3889002" y="1688137"/>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3A24DCA5-2EE6-4B96-8F90-1E7038A3168A}"/>
              </a:ext>
            </a:extLst>
          </p:cNvPr>
          <p:cNvSpPr>
            <a:spLocks noChangeArrowheads="1" noChangeShapeType="1" noTextEdit="1"/>
          </p:cNvSpPr>
          <p:nvPr/>
        </p:nvSpPr>
        <p:spPr bwMode="auto">
          <a:xfrm>
            <a:off x="7161447" y="1678624"/>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3085" name="Picture 14" descr="star_tip_md_wht">
            <a:extLst>
              <a:ext uri="{FF2B5EF4-FFF2-40B4-BE49-F238E27FC236}">
                <a16:creationId xmlns:a16="http://schemas.microsoft.com/office/drawing/2014/main" id="{A07D5EC3-DA86-4889-BEEE-422B72AA82A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596756" y="841485"/>
            <a:ext cx="532724" cy="53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5" descr="people008">
            <a:extLst>
              <a:ext uri="{FF2B5EF4-FFF2-40B4-BE49-F238E27FC236}">
                <a16:creationId xmlns:a16="http://schemas.microsoft.com/office/drawing/2014/main" id="{75B1D2F3-E742-4139-A8AE-2E816823E0DD}"/>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952681" y="5268270"/>
            <a:ext cx="970318"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DC64C9CB-81DE-466C-BEC7-6859B139E21C}"/>
              </a:ext>
            </a:extLst>
          </p:cNvPr>
          <p:cNvSpPr txBox="1">
            <a:spLocks noChangeArrowheads="1"/>
          </p:cNvSpPr>
          <p:nvPr/>
        </p:nvSpPr>
        <p:spPr bwMode="auto">
          <a:xfrm>
            <a:off x="2115014" y="6173308"/>
            <a:ext cx="679994" cy="29976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eaLnBrk="1" hangingPunct="1">
              <a:defRPr/>
            </a:pP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D52247E1-1C72-44C8-B941-65048EB10D7A}"/>
              </a:ext>
            </a:extLst>
          </p:cNvPr>
          <p:cNvGrpSpPr>
            <a:grpSpLocks/>
          </p:cNvGrpSpPr>
          <p:nvPr/>
        </p:nvGrpSpPr>
        <p:grpSpPr bwMode="auto">
          <a:xfrm>
            <a:off x="9217825" y="5027171"/>
            <a:ext cx="1368275" cy="1293758"/>
            <a:chOff x="4574" y="3342"/>
            <a:chExt cx="960" cy="912"/>
          </a:xfrm>
        </p:grpSpPr>
        <p:sp>
          <p:nvSpPr>
            <p:cNvPr id="3105" name="AutoShape 20">
              <a:extLst>
                <a:ext uri="{FF2B5EF4-FFF2-40B4-BE49-F238E27FC236}">
                  <a16:creationId xmlns:a16="http://schemas.microsoft.com/office/drawing/2014/main" id="{7629E2A5-F0D9-4D06-98C5-ECE52E1F662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6" name="Text Box 21">
              <a:extLst>
                <a:ext uri="{FF2B5EF4-FFF2-40B4-BE49-F238E27FC236}">
                  <a16:creationId xmlns:a16="http://schemas.microsoft.com/office/drawing/2014/main" id="{8AE3282D-071A-4A4A-A3E8-59ACE85E6986}"/>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5391F496-15E2-4718-AF6A-6764C9386321}"/>
              </a:ext>
            </a:extLst>
          </p:cNvPr>
          <p:cNvGrpSpPr>
            <a:grpSpLocks/>
          </p:cNvGrpSpPr>
          <p:nvPr/>
        </p:nvGrpSpPr>
        <p:grpSpPr bwMode="auto">
          <a:xfrm>
            <a:off x="9217825" y="5027171"/>
            <a:ext cx="1368275" cy="1293758"/>
            <a:chOff x="4574" y="3342"/>
            <a:chExt cx="960" cy="912"/>
          </a:xfrm>
        </p:grpSpPr>
        <p:sp>
          <p:nvSpPr>
            <p:cNvPr id="3103" name="AutoShape 23">
              <a:extLst>
                <a:ext uri="{FF2B5EF4-FFF2-40B4-BE49-F238E27FC236}">
                  <a16:creationId xmlns:a16="http://schemas.microsoft.com/office/drawing/2014/main" id="{57338DEF-95FC-444E-9DF1-7C2AFD673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4" name="Text Box 24">
              <a:extLst>
                <a:ext uri="{FF2B5EF4-FFF2-40B4-BE49-F238E27FC236}">
                  <a16:creationId xmlns:a16="http://schemas.microsoft.com/office/drawing/2014/main" id="{677A627A-06E3-490D-AEA8-4A9CCD52326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4E4B3849-7053-43CD-80E7-69D746627AF0}"/>
              </a:ext>
            </a:extLst>
          </p:cNvPr>
          <p:cNvGrpSpPr>
            <a:grpSpLocks/>
          </p:cNvGrpSpPr>
          <p:nvPr/>
        </p:nvGrpSpPr>
        <p:grpSpPr bwMode="auto">
          <a:xfrm>
            <a:off x="9217825" y="5027171"/>
            <a:ext cx="1368275" cy="1293758"/>
            <a:chOff x="4574" y="3342"/>
            <a:chExt cx="960" cy="912"/>
          </a:xfrm>
        </p:grpSpPr>
        <p:sp>
          <p:nvSpPr>
            <p:cNvPr id="3101" name="AutoShape 26">
              <a:extLst>
                <a:ext uri="{FF2B5EF4-FFF2-40B4-BE49-F238E27FC236}">
                  <a16:creationId xmlns:a16="http://schemas.microsoft.com/office/drawing/2014/main" id="{07076745-C2E8-4F3D-BE08-A67C8A76E36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2" name="Text Box 27">
              <a:extLst>
                <a:ext uri="{FF2B5EF4-FFF2-40B4-BE49-F238E27FC236}">
                  <a16:creationId xmlns:a16="http://schemas.microsoft.com/office/drawing/2014/main" id="{4F8EBE23-2627-4A3A-8F51-642BC9A6290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7246FB8-4C0C-424E-AB0C-2D87FD6F27F9}"/>
              </a:ext>
            </a:extLst>
          </p:cNvPr>
          <p:cNvGrpSpPr>
            <a:grpSpLocks/>
          </p:cNvGrpSpPr>
          <p:nvPr/>
        </p:nvGrpSpPr>
        <p:grpSpPr bwMode="auto">
          <a:xfrm>
            <a:off x="9217825" y="5027171"/>
            <a:ext cx="1368275" cy="1293758"/>
            <a:chOff x="4574" y="3342"/>
            <a:chExt cx="960" cy="912"/>
          </a:xfrm>
        </p:grpSpPr>
        <p:sp>
          <p:nvSpPr>
            <p:cNvPr id="3099" name="AutoShape 29">
              <a:extLst>
                <a:ext uri="{FF2B5EF4-FFF2-40B4-BE49-F238E27FC236}">
                  <a16:creationId xmlns:a16="http://schemas.microsoft.com/office/drawing/2014/main" id="{D3E7C0F9-CF12-4876-A1A4-B76323B832D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0" name="Text Box 30">
              <a:extLst>
                <a:ext uri="{FF2B5EF4-FFF2-40B4-BE49-F238E27FC236}">
                  <a16:creationId xmlns:a16="http://schemas.microsoft.com/office/drawing/2014/main" id="{0F216721-C4D4-4DBB-84D9-FF0CBFF5C982}"/>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4</a:t>
              </a:r>
            </a:p>
          </p:txBody>
        </p:sp>
      </p:grpSp>
      <p:grpSp>
        <p:nvGrpSpPr>
          <p:cNvPr id="4142" name="Group 46">
            <a:extLst>
              <a:ext uri="{FF2B5EF4-FFF2-40B4-BE49-F238E27FC236}">
                <a16:creationId xmlns:a16="http://schemas.microsoft.com/office/drawing/2014/main" id="{47BB9BF5-5686-459D-B10A-6F7CF13181CD}"/>
              </a:ext>
            </a:extLst>
          </p:cNvPr>
          <p:cNvGrpSpPr>
            <a:grpSpLocks/>
          </p:cNvGrpSpPr>
          <p:nvPr/>
        </p:nvGrpSpPr>
        <p:grpSpPr bwMode="auto">
          <a:xfrm>
            <a:off x="9159161" y="5085834"/>
            <a:ext cx="1369861" cy="1293758"/>
            <a:chOff x="4574" y="3342"/>
            <a:chExt cx="960" cy="912"/>
          </a:xfrm>
        </p:grpSpPr>
        <p:sp>
          <p:nvSpPr>
            <p:cNvPr id="3097" name="AutoShape 47">
              <a:extLst>
                <a:ext uri="{FF2B5EF4-FFF2-40B4-BE49-F238E27FC236}">
                  <a16:creationId xmlns:a16="http://schemas.microsoft.com/office/drawing/2014/main" id="{63A6B66F-5D70-409E-BB2D-71A3085E7B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98" name="Text Box 48">
              <a:extLst>
                <a:ext uri="{FF2B5EF4-FFF2-40B4-BE49-F238E27FC236}">
                  <a16:creationId xmlns:a16="http://schemas.microsoft.com/office/drawing/2014/main" id="{E300C9C8-7ED2-4613-BF4B-EA4E5849B3FF}"/>
                </a:ext>
              </a:extLst>
            </p:cNvPr>
            <p:cNvSpPr txBox="1">
              <a:spLocks noChangeArrowheads="1"/>
            </p:cNvSpPr>
            <p:nvPr/>
          </p:nvSpPr>
          <p:spPr bwMode="auto">
            <a:xfrm>
              <a:off x="4828" y="3591"/>
              <a:ext cx="480" cy="49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998" dirty="0" err="1">
                  <a:solidFill>
                    <a:schemeClr val="bg1"/>
                  </a:solidFill>
                  <a:latin typeface="Times New Roman" panose="02020603050405020304" pitchFamily="18" charset="0"/>
                  <a:cs typeface="Times New Roman" panose="02020603050405020304" pitchFamily="18" charset="0"/>
                </a:rPr>
                <a:t>Hết</a:t>
              </a:r>
              <a:r>
                <a:rPr lang="en-US" altLang="en-US" sz="1998" dirty="0">
                  <a:solidFill>
                    <a:schemeClr val="bg1"/>
                  </a:solidFill>
                  <a:latin typeface="Times New Roman" panose="02020603050405020304" pitchFamily="18" charset="0"/>
                  <a:cs typeface="Times New Roman" panose="02020603050405020304" pitchFamily="18" charset="0"/>
                </a:rPr>
                <a:t> </a:t>
              </a:r>
              <a:r>
                <a:rPr lang="en-US" altLang="en-US" sz="1998" dirty="0" err="1">
                  <a:solidFill>
                    <a:schemeClr val="bg1"/>
                  </a:solidFill>
                  <a:latin typeface="Times New Roman" panose="02020603050405020304" pitchFamily="18" charset="0"/>
                  <a:cs typeface="Times New Roman" panose="02020603050405020304" pitchFamily="18" charset="0"/>
                </a:rPr>
                <a:t>giờ</a:t>
              </a:r>
              <a:endParaRPr lang="en-US" altLang="en-US" sz="1998"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a:extLst>
              <a:ext uri="{FF2B5EF4-FFF2-40B4-BE49-F238E27FC236}">
                <a16:creationId xmlns:a16="http://schemas.microsoft.com/office/drawing/2014/main" id="{11DE9FA3-ACE0-47A1-AB5E-79BE37EE17B4}"/>
              </a:ext>
            </a:extLst>
          </p:cNvPr>
          <p:cNvSpPr txBox="1">
            <a:spLocks noChangeArrowheads="1"/>
          </p:cNvSpPr>
          <p:nvPr/>
        </p:nvSpPr>
        <p:spPr bwMode="auto">
          <a:xfrm>
            <a:off x="5943793" y="6092620"/>
            <a:ext cx="837137" cy="46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97" b="1" dirty="0">
                <a:solidFill>
                  <a:schemeClr val="tx1">
                    <a:lumMod val="10000"/>
                  </a:schemeClr>
                </a:solidFill>
              </a:rPr>
              <a:t>5s</a:t>
            </a:r>
          </a:p>
        </p:txBody>
      </p:sp>
      <p:sp>
        <p:nvSpPr>
          <p:cNvPr id="4148" name="AutoShape 52">
            <a:extLst>
              <a:ext uri="{FF2B5EF4-FFF2-40B4-BE49-F238E27FC236}">
                <a16:creationId xmlns:a16="http://schemas.microsoft.com/office/drawing/2014/main" id="{D5A3FF10-17BB-4DF6-94C3-4DF9621E1CA1}"/>
              </a:ext>
            </a:extLst>
          </p:cNvPr>
          <p:cNvSpPr>
            <a:spLocks noChangeArrowheads="1"/>
          </p:cNvSpPr>
          <p:nvPr/>
        </p:nvSpPr>
        <p:spPr bwMode="auto">
          <a:xfrm>
            <a:off x="2273103" y="3393368"/>
            <a:ext cx="7756203" cy="99767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4146" name="Text Box 50">
            <a:extLst>
              <a:ext uri="{FF2B5EF4-FFF2-40B4-BE49-F238E27FC236}">
                <a16:creationId xmlns:a16="http://schemas.microsoft.com/office/drawing/2014/main" id="{CD69624D-E74E-44EA-8FCF-2AB560EAB47C}"/>
              </a:ext>
            </a:extLst>
          </p:cNvPr>
          <p:cNvSpPr txBox="1">
            <a:spLocks noChangeArrowheads="1"/>
          </p:cNvSpPr>
          <p:nvPr/>
        </p:nvSpPr>
        <p:spPr bwMode="auto">
          <a:xfrm>
            <a:off x="2041533" y="2577247"/>
            <a:ext cx="8219344" cy="312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thịt</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rau</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củ</a:t>
            </a:r>
            <a:br>
              <a:rPr lang="en-US" sz="2696" b="1" dirty="0">
                <a:latin typeface="Times New Roman" panose="02020603050405020304" pitchFamily="18" charset="0"/>
                <a:ea typeface="Times New Roman" panose="02020603050405020304" pitchFamily="18" charset="0"/>
                <a:cs typeface="Times New Roman" panose="02020603050405020304" pitchFamily="18" charset="0"/>
              </a:rPr>
            </a:b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Ngủ</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đủ</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giấc</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uống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đầy</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đủ</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dinh</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dưỡng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696" b="1" dirty="0">
                <a:latin typeface="Times New Roman" panose="02020603050405020304" pitchFamily="18" charset="0"/>
                <a:ea typeface="Times New Roman" panose="02020603050405020304" pitchFamily="18" charset="0"/>
                <a:cs typeface="Times New Roman" panose="02020603050405020304" pitchFamily="18" charset="0"/>
              </a:rPr>
            </a:b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ngủ</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nhiều</a:t>
            </a:r>
            <a:br>
              <a:rPr lang="en-US" sz="2696" b="1" dirty="0">
                <a:latin typeface="Times New Roman" panose="02020603050405020304" pitchFamily="18" charset="0"/>
                <a:ea typeface="Times New Roman" panose="02020603050405020304" pitchFamily="18" charset="0"/>
                <a:cs typeface="Times New Roman" panose="02020603050405020304" pitchFamily="18" charset="0"/>
              </a:rPr>
            </a:b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càng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càng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tốt</a:t>
            </a:r>
            <a:endParaRPr lang="en-US" altLang="en-US" sz="2696" b="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E12E402-E4F9-4912-98F6-0EF40A0173A4}"/>
              </a:ext>
            </a:extLst>
          </p:cNvPr>
          <p:cNvSpPr txBox="1"/>
          <p:nvPr/>
        </p:nvSpPr>
        <p:spPr>
          <a:xfrm>
            <a:off x="2273103" y="2163494"/>
            <a:ext cx="7414644" cy="507190"/>
          </a:xfrm>
          <a:prstGeom prst="rect">
            <a:avLst/>
          </a:prstGeom>
          <a:noFill/>
        </p:spPr>
        <p:txBody>
          <a:bodyPr wrap="square" rtlCol="0">
            <a:spAutoFit/>
          </a:bodyPr>
          <a:lstStyle/>
          <a:p>
            <a:r>
              <a:rPr lang="en-US" sz="2696" b="1" dirty="0" err="1">
                <a:solidFill>
                  <a:srgbClr val="FF0000"/>
                </a:solidFill>
                <a:latin typeface="Times New Roman" panose="02020603050405020304" pitchFamily="18" charset="0"/>
                <a:ea typeface="Times New Roman" panose="02020603050405020304" pitchFamily="18" charset="0"/>
              </a:rPr>
              <a:t>Để</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có</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một</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cơ</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thể</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khỏe</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mạnh</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chúng</a:t>
            </a:r>
            <a:r>
              <a:rPr lang="en-US" sz="2696" b="1" dirty="0">
                <a:solidFill>
                  <a:srgbClr val="FF0000"/>
                </a:solidFill>
                <a:latin typeface="Times New Roman" panose="02020603050405020304" pitchFamily="18" charset="0"/>
                <a:ea typeface="Times New Roman" panose="02020603050405020304" pitchFamily="18" charset="0"/>
              </a:rPr>
              <a:t> ta </a:t>
            </a:r>
            <a:r>
              <a:rPr lang="en-US" sz="2696" b="1" dirty="0" err="1">
                <a:solidFill>
                  <a:srgbClr val="FF0000"/>
                </a:solidFill>
                <a:latin typeface="Times New Roman" panose="02020603050405020304" pitchFamily="18" charset="0"/>
                <a:ea typeface="Times New Roman" panose="02020603050405020304" pitchFamily="18" charset="0"/>
              </a:rPr>
              <a:t>cần</a:t>
            </a:r>
            <a:r>
              <a:rPr lang="en-US" sz="2696" b="1" dirty="0">
                <a:solidFill>
                  <a:srgbClr val="FF0000"/>
                </a:solidFill>
                <a:latin typeface="Times New Roman" panose="02020603050405020304" pitchFamily="18" charset="0"/>
                <a:ea typeface="Times New Roman" panose="02020603050405020304" pitchFamily="18" charset="0"/>
              </a:rPr>
              <a:t>:</a:t>
            </a:r>
            <a:endParaRPr lang="en-US" sz="2696"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137340"/>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4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entr" presetSubtype="0" fill="hold" nodeType="clickEffect">
                                  <p:stCondLst>
                                    <p:cond delay="1000"/>
                                  </p:stCondLst>
                                  <p:childTnLst>
                                    <p:set>
                                      <p:cBhvr>
                                        <p:cTn id="1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1500"/>
                            </p:stCondLst>
                            <p:childTnLst>
                              <p:par>
                                <p:cTn id="19" presetID="1" presetClass="entr" presetSubtype="0" fill="hold" nodeType="afterEffect">
                                  <p:stCondLst>
                                    <p:cond delay="1000"/>
                                  </p:stCondLst>
                                  <p:childTnLst>
                                    <p:set>
                                      <p:cBhvr>
                                        <p:cTn id="2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3000"/>
                            </p:stCondLst>
                            <p:childTnLst>
                              <p:par>
                                <p:cTn id="22" presetID="1" presetClass="entr" presetSubtype="0" fill="hold" nodeType="afterEffect">
                                  <p:stCondLst>
                                    <p:cond delay="1000"/>
                                  </p:stCondLst>
                                  <p:childTnLst>
                                    <p:set>
                                      <p:cBhvr>
                                        <p:cTn id="2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4500"/>
                            </p:stCondLst>
                            <p:childTnLst>
                              <p:par>
                                <p:cTn id="25" presetID="1" presetClass="entr" presetSubtype="0" fill="hold" nodeType="afterEffect">
                                  <p:stCondLst>
                                    <p:cond delay="1000"/>
                                  </p:stCondLst>
                                  <p:childTnLst>
                                    <p:set>
                                      <p:cBhvr>
                                        <p:cTn id="2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6000"/>
                            </p:stCondLst>
                            <p:childTnLst>
                              <p:par>
                                <p:cTn id="28" presetID="1" presetClass="entr" presetSubtype="0" fill="hold" nodeType="afterEffect">
                                  <p:stCondLst>
                                    <p:cond delay="1000"/>
                                  </p:stCondLst>
                                  <p:childTnLst>
                                    <p:set>
                                      <p:cBhvr>
                                        <p:cTn id="2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0" restart="whenNotActive" fill="hold" evtFilter="cancelBubble" nodeType="interactiveSeq">
                <p:stCondLst>
                  <p:cond evt="onClick" delay="0">
                    <p:tgtEl>
                      <p:spTgt spid="411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FELIZ2.WAV"/>
                                        </p:tgtEl>
                                      </p:cMediaNode>
                                    </p:audio>
                                  </p:subTnLst>
                                </p:cTn>
                              </p:par>
                              <p:par>
                                <p:cTn id="35" presetID="3" presetClass="entr" presetSubtype="10" fill="hold" nodeType="withEffect">
                                  <p:stCondLst>
                                    <p:cond delay="0"/>
                                  </p:stCondLst>
                                  <p:childTnLst>
                                    <p:set>
                                      <p:cBhvr>
                                        <p:cTn id="36" dur="1" fill="hold">
                                          <p:stCondLst>
                                            <p:cond delay="0"/>
                                          </p:stCondLst>
                                        </p:cTn>
                                        <p:tgtEl>
                                          <p:spTgt spid="4148"/>
                                        </p:tgtEl>
                                        <p:attrNameLst>
                                          <p:attrName>style.visibility</p:attrName>
                                        </p:attrNameLst>
                                      </p:cBhvr>
                                      <p:to>
                                        <p:strVal val="visible"/>
                                      </p:to>
                                    </p:set>
                                    <p:animEffect transition="in" filter="blinds(horizontal)">
                                      <p:cBhvr>
                                        <p:cTn id="37" dur="500"/>
                                        <p:tgtEl>
                                          <p:spTgt spid="4148"/>
                                        </p:tgtEl>
                                      </p:cBhvr>
                                    </p:animEffect>
                                  </p:childTnLst>
                                </p:cTn>
                              </p:par>
                              <p:par>
                                <p:cTn id="38" presetID="22" presetClass="emph" presetSubtype="0" repeatCount="10000" fill="remove" nodeType="withEffect">
                                  <p:stCondLst>
                                    <p:cond delay="0"/>
                                  </p:stCondLst>
                                  <p:childTnLst>
                                    <p:animClr clrSpc="hsl" dir="cw">
                                      <p:cBhvr override="childStyle">
                                        <p:cTn id="39" dur="500" fill="hold"/>
                                        <p:tgtEl>
                                          <p:spTgt spid="4148"/>
                                        </p:tgtEl>
                                        <p:attrNameLst>
                                          <p:attrName>style.color</p:attrName>
                                        </p:attrNameLst>
                                      </p:cBhvr>
                                      <p:by>
                                        <p:hsl h="-7200000" s="0" l="0"/>
                                      </p:by>
                                    </p:animClr>
                                    <p:animClr clrSpc="hsl" dir="cw">
                                      <p:cBhvr>
                                        <p:cTn id="40" dur="500" fill="hold"/>
                                        <p:tgtEl>
                                          <p:spTgt spid="4148"/>
                                        </p:tgtEl>
                                        <p:attrNameLst>
                                          <p:attrName>fillcolor</p:attrName>
                                        </p:attrNameLst>
                                      </p:cBhvr>
                                      <p:by>
                                        <p:hsl h="-7200000" s="0" l="0"/>
                                      </p:by>
                                    </p:animClr>
                                    <p:animClr clrSpc="hsl" dir="cw">
                                      <p:cBhvr>
                                        <p:cTn id="41" dur="500" fill="hold"/>
                                        <p:tgtEl>
                                          <p:spTgt spid="4148"/>
                                        </p:tgtEl>
                                        <p:attrNameLst>
                                          <p:attrName>stroke.color</p:attrName>
                                        </p:attrNameLst>
                                      </p:cBhvr>
                                      <p:by>
                                        <p:hsl h="-7200000" s="0" l="0"/>
                                      </p:by>
                                    </p:animClr>
                                    <p:set>
                                      <p:cBhvr>
                                        <p:cTn id="42" dur="500" fill="hold"/>
                                        <p:tgtEl>
                                          <p:spTgt spid="4148"/>
                                        </p:tgtEl>
                                        <p:attrNameLst>
                                          <p:attrName>fill.type</p:attrName>
                                        </p:attrNameLst>
                                      </p:cBhvr>
                                      <p:to>
                                        <p:strVal val="solid"/>
                                      </p:to>
                                    </p:set>
                                  </p:childTnLst>
                                </p:cTn>
                              </p:par>
                              <p:par>
                                <p:cTn id="43" presetID="22" presetClass="emph" presetSubtype="0" repeatCount="10000" fill="remove" nodeType="withEffect">
                                  <p:stCondLst>
                                    <p:cond delay="0"/>
                                  </p:stCondLst>
                                  <p:childTnLst>
                                    <p:animClr clrSpc="hsl" dir="cw">
                                      <p:cBhvr override="childStyle">
                                        <p:cTn id="44" dur="500" fill="hold"/>
                                        <p:tgtEl>
                                          <p:spTgt spid="4147"/>
                                        </p:tgtEl>
                                        <p:attrNameLst>
                                          <p:attrName>style.color</p:attrName>
                                        </p:attrNameLst>
                                      </p:cBhvr>
                                      <p:by>
                                        <p:hsl h="-7200000" s="0" l="0"/>
                                      </p:by>
                                    </p:animClr>
                                    <p:animClr clrSpc="hsl" dir="cw">
                                      <p:cBhvr>
                                        <p:cTn id="45" dur="500" fill="hold"/>
                                        <p:tgtEl>
                                          <p:spTgt spid="4147"/>
                                        </p:tgtEl>
                                        <p:attrNameLst>
                                          <p:attrName>fillcolor</p:attrName>
                                        </p:attrNameLst>
                                      </p:cBhvr>
                                      <p:by>
                                        <p:hsl h="-7200000" s="0" l="0"/>
                                      </p:by>
                                    </p:animClr>
                                    <p:animClr clrSpc="hsl" dir="cw">
                                      <p:cBhvr>
                                        <p:cTn id="46" dur="500" fill="hold"/>
                                        <p:tgtEl>
                                          <p:spTgt spid="4147"/>
                                        </p:tgtEl>
                                        <p:attrNameLst>
                                          <p:attrName>stroke.color</p:attrName>
                                        </p:attrNameLst>
                                      </p:cBhvr>
                                      <p:by>
                                        <p:hsl h="-7200000" s="0" l="0"/>
                                      </p:by>
                                    </p:animClr>
                                    <p:set>
                                      <p:cBhvr>
                                        <p:cTn id="4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7EDAA9BC-80FC-4A35-BD9C-9C0AC712F4E5}"/>
              </a:ext>
            </a:extLst>
          </p:cNvPr>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75" name="AutoShape 2">
            <a:extLst>
              <a:ext uri="{FF2B5EF4-FFF2-40B4-BE49-F238E27FC236}">
                <a16:creationId xmlns:a16="http://schemas.microsoft.com/office/drawing/2014/main" id="{210D2EE3-BB71-421D-8EEE-4EFC89EE5C0A}"/>
              </a:ext>
            </a:extLst>
          </p:cNvPr>
          <p:cNvSpPr>
            <a:spLocks noChangeArrowheads="1"/>
          </p:cNvSpPr>
          <p:nvPr/>
        </p:nvSpPr>
        <p:spPr bwMode="auto">
          <a:xfrm>
            <a:off x="440368" y="239000"/>
            <a:ext cx="10844732" cy="63800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798"/>
          </a:p>
        </p:txBody>
      </p:sp>
      <p:pic>
        <p:nvPicPr>
          <p:cNvPr id="3076" name="Picture 3" descr="an30">
            <a:extLst>
              <a:ext uri="{FF2B5EF4-FFF2-40B4-BE49-F238E27FC236}">
                <a16:creationId xmlns:a16="http://schemas.microsoft.com/office/drawing/2014/main" id="{6410A62C-6BBE-4BE3-AB7F-BC77CEFDCC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8833" y="428827"/>
            <a:ext cx="1445964" cy="12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33">
            <a:extLst>
              <a:ext uri="{FF2B5EF4-FFF2-40B4-BE49-F238E27FC236}">
                <a16:creationId xmlns:a16="http://schemas.microsoft.com/office/drawing/2014/main" id="{06F39980-FFD2-4513-993A-DD246881C0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6159" y="1450312"/>
            <a:ext cx="8447476" cy="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5">
            <a:extLst>
              <a:ext uri="{FF2B5EF4-FFF2-40B4-BE49-F238E27FC236}">
                <a16:creationId xmlns:a16="http://schemas.microsoft.com/office/drawing/2014/main" id="{F1E82844-B4B1-49DB-8676-371C2A25A812}"/>
              </a:ext>
            </a:extLst>
          </p:cNvPr>
          <p:cNvSpPr>
            <a:spLocks noChangeArrowheads="1" noChangeShapeType="1" noTextEdit="1"/>
          </p:cNvSpPr>
          <p:nvPr/>
        </p:nvSpPr>
        <p:spPr bwMode="auto">
          <a:xfrm>
            <a:off x="3535240" y="570640"/>
            <a:ext cx="5175030" cy="608827"/>
          </a:xfrm>
          <a:prstGeom prst="rect">
            <a:avLst/>
          </a:prstGeom>
        </p:spPr>
        <p:txBody>
          <a:bodyPr wrap="none" fromWordArt="1">
            <a:prstTxWarp prst="textPlain">
              <a:avLst>
                <a:gd name="adj" fmla="val 50000"/>
              </a:avLst>
            </a:prstTxWarp>
          </a:bodyPr>
          <a:lstStyle/>
          <a:p>
            <a:pPr algn="ct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
        <p:nvSpPr>
          <p:cNvPr id="3079" name="AutoShape 6">
            <a:extLst>
              <a:ext uri="{FF2B5EF4-FFF2-40B4-BE49-F238E27FC236}">
                <a16:creationId xmlns:a16="http://schemas.microsoft.com/office/drawing/2014/main" id="{31E21357-272A-4A2D-8E26-E2A896E1CEB8}"/>
              </a:ext>
            </a:extLst>
          </p:cNvPr>
          <p:cNvSpPr>
            <a:spLocks noChangeArrowheads="1"/>
          </p:cNvSpPr>
          <p:nvPr/>
        </p:nvSpPr>
        <p:spPr bwMode="auto">
          <a:xfrm>
            <a:off x="5334966" y="1607278"/>
            <a:ext cx="1674274" cy="439179"/>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80" name="AutoShape 7">
            <a:extLst>
              <a:ext uri="{FF2B5EF4-FFF2-40B4-BE49-F238E27FC236}">
                <a16:creationId xmlns:a16="http://schemas.microsoft.com/office/drawing/2014/main" id="{1648FD1D-A1DA-4FD9-8BE5-D6F5ECBC0A7C}"/>
              </a:ext>
            </a:extLst>
          </p:cNvPr>
          <p:cNvSpPr>
            <a:spLocks noChangeArrowheads="1"/>
          </p:cNvSpPr>
          <p:nvPr/>
        </p:nvSpPr>
        <p:spPr bwMode="auto">
          <a:xfrm>
            <a:off x="5407899" y="1658012"/>
            <a:ext cx="1534751" cy="34087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pic>
        <p:nvPicPr>
          <p:cNvPr id="3107" name="Picture 10" descr="ani32">
            <a:extLst>
              <a:ext uri="{FF2B5EF4-FFF2-40B4-BE49-F238E27FC236}">
                <a16:creationId xmlns:a16="http://schemas.microsoft.com/office/drawing/2014/main" id="{79818D67-75C4-4495-A55C-5A65E4FE887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683514" y="6016518"/>
            <a:ext cx="684930" cy="49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WordArt 12">
            <a:extLst>
              <a:ext uri="{FF2B5EF4-FFF2-40B4-BE49-F238E27FC236}">
                <a16:creationId xmlns:a16="http://schemas.microsoft.com/office/drawing/2014/main" id="{8950FE56-DD8D-42E6-BE6C-F7B4B8F99ABD}"/>
              </a:ext>
            </a:extLst>
          </p:cNvPr>
          <p:cNvSpPr>
            <a:spLocks noChangeArrowheads="1" noChangeShapeType="1" noTextEdit="1"/>
          </p:cNvSpPr>
          <p:nvPr/>
        </p:nvSpPr>
        <p:spPr bwMode="auto">
          <a:xfrm>
            <a:off x="3889002" y="1688137"/>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3A24DCA5-2EE6-4B96-8F90-1E7038A3168A}"/>
              </a:ext>
            </a:extLst>
          </p:cNvPr>
          <p:cNvSpPr>
            <a:spLocks noChangeArrowheads="1" noChangeShapeType="1" noTextEdit="1"/>
          </p:cNvSpPr>
          <p:nvPr/>
        </p:nvSpPr>
        <p:spPr bwMode="auto">
          <a:xfrm>
            <a:off x="7161447" y="1678624"/>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3085" name="Picture 14" descr="star_tip_md_wht">
            <a:extLst>
              <a:ext uri="{FF2B5EF4-FFF2-40B4-BE49-F238E27FC236}">
                <a16:creationId xmlns:a16="http://schemas.microsoft.com/office/drawing/2014/main" id="{A07D5EC3-DA86-4889-BEEE-422B72AA82A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596756" y="841485"/>
            <a:ext cx="532724" cy="53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5" descr="people008">
            <a:extLst>
              <a:ext uri="{FF2B5EF4-FFF2-40B4-BE49-F238E27FC236}">
                <a16:creationId xmlns:a16="http://schemas.microsoft.com/office/drawing/2014/main" id="{75B1D2F3-E742-4139-A8AE-2E816823E0DD}"/>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952681" y="5268270"/>
            <a:ext cx="970318"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DC64C9CB-81DE-466C-BEC7-6859B139E21C}"/>
              </a:ext>
            </a:extLst>
          </p:cNvPr>
          <p:cNvSpPr txBox="1">
            <a:spLocks noChangeArrowheads="1"/>
          </p:cNvSpPr>
          <p:nvPr/>
        </p:nvSpPr>
        <p:spPr bwMode="auto">
          <a:xfrm>
            <a:off x="2115014" y="6173308"/>
            <a:ext cx="679994" cy="29976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eaLnBrk="1" hangingPunct="1">
              <a:defRPr/>
            </a:pP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D52247E1-1C72-44C8-B941-65048EB10D7A}"/>
              </a:ext>
            </a:extLst>
          </p:cNvPr>
          <p:cNvGrpSpPr>
            <a:grpSpLocks/>
          </p:cNvGrpSpPr>
          <p:nvPr/>
        </p:nvGrpSpPr>
        <p:grpSpPr bwMode="auto">
          <a:xfrm>
            <a:off x="9217825" y="5027171"/>
            <a:ext cx="1368275" cy="1293758"/>
            <a:chOff x="4574" y="3342"/>
            <a:chExt cx="960" cy="912"/>
          </a:xfrm>
        </p:grpSpPr>
        <p:sp>
          <p:nvSpPr>
            <p:cNvPr id="3105" name="AutoShape 20">
              <a:extLst>
                <a:ext uri="{FF2B5EF4-FFF2-40B4-BE49-F238E27FC236}">
                  <a16:creationId xmlns:a16="http://schemas.microsoft.com/office/drawing/2014/main" id="{7629E2A5-F0D9-4D06-98C5-ECE52E1F662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6" name="Text Box 21">
              <a:extLst>
                <a:ext uri="{FF2B5EF4-FFF2-40B4-BE49-F238E27FC236}">
                  <a16:creationId xmlns:a16="http://schemas.microsoft.com/office/drawing/2014/main" id="{8AE3282D-071A-4A4A-A3E8-59ACE85E6986}"/>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5391F496-15E2-4718-AF6A-6764C9386321}"/>
              </a:ext>
            </a:extLst>
          </p:cNvPr>
          <p:cNvGrpSpPr>
            <a:grpSpLocks/>
          </p:cNvGrpSpPr>
          <p:nvPr/>
        </p:nvGrpSpPr>
        <p:grpSpPr bwMode="auto">
          <a:xfrm>
            <a:off x="9217825" y="5027171"/>
            <a:ext cx="1368275" cy="1293758"/>
            <a:chOff x="4574" y="3342"/>
            <a:chExt cx="960" cy="912"/>
          </a:xfrm>
        </p:grpSpPr>
        <p:sp>
          <p:nvSpPr>
            <p:cNvPr id="3103" name="AutoShape 23">
              <a:extLst>
                <a:ext uri="{FF2B5EF4-FFF2-40B4-BE49-F238E27FC236}">
                  <a16:creationId xmlns:a16="http://schemas.microsoft.com/office/drawing/2014/main" id="{57338DEF-95FC-444E-9DF1-7C2AFD673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4" name="Text Box 24">
              <a:extLst>
                <a:ext uri="{FF2B5EF4-FFF2-40B4-BE49-F238E27FC236}">
                  <a16:creationId xmlns:a16="http://schemas.microsoft.com/office/drawing/2014/main" id="{677A627A-06E3-490D-AEA8-4A9CCD52326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4E4B3849-7053-43CD-80E7-69D746627AF0}"/>
              </a:ext>
            </a:extLst>
          </p:cNvPr>
          <p:cNvGrpSpPr>
            <a:grpSpLocks/>
          </p:cNvGrpSpPr>
          <p:nvPr/>
        </p:nvGrpSpPr>
        <p:grpSpPr bwMode="auto">
          <a:xfrm>
            <a:off x="9217825" y="5027171"/>
            <a:ext cx="1368275" cy="1293758"/>
            <a:chOff x="4574" y="3342"/>
            <a:chExt cx="960" cy="912"/>
          </a:xfrm>
        </p:grpSpPr>
        <p:sp>
          <p:nvSpPr>
            <p:cNvPr id="3101" name="AutoShape 26">
              <a:extLst>
                <a:ext uri="{FF2B5EF4-FFF2-40B4-BE49-F238E27FC236}">
                  <a16:creationId xmlns:a16="http://schemas.microsoft.com/office/drawing/2014/main" id="{07076745-C2E8-4F3D-BE08-A67C8A76E36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2" name="Text Box 27">
              <a:extLst>
                <a:ext uri="{FF2B5EF4-FFF2-40B4-BE49-F238E27FC236}">
                  <a16:creationId xmlns:a16="http://schemas.microsoft.com/office/drawing/2014/main" id="{4F8EBE23-2627-4A3A-8F51-642BC9A6290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7246FB8-4C0C-424E-AB0C-2D87FD6F27F9}"/>
              </a:ext>
            </a:extLst>
          </p:cNvPr>
          <p:cNvGrpSpPr>
            <a:grpSpLocks/>
          </p:cNvGrpSpPr>
          <p:nvPr/>
        </p:nvGrpSpPr>
        <p:grpSpPr bwMode="auto">
          <a:xfrm>
            <a:off x="9217825" y="5027171"/>
            <a:ext cx="1368275" cy="1293758"/>
            <a:chOff x="4574" y="3342"/>
            <a:chExt cx="960" cy="912"/>
          </a:xfrm>
        </p:grpSpPr>
        <p:sp>
          <p:nvSpPr>
            <p:cNvPr id="3099" name="AutoShape 29">
              <a:extLst>
                <a:ext uri="{FF2B5EF4-FFF2-40B4-BE49-F238E27FC236}">
                  <a16:creationId xmlns:a16="http://schemas.microsoft.com/office/drawing/2014/main" id="{D3E7C0F9-CF12-4876-A1A4-B76323B832D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0" name="Text Box 30">
              <a:extLst>
                <a:ext uri="{FF2B5EF4-FFF2-40B4-BE49-F238E27FC236}">
                  <a16:creationId xmlns:a16="http://schemas.microsoft.com/office/drawing/2014/main" id="{0F216721-C4D4-4DBB-84D9-FF0CBFF5C982}"/>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4</a:t>
              </a:r>
            </a:p>
          </p:txBody>
        </p:sp>
      </p:grpSp>
      <p:grpSp>
        <p:nvGrpSpPr>
          <p:cNvPr id="4142" name="Group 46">
            <a:extLst>
              <a:ext uri="{FF2B5EF4-FFF2-40B4-BE49-F238E27FC236}">
                <a16:creationId xmlns:a16="http://schemas.microsoft.com/office/drawing/2014/main" id="{47BB9BF5-5686-459D-B10A-6F7CF13181CD}"/>
              </a:ext>
            </a:extLst>
          </p:cNvPr>
          <p:cNvGrpSpPr>
            <a:grpSpLocks/>
          </p:cNvGrpSpPr>
          <p:nvPr/>
        </p:nvGrpSpPr>
        <p:grpSpPr bwMode="auto">
          <a:xfrm>
            <a:off x="9159161" y="5085834"/>
            <a:ext cx="1369861" cy="1293758"/>
            <a:chOff x="4574" y="3342"/>
            <a:chExt cx="960" cy="912"/>
          </a:xfrm>
        </p:grpSpPr>
        <p:sp>
          <p:nvSpPr>
            <p:cNvPr id="3097" name="AutoShape 47">
              <a:extLst>
                <a:ext uri="{FF2B5EF4-FFF2-40B4-BE49-F238E27FC236}">
                  <a16:creationId xmlns:a16="http://schemas.microsoft.com/office/drawing/2014/main" id="{63A6B66F-5D70-409E-BB2D-71A3085E7B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98" name="Text Box 48">
              <a:extLst>
                <a:ext uri="{FF2B5EF4-FFF2-40B4-BE49-F238E27FC236}">
                  <a16:creationId xmlns:a16="http://schemas.microsoft.com/office/drawing/2014/main" id="{E300C9C8-7ED2-4613-BF4B-EA4E5849B3FF}"/>
                </a:ext>
              </a:extLst>
            </p:cNvPr>
            <p:cNvSpPr txBox="1">
              <a:spLocks noChangeArrowheads="1"/>
            </p:cNvSpPr>
            <p:nvPr/>
          </p:nvSpPr>
          <p:spPr bwMode="auto">
            <a:xfrm>
              <a:off x="4828" y="3591"/>
              <a:ext cx="480" cy="49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998" dirty="0" err="1">
                  <a:solidFill>
                    <a:schemeClr val="bg1"/>
                  </a:solidFill>
                  <a:latin typeface="Times New Roman" panose="02020603050405020304" pitchFamily="18" charset="0"/>
                  <a:cs typeface="Times New Roman" panose="02020603050405020304" pitchFamily="18" charset="0"/>
                </a:rPr>
                <a:t>Hết</a:t>
              </a:r>
              <a:r>
                <a:rPr lang="en-US" altLang="en-US" sz="1998" dirty="0">
                  <a:solidFill>
                    <a:schemeClr val="bg1"/>
                  </a:solidFill>
                  <a:latin typeface="Times New Roman" panose="02020603050405020304" pitchFamily="18" charset="0"/>
                  <a:cs typeface="Times New Roman" panose="02020603050405020304" pitchFamily="18" charset="0"/>
                </a:rPr>
                <a:t> </a:t>
              </a:r>
              <a:r>
                <a:rPr lang="en-US" altLang="en-US" sz="1998" dirty="0" err="1">
                  <a:solidFill>
                    <a:schemeClr val="bg1"/>
                  </a:solidFill>
                  <a:latin typeface="Times New Roman" panose="02020603050405020304" pitchFamily="18" charset="0"/>
                  <a:cs typeface="Times New Roman" panose="02020603050405020304" pitchFamily="18" charset="0"/>
                </a:rPr>
                <a:t>giờ</a:t>
              </a:r>
              <a:endParaRPr lang="en-US" altLang="en-US" sz="1998"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a:extLst>
              <a:ext uri="{FF2B5EF4-FFF2-40B4-BE49-F238E27FC236}">
                <a16:creationId xmlns:a16="http://schemas.microsoft.com/office/drawing/2014/main" id="{11DE9FA3-ACE0-47A1-AB5E-79BE37EE17B4}"/>
              </a:ext>
            </a:extLst>
          </p:cNvPr>
          <p:cNvSpPr txBox="1">
            <a:spLocks noChangeArrowheads="1"/>
          </p:cNvSpPr>
          <p:nvPr/>
        </p:nvSpPr>
        <p:spPr bwMode="auto">
          <a:xfrm>
            <a:off x="5943793" y="6092620"/>
            <a:ext cx="837137" cy="46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97" b="1" dirty="0">
                <a:solidFill>
                  <a:schemeClr val="tx1">
                    <a:lumMod val="10000"/>
                  </a:schemeClr>
                </a:solidFill>
              </a:rPr>
              <a:t>5s</a:t>
            </a:r>
          </a:p>
        </p:txBody>
      </p:sp>
      <p:sp>
        <p:nvSpPr>
          <p:cNvPr id="4148" name="AutoShape 52">
            <a:extLst>
              <a:ext uri="{FF2B5EF4-FFF2-40B4-BE49-F238E27FC236}">
                <a16:creationId xmlns:a16="http://schemas.microsoft.com/office/drawing/2014/main" id="{D5A3FF10-17BB-4DF6-94C3-4DF9621E1CA1}"/>
              </a:ext>
            </a:extLst>
          </p:cNvPr>
          <p:cNvSpPr>
            <a:spLocks noChangeArrowheads="1"/>
          </p:cNvSpPr>
          <p:nvPr/>
        </p:nvSpPr>
        <p:spPr bwMode="auto">
          <a:xfrm>
            <a:off x="2448668" y="4821993"/>
            <a:ext cx="2620959" cy="44364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4146" name="Text Box 50">
            <a:extLst>
              <a:ext uri="{FF2B5EF4-FFF2-40B4-BE49-F238E27FC236}">
                <a16:creationId xmlns:a16="http://schemas.microsoft.com/office/drawing/2014/main" id="{CD69624D-E74E-44EA-8FCF-2AB560EAB47C}"/>
              </a:ext>
            </a:extLst>
          </p:cNvPr>
          <p:cNvSpPr txBox="1">
            <a:spLocks noChangeArrowheads="1"/>
          </p:cNvSpPr>
          <p:nvPr/>
        </p:nvSpPr>
        <p:spPr bwMode="auto">
          <a:xfrm>
            <a:off x="2252690" y="2813554"/>
            <a:ext cx="8219344" cy="250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a:latin typeface="Times New Roman" panose="02020603050405020304" pitchFamily="18" charset="0"/>
                <a:ea typeface="Times New Roman" panose="02020603050405020304" pitchFamily="18" charset="0"/>
              </a:rPr>
              <a:t>A. </a:t>
            </a:r>
            <a:r>
              <a:rPr lang="en-US" sz="2696" b="1" dirty="0" err="1">
                <a:latin typeface="Times New Roman" panose="02020603050405020304" pitchFamily="18" charset="0"/>
                <a:ea typeface="Times New Roman" panose="02020603050405020304" pitchFamily="18" charset="0"/>
              </a:rPr>
              <a:t>Sức</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mạnh</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thể</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chất</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sức</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bền</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và</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sự</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dẻo</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dai</a:t>
            </a:r>
            <a:br>
              <a:rPr lang="en-US" sz="2696" b="1" dirty="0">
                <a:latin typeface="Times New Roman" panose="02020603050405020304" pitchFamily="18" charset="0"/>
                <a:ea typeface="Times New Roman" panose="02020603050405020304" pitchFamily="18" charset="0"/>
              </a:rPr>
            </a:br>
            <a:r>
              <a:rPr lang="en-US" sz="2696" b="1" dirty="0">
                <a:latin typeface="Times New Roman" panose="02020603050405020304" pitchFamily="18" charset="0"/>
                <a:ea typeface="Times New Roman" panose="02020603050405020304" pitchFamily="18" charset="0"/>
              </a:rPr>
              <a:t>B. </a:t>
            </a:r>
            <a:r>
              <a:rPr lang="en-US" sz="2696" b="1" dirty="0" err="1">
                <a:latin typeface="Times New Roman" panose="02020603050405020304" pitchFamily="18" charset="0"/>
                <a:ea typeface="Times New Roman" panose="02020603050405020304" pitchFamily="18" charset="0"/>
              </a:rPr>
              <a:t>Sức</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khỏe</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tinh</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thần</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tốt</a:t>
            </a:r>
            <a:r>
              <a:rPr lang="en-US" sz="2696" b="1" dirty="0">
                <a:latin typeface="Times New Roman" panose="02020603050405020304" pitchFamily="18" charset="0"/>
                <a:ea typeface="Times New Roman" panose="02020603050405020304" pitchFamily="18" charset="0"/>
              </a:rPr>
              <a:t>, ý </a:t>
            </a:r>
            <a:r>
              <a:rPr lang="en-US" sz="2696" b="1" dirty="0" err="1">
                <a:latin typeface="Times New Roman" panose="02020603050405020304" pitchFamily="18" charset="0"/>
                <a:ea typeface="Times New Roman" panose="02020603050405020304" pitchFamily="18" charset="0"/>
              </a:rPr>
              <a:t>chí</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kiên</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định</a:t>
            </a:r>
            <a:br>
              <a:rPr lang="en-US" sz="2696" b="1" dirty="0">
                <a:latin typeface="Times New Roman" panose="02020603050405020304" pitchFamily="18" charset="0"/>
                <a:ea typeface="Times New Roman" panose="02020603050405020304" pitchFamily="18" charset="0"/>
              </a:rPr>
            </a:br>
            <a:r>
              <a:rPr lang="en-US" sz="2696" b="1" dirty="0">
                <a:latin typeface="Times New Roman" panose="02020603050405020304" pitchFamily="18" charset="0"/>
                <a:ea typeface="Times New Roman" panose="02020603050405020304" pitchFamily="18" charset="0"/>
              </a:rPr>
              <a:t>C. </a:t>
            </a:r>
            <a:r>
              <a:rPr lang="en-US" sz="2696" b="1" dirty="0" err="1">
                <a:latin typeface="Times New Roman" panose="02020603050405020304" pitchFamily="18" charset="0"/>
                <a:ea typeface="Times New Roman" panose="02020603050405020304" pitchFamily="18" charset="0"/>
              </a:rPr>
              <a:t>Kiến</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thức</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về</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chăm</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sóc</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sức</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khỏe</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bản</a:t>
            </a:r>
            <a:r>
              <a:rPr lang="en-US" sz="2696" b="1" dirty="0">
                <a:latin typeface="Times New Roman" panose="02020603050405020304" pitchFamily="18" charset="0"/>
                <a:ea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rPr>
              <a:t>thân</a:t>
            </a:r>
            <a:br>
              <a:rPr lang="en-US" sz="2696" b="1" dirty="0">
                <a:latin typeface="Times New Roman" panose="02020603050405020304" pitchFamily="18" charset="0"/>
                <a:ea typeface="Times New Roman" panose="02020603050405020304" pitchFamily="18" charset="0"/>
              </a:rPr>
            </a:br>
            <a:r>
              <a:rPr lang="en-US" sz="2696" b="1" dirty="0">
                <a:latin typeface="Times New Roman" panose="02020603050405020304" pitchFamily="18" charset="0"/>
                <a:ea typeface="Times New Roman" panose="02020603050405020304" pitchFamily="18" charset="0"/>
              </a:rPr>
              <a:t>D. </a:t>
            </a:r>
            <a:r>
              <a:rPr lang="en-US" sz="2696" b="1" dirty="0" err="1">
                <a:latin typeface="Times New Roman" panose="02020603050405020304" pitchFamily="18" charset="0"/>
                <a:ea typeface="Times New Roman" panose="02020603050405020304" pitchFamily="18" charset="0"/>
              </a:rPr>
              <a:t>Cả</a:t>
            </a:r>
            <a:r>
              <a:rPr lang="en-US" sz="2696" b="1" dirty="0">
                <a:latin typeface="Times New Roman" panose="02020603050405020304" pitchFamily="18" charset="0"/>
                <a:ea typeface="Times New Roman" panose="02020603050405020304" pitchFamily="18" charset="0"/>
              </a:rPr>
              <a:t> A, B </a:t>
            </a:r>
            <a:r>
              <a:rPr lang="en-US" sz="2696" b="1" dirty="0" err="1">
                <a:latin typeface="Times New Roman" panose="02020603050405020304" pitchFamily="18" charset="0"/>
                <a:ea typeface="Times New Roman" panose="02020603050405020304" pitchFamily="18" charset="0"/>
              </a:rPr>
              <a:t>và</a:t>
            </a:r>
            <a:r>
              <a:rPr lang="en-US" sz="2696" b="1" dirty="0">
                <a:latin typeface="Times New Roman" panose="02020603050405020304" pitchFamily="18" charset="0"/>
                <a:ea typeface="Times New Roman" panose="02020603050405020304" pitchFamily="18" charset="0"/>
              </a:rPr>
              <a:t> C </a:t>
            </a:r>
            <a:endParaRPr lang="en-US" altLang="en-US" sz="2696" b="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E12E402-E4F9-4912-98F6-0EF40A0173A4}"/>
              </a:ext>
            </a:extLst>
          </p:cNvPr>
          <p:cNvSpPr txBox="1"/>
          <p:nvPr/>
        </p:nvSpPr>
        <p:spPr>
          <a:xfrm>
            <a:off x="2312574" y="2182254"/>
            <a:ext cx="7948303" cy="507190"/>
          </a:xfrm>
          <a:prstGeom prst="rect">
            <a:avLst/>
          </a:prstGeom>
          <a:noFill/>
        </p:spPr>
        <p:txBody>
          <a:bodyPr wrap="square" rtlCol="0">
            <a:spAutoFit/>
          </a:bodyPr>
          <a:lstStyle/>
          <a:p>
            <a:r>
              <a:rPr lang="en-US" sz="2696" b="1" dirty="0" err="1">
                <a:solidFill>
                  <a:srgbClr val="FF0000"/>
                </a:solidFill>
                <a:latin typeface="Times New Roman" panose="02020603050405020304" pitchFamily="18" charset="0"/>
                <a:ea typeface="Times New Roman" panose="02020603050405020304" pitchFamily="18" charset="0"/>
              </a:rPr>
              <a:t>Một</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người</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có</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sức</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khỏe</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tốt</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cần</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có</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những</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yếu</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tố</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nào</a:t>
            </a:r>
            <a:r>
              <a:rPr lang="en-US" sz="2696" b="1" dirty="0">
                <a:solidFill>
                  <a:srgbClr val="FF0000"/>
                </a:solidFill>
                <a:latin typeface="Times New Roman" panose="02020603050405020304" pitchFamily="18" charset="0"/>
                <a:ea typeface="Times New Roman" panose="02020603050405020304" pitchFamily="18" charset="0"/>
              </a:rPr>
              <a:t>?</a:t>
            </a:r>
            <a:endParaRPr lang="en-US" sz="2696" b="1" dirty="0">
              <a:solidFill>
                <a:srgbClr val="FF000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30C1E0AA-99F1-9204-40DD-83855C9F0B28}"/>
              </a:ext>
            </a:extLst>
          </p:cNvPr>
          <p:cNvSpPr txBox="1">
            <a:spLocks noChangeArrowheads="1"/>
          </p:cNvSpPr>
          <p:nvPr/>
        </p:nvSpPr>
        <p:spPr bwMode="auto">
          <a:xfrm>
            <a:off x="5069627" y="1552246"/>
            <a:ext cx="2226024"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Câu</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hỏi</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4</a:t>
            </a:r>
            <a:endParaRPr lang="en-US" altLang="en-US" sz="2996"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912245"/>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4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entr" presetSubtype="0" fill="hold" nodeType="clickEffect">
                                  <p:stCondLst>
                                    <p:cond delay="1000"/>
                                  </p:stCondLst>
                                  <p:childTnLst>
                                    <p:set>
                                      <p:cBhvr>
                                        <p:cTn id="1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1500"/>
                            </p:stCondLst>
                            <p:childTnLst>
                              <p:par>
                                <p:cTn id="19" presetID="1" presetClass="entr" presetSubtype="0" fill="hold" nodeType="afterEffect">
                                  <p:stCondLst>
                                    <p:cond delay="1000"/>
                                  </p:stCondLst>
                                  <p:childTnLst>
                                    <p:set>
                                      <p:cBhvr>
                                        <p:cTn id="2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3000"/>
                            </p:stCondLst>
                            <p:childTnLst>
                              <p:par>
                                <p:cTn id="22" presetID="1" presetClass="entr" presetSubtype="0" fill="hold" nodeType="afterEffect">
                                  <p:stCondLst>
                                    <p:cond delay="1000"/>
                                  </p:stCondLst>
                                  <p:childTnLst>
                                    <p:set>
                                      <p:cBhvr>
                                        <p:cTn id="2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4500"/>
                            </p:stCondLst>
                            <p:childTnLst>
                              <p:par>
                                <p:cTn id="25" presetID="1" presetClass="entr" presetSubtype="0" fill="hold" nodeType="afterEffect">
                                  <p:stCondLst>
                                    <p:cond delay="1000"/>
                                  </p:stCondLst>
                                  <p:childTnLst>
                                    <p:set>
                                      <p:cBhvr>
                                        <p:cTn id="2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6000"/>
                            </p:stCondLst>
                            <p:childTnLst>
                              <p:par>
                                <p:cTn id="28" presetID="1" presetClass="entr" presetSubtype="0" fill="hold" nodeType="afterEffect">
                                  <p:stCondLst>
                                    <p:cond delay="1000"/>
                                  </p:stCondLst>
                                  <p:childTnLst>
                                    <p:set>
                                      <p:cBhvr>
                                        <p:cTn id="2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0" restart="whenNotActive" fill="hold" evtFilter="cancelBubble" nodeType="interactiveSeq">
                <p:stCondLst>
                  <p:cond evt="onClick" delay="0">
                    <p:tgtEl>
                      <p:spTgt spid="411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FELIZ2.WAV"/>
                                        </p:tgtEl>
                                      </p:cMediaNode>
                                    </p:audio>
                                  </p:subTnLst>
                                </p:cTn>
                              </p:par>
                              <p:par>
                                <p:cTn id="35" presetID="3" presetClass="entr" presetSubtype="10" fill="hold" nodeType="withEffect">
                                  <p:stCondLst>
                                    <p:cond delay="0"/>
                                  </p:stCondLst>
                                  <p:childTnLst>
                                    <p:set>
                                      <p:cBhvr>
                                        <p:cTn id="36" dur="1" fill="hold">
                                          <p:stCondLst>
                                            <p:cond delay="0"/>
                                          </p:stCondLst>
                                        </p:cTn>
                                        <p:tgtEl>
                                          <p:spTgt spid="4148"/>
                                        </p:tgtEl>
                                        <p:attrNameLst>
                                          <p:attrName>style.visibility</p:attrName>
                                        </p:attrNameLst>
                                      </p:cBhvr>
                                      <p:to>
                                        <p:strVal val="visible"/>
                                      </p:to>
                                    </p:set>
                                    <p:animEffect transition="in" filter="blinds(horizontal)">
                                      <p:cBhvr>
                                        <p:cTn id="37" dur="500"/>
                                        <p:tgtEl>
                                          <p:spTgt spid="4148"/>
                                        </p:tgtEl>
                                      </p:cBhvr>
                                    </p:animEffect>
                                  </p:childTnLst>
                                </p:cTn>
                              </p:par>
                              <p:par>
                                <p:cTn id="38" presetID="22" presetClass="emph" presetSubtype="0" repeatCount="10000" fill="remove" nodeType="withEffect">
                                  <p:stCondLst>
                                    <p:cond delay="0"/>
                                  </p:stCondLst>
                                  <p:childTnLst>
                                    <p:animClr clrSpc="hsl" dir="cw">
                                      <p:cBhvr override="childStyle">
                                        <p:cTn id="39" dur="500" fill="hold"/>
                                        <p:tgtEl>
                                          <p:spTgt spid="4148"/>
                                        </p:tgtEl>
                                        <p:attrNameLst>
                                          <p:attrName>style.color</p:attrName>
                                        </p:attrNameLst>
                                      </p:cBhvr>
                                      <p:by>
                                        <p:hsl h="-7200000" s="0" l="0"/>
                                      </p:by>
                                    </p:animClr>
                                    <p:animClr clrSpc="hsl" dir="cw">
                                      <p:cBhvr>
                                        <p:cTn id="40" dur="500" fill="hold"/>
                                        <p:tgtEl>
                                          <p:spTgt spid="4148"/>
                                        </p:tgtEl>
                                        <p:attrNameLst>
                                          <p:attrName>fillcolor</p:attrName>
                                        </p:attrNameLst>
                                      </p:cBhvr>
                                      <p:by>
                                        <p:hsl h="-7200000" s="0" l="0"/>
                                      </p:by>
                                    </p:animClr>
                                    <p:animClr clrSpc="hsl" dir="cw">
                                      <p:cBhvr>
                                        <p:cTn id="41" dur="500" fill="hold"/>
                                        <p:tgtEl>
                                          <p:spTgt spid="4148"/>
                                        </p:tgtEl>
                                        <p:attrNameLst>
                                          <p:attrName>stroke.color</p:attrName>
                                        </p:attrNameLst>
                                      </p:cBhvr>
                                      <p:by>
                                        <p:hsl h="-7200000" s="0" l="0"/>
                                      </p:by>
                                    </p:animClr>
                                    <p:set>
                                      <p:cBhvr>
                                        <p:cTn id="42" dur="500" fill="hold"/>
                                        <p:tgtEl>
                                          <p:spTgt spid="4148"/>
                                        </p:tgtEl>
                                        <p:attrNameLst>
                                          <p:attrName>fill.type</p:attrName>
                                        </p:attrNameLst>
                                      </p:cBhvr>
                                      <p:to>
                                        <p:strVal val="solid"/>
                                      </p:to>
                                    </p:set>
                                  </p:childTnLst>
                                </p:cTn>
                              </p:par>
                              <p:par>
                                <p:cTn id="43" presetID="22" presetClass="emph" presetSubtype="0" repeatCount="10000" fill="remove" nodeType="withEffect">
                                  <p:stCondLst>
                                    <p:cond delay="0"/>
                                  </p:stCondLst>
                                  <p:childTnLst>
                                    <p:animClr clrSpc="hsl" dir="cw">
                                      <p:cBhvr override="childStyle">
                                        <p:cTn id="44" dur="500" fill="hold"/>
                                        <p:tgtEl>
                                          <p:spTgt spid="4147"/>
                                        </p:tgtEl>
                                        <p:attrNameLst>
                                          <p:attrName>style.color</p:attrName>
                                        </p:attrNameLst>
                                      </p:cBhvr>
                                      <p:by>
                                        <p:hsl h="-7200000" s="0" l="0"/>
                                      </p:by>
                                    </p:animClr>
                                    <p:animClr clrSpc="hsl" dir="cw">
                                      <p:cBhvr>
                                        <p:cTn id="45" dur="500" fill="hold"/>
                                        <p:tgtEl>
                                          <p:spTgt spid="4147"/>
                                        </p:tgtEl>
                                        <p:attrNameLst>
                                          <p:attrName>fillcolor</p:attrName>
                                        </p:attrNameLst>
                                      </p:cBhvr>
                                      <p:by>
                                        <p:hsl h="-7200000" s="0" l="0"/>
                                      </p:by>
                                    </p:animClr>
                                    <p:animClr clrSpc="hsl" dir="cw">
                                      <p:cBhvr>
                                        <p:cTn id="46" dur="500" fill="hold"/>
                                        <p:tgtEl>
                                          <p:spTgt spid="4147"/>
                                        </p:tgtEl>
                                        <p:attrNameLst>
                                          <p:attrName>stroke.color</p:attrName>
                                        </p:attrNameLst>
                                      </p:cBhvr>
                                      <p:by>
                                        <p:hsl h="-7200000" s="0" l="0"/>
                                      </p:by>
                                    </p:animClr>
                                    <p:set>
                                      <p:cBhvr>
                                        <p:cTn id="4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7EDAA9BC-80FC-4A35-BD9C-9C0AC712F4E5}"/>
              </a:ext>
            </a:extLst>
          </p:cNvPr>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75" name="AutoShape 2">
            <a:extLst>
              <a:ext uri="{FF2B5EF4-FFF2-40B4-BE49-F238E27FC236}">
                <a16:creationId xmlns:a16="http://schemas.microsoft.com/office/drawing/2014/main" id="{210D2EE3-BB71-421D-8EEE-4EFC89EE5C0A}"/>
              </a:ext>
            </a:extLst>
          </p:cNvPr>
          <p:cNvSpPr>
            <a:spLocks noChangeArrowheads="1"/>
          </p:cNvSpPr>
          <p:nvPr/>
        </p:nvSpPr>
        <p:spPr bwMode="auto">
          <a:xfrm>
            <a:off x="749737" y="150644"/>
            <a:ext cx="10844732" cy="63800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798"/>
          </a:p>
        </p:txBody>
      </p:sp>
      <p:pic>
        <p:nvPicPr>
          <p:cNvPr id="3076" name="Picture 3" descr="an30">
            <a:extLst>
              <a:ext uri="{FF2B5EF4-FFF2-40B4-BE49-F238E27FC236}">
                <a16:creationId xmlns:a16="http://schemas.microsoft.com/office/drawing/2014/main" id="{6410A62C-6BBE-4BE3-AB7F-BC77CEFDCC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8833" y="428827"/>
            <a:ext cx="1445964" cy="12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33">
            <a:extLst>
              <a:ext uri="{FF2B5EF4-FFF2-40B4-BE49-F238E27FC236}">
                <a16:creationId xmlns:a16="http://schemas.microsoft.com/office/drawing/2014/main" id="{06F39980-FFD2-4513-993A-DD246881C0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6159" y="1450312"/>
            <a:ext cx="8447476" cy="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5">
            <a:extLst>
              <a:ext uri="{FF2B5EF4-FFF2-40B4-BE49-F238E27FC236}">
                <a16:creationId xmlns:a16="http://schemas.microsoft.com/office/drawing/2014/main" id="{F1E82844-B4B1-49DB-8676-371C2A25A812}"/>
              </a:ext>
            </a:extLst>
          </p:cNvPr>
          <p:cNvSpPr>
            <a:spLocks noChangeArrowheads="1" noChangeShapeType="1" noTextEdit="1"/>
          </p:cNvSpPr>
          <p:nvPr/>
        </p:nvSpPr>
        <p:spPr bwMode="auto">
          <a:xfrm>
            <a:off x="3535240" y="570640"/>
            <a:ext cx="5175030" cy="608827"/>
          </a:xfrm>
          <a:prstGeom prst="rect">
            <a:avLst/>
          </a:prstGeom>
        </p:spPr>
        <p:txBody>
          <a:bodyPr wrap="none" fromWordArt="1">
            <a:prstTxWarp prst="textPlain">
              <a:avLst>
                <a:gd name="adj" fmla="val 50000"/>
              </a:avLst>
            </a:prstTxWarp>
          </a:bodyPr>
          <a:lstStyle/>
          <a:p>
            <a:pPr algn="ct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
        <p:nvSpPr>
          <p:cNvPr id="3079" name="AutoShape 6">
            <a:extLst>
              <a:ext uri="{FF2B5EF4-FFF2-40B4-BE49-F238E27FC236}">
                <a16:creationId xmlns:a16="http://schemas.microsoft.com/office/drawing/2014/main" id="{31E21357-272A-4A2D-8E26-E2A896E1CEB8}"/>
              </a:ext>
            </a:extLst>
          </p:cNvPr>
          <p:cNvSpPr>
            <a:spLocks noChangeArrowheads="1"/>
          </p:cNvSpPr>
          <p:nvPr/>
        </p:nvSpPr>
        <p:spPr bwMode="auto">
          <a:xfrm>
            <a:off x="5334966" y="1607278"/>
            <a:ext cx="1674274" cy="439179"/>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80" name="AutoShape 7">
            <a:extLst>
              <a:ext uri="{FF2B5EF4-FFF2-40B4-BE49-F238E27FC236}">
                <a16:creationId xmlns:a16="http://schemas.microsoft.com/office/drawing/2014/main" id="{1648FD1D-A1DA-4FD9-8BE5-D6F5ECBC0A7C}"/>
              </a:ext>
            </a:extLst>
          </p:cNvPr>
          <p:cNvSpPr>
            <a:spLocks noChangeArrowheads="1"/>
          </p:cNvSpPr>
          <p:nvPr/>
        </p:nvSpPr>
        <p:spPr bwMode="auto">
          <a:xfrm>
            <a:off x="5407899" y="1658012"/>
            <a:ext cx="1534751" cy="34087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pic>
        <p:nvPicPr>
          <p:cNvPr id="3107" name="Picture 10" descr="ani32">
            <a:extLst>
              <a:ext uri="{FF2B5EF4-FFF2-40B4-BE49-F238E27FC236}">
                <a16:creationId xmlns:a16="http://schemas.microsoft.com/office/drawing/2014/main" id="{79818D67-75C4-4495-A55C-5A65E4FE887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683514" y="6016518"/>
            <a:ext cx="684930" cy="49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WordArt 12">
            <a:extLst>
              <a:ext uri="{FF2B5EF4-FFF2-40B4-BE49-F238E27FC236}">
                <a16:creationId xmlns:a16="http://schemas.microsoft.com/office/drawing/2014/main" id="{8950FE56-DD8D-42E6-BE6C-F7B4B8F99ABD}"/>
              </a:ext>
            </a:extLst>
          </p:cNvPr>
          <p:cNvSpPr>
            <a:spLocks noChangeArrowheads="1" noChangeShapeType="1" noTextEdit="1"/>
          </p:cNvSpPr>
          <p:nvPr/>
        </p:nvSpPr>
        <p:spPr bwMode="auto">
          <a:xfrm>
            <a:off x="3889002" y="1688137"/>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3A24DCA5-2EE6-4B96-8F90-1E7038A3168A}"/>
              </a:ext>
            </a:extLst>
          </p:cNvPr>
          <p:cNvSpPr>
            <a:spLocks noChangeArrowheads="1" noChangeShapeType="1" noTextEdit="1"/>
          </p:cNvSpPr>
          <p:nvPr/>
        </p:nvSpPr>
        <p:spPr bwMode="auto">
          <a:xfrm>
            <a:off x="7161447" y="1678624"/>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3085" name="Picture 14" descr="star_tip_md_wht">
            <a:extLst>
              <a:ext uri="{FF2B5EF4-FFF2-40B4-BE49-F238E27FC236}">
                <a16:creationId xmlns:a16="http://schemas.microsoft.com/office/drawing/2014/main" id="{A07D5EC3-DA86-4889-BEEE-422B72AA82A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596756" y="841485"/>
            <a:ext cx="532724" cy="53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5" descr="people008">
            <a:extLst>
              <a:ext uri="{FF2B5EF4-FFF2-40B4-BE49-F238E27FC236}">
                <a16:creationId xmlns:a16="http://schemas.microsoft.com/office/drawing/2014/main" id="{75B1D2F3-E742-4139-A8AE-2E816823E0DD}"/>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952681" y="5268270"/>
            <a:ext cx="970318"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DC64C9CB-81DE-466C-BEC7-6859B139E21C}"/>
              </a:ext>
            </a:extLst>
          </p:cNvPr>
          <p:cNvSpPr txBox="1">
            <a:spLocks noChangeArrowheads="1"/>
          </p:cNvSpPr>
          <p:nvPr/>
        </p:nvSpPr>
        <p:spPr bwMode="auto">
          <a:xfrm>
            <a:off x="2115014" y="6173308"/>
            <a:ext cx="679994" cy="29976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eaLnBrk="1" hangingPunct="1">
              <a:defRPr/>
            </a:pP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D52247E1-1C72-44C8-B941-65048EB10D7A}"/>
              </a:ext>
            </a:extLst>
          </p:cNvPr>
          <p:cNvGrpSpPr>
            <a:grpSpLocks/>
          </p:cNvGrpSpPr>
          <p:nvPr/>
        </p:nvGrpSpPr>
        <p:grpSpPr bwMode="auto">
          <a:xfrm>
            <a:off x="9217825" y="5027171"/>
            <a:ext cx="1368275" cy="1293758"/>
            <a:chOff x="4574" y="3342"/>
            <a:chExt cx="960" cy="912"/>
          </a:xfrm>
        </p:grpSpPr>
        <p:sp>
          <p:nvSpPr>
            <p:cNvPr id="3105" name="AutoShape 20">
              <a:extLst>
                <a:ext uri="{FF2B5EF4-FFF2-40B4-BE49-F238E27FC236}">
                  <a16:creationId xmlns:a16="http://schemas.microsoft.com/office/drawing/2014/main" id="{7629E2A5-F0D9-4D06-98C5-ECE52E1F662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6" name="Text Box 21">
              <a:extLst>
                <a:ext uri="{FF2B5EF4-FFF2-40B4-BE49-F238E27FC236}">
                  <a16:creationId xmlns:a16="http://schemas.microsoft.com/office/drawing/2014/main" id="{8AE3282D-071A-4A4A-A3E8-59ACE85E6986}"/>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5391F496-15E2-4718-AF6A-6764C9386321}"/>
              </a:ext>
            </a:extLst>
          </p:cNvPr>
          <p:cNvGrpSpPr>
            <a:grpSpLocks/>
          </p:cNvGrpSpPr>
          <p:nvPr/>
        </p:nvGrpSpPr>
        <p:grpSpPr bwMode="auto">
          <a:xfrm>
            <a:off x="9217825" y="5027171"/>
            <a:ext cx="1368275" cy="1293758"/>
            <a:chOff x="4574" y="3342"/>
            <a:chExt cx="960" cy="912"/>
          </a:xfrm>
        </p:grpSpPr>
        <p:sp>
          <p:nvSpPr>
            <p:cNvPr id="3103" name="AutoShape 23">
              <a:extLst>
                <a:ext uri="{FF2B5EF4-FFF2-40B4-BE49-F238E27FC236}">
                  <a16:creationId xmlns:a16="http://schemas.microsoft.com/office/drawing/2014/main" id="{57338DEF-95FC-444E-9DF1-7C2AFD673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4" name="Text Box 24">
              <a:extLst>
                <a:ext uri="{FF2B5EF4-FFF2-40B4-BE49-F238E27FC236}">
                  <a16:creationId xmlns:a16="http://schemas.microsoft.com/office/drawing/2014/main" id="{677A627A-06E3-490D-AEA8-4A9CCD52326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4E4B3849-7053-43CD-80E7-69D746627AF0}"/>
              </a:ext>
            </a:extLst>
          </p:cNvPr>
          <p:cNvGrpSpPr>
            <a:grpSpLocks/>
          </p:cNvGrpSpPr>
          <p:nvPr/>
        </p:nvGrpSpPr>
        <p:grpSpPr bwMode="auto">
          <a:xfrm>
            <a:off x="9217825" y="5027171"/>
            <a:ext cx="1368275" cy="1293758"/>
            <a:chOff x="4574" y="3342"/>
            <a:chExt cx="960" cy="912"/>
          </a:xfrm>
        </p:grpSpPr>
        <p:sp>
          <p:nvSpPr>
            <p:cNvPr id="3101" name="AutoShape 26">
              <a:extLst>
                <a:ext uri="{FF2B5EF4-FFF2-40B4-BE49-F238E27FC236}">
                  <a16:creationId xmlns:a16="http://schemas.microsoft.com/office/drawing/2014/main" id="{07076745-C2E8-4F3D-BE08-A67C8A76E36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2" name="Text Box 27">
              <a:extLst>
                <a:ext uri="{FF2B5EF4-FFF2-40B4-BE49-F238E27FC236}">
                  <a16:creationId xmlns:a16="http://schemas.microsoft.com/office/drawing/2014/main" id="{4F8EBE23-2627-4A3A-8F51-642BC9A6290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7246FB8-4C0C-424E-AB0C-2D87FD6F27F9}"/>
              </a:ext>
            </a:extLst>
          </p:cNvPr>
          <p:cNvGrpSpPr>
            <a:grpSpLocks/>
          </p:cNvGrpSpPr>
          <p:nvPr/>
        </p:nvGrpSpPr>
        <p:grpSpPr bwMode="auto">
          <a:xfrm>
            <a:off x="9217825" y="5027171"/>
            <a:ext cx="1368275" cy="1293758"/>
            <a:chOff x="4574" y="3342"/>
            <a:chExt cx="960" cy="912"/>
          </a:xfrm>
        </p:grpSpPr>
        <p:sp>
          <p:nvSpPr>
            <p:cNvPr id="3099" name="AutoShape 29">
              <a:extLst>
                <a:ext uri="{FF2B5EF4-FFF2-40B4-BE49-F238E27FC236}">
                  <a16:creationId xmlns:a16="http://schemas.microsoft.com/office/drawing/2014/main" id="{D3E7C0F9-CF12-4876-A1A4-B76323B832D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0" name="Text Box 30">
              <a:extLst>
                <a:ext uri="{FF2B5EF4-FFF2-40B4-BE49-F238E27FC236}">
                  <a16:creationId xmlns:a16="http://schemas.microsoft.com/office/drawing/2014/main" id="{0F216721-C4D4-4DBB-84D9-FF0CBFF5C982}"/>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4</a:t>
              </a:r>
            </a:p>
          </p:txBody>
        </p:sp>
      </p:grpSp>
      <p:grpSp>
        <p:nvGrpSpPr>
          <p:cNvPr id="4142" name="Group 46">
            <a:extLst>
              <a:ext uri="{FF2B5EF4-FFF2-40B4-BE49-F238E27FC236}">
                <a16:creationId xmlns:a16="http://schemas.microsoft.com/office/drawing/2014/main" id="{47BB9BF5-5686-459D-B10A-6F7CF13181CD}"/>
              </a:ext>
            </a:extLst>
          </p:cNvPr>
          <p:cNvGrpSpPr>
            <a:grpSpLocks/>
          </p:cNvGrpSpPr>
          <p:nvPr/>
        </p:nvGrpSpPr>
        <p:grpSpPr bwMode="auto">
          <a:xfrm>
            <a:off x="9159161" y="5085834"/>
            <a:ext cx="1369861" cy="1293758"/>
            <a:chOff x="4574" y="3342"/>
            <a:chExt cx="960" cy="912"/>
          </a:xfrm>
        </p:grpSpPr>
        <p:sp>
          <p:nvSpPr>
            <p:cNvPr id="3097" name="AutoShape 47">
              <a:extLst>
                <a:ext uri="{FF2B5EF4-FFF2-40B4-BE49-F238E27FC236}">
                  <a16:creationId xmlns:a16="http://schemas.microsoft.com/office/drawing/2014/main" id="{63A6B66F-5D70-409E-BB2D-71A3085E7B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98" name="Text Box 48">
              <a:extLst>
                <a:ext uri="{FF2B5EF4-FFF2-40B4-BE49-F238E27FC236}">
                  <a16:creationId xmlns:a16="http://schemas.microsoft.com/office/drawing/2014/main" id="{E300C9C8-7ED2-4613-BF4B-EA4E5849B3FF}"/>
                </a:ext>
              </a:extLst>
            </p:cNvPr>
            <p:cNvSpPr txBox="1">
              <a:spLocks noChangeArrowheads="1"/>
            </p:cNvSpPr>
            <p:nvPr/>
          </p:nvSpPr>
          <p:spPr bwMode="auto">
            <a:xfrm>
              <a:off x="4828" y="3591"/>
              <a:ext cx="480" cy="49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998" dirty="0" err="1">
                  <a:solidFill>
                    <a:schemeClr val="bg1"/>
                  </a:solidFill>
                  <a:latin typeface="Times New Roman" panose="02020603050405020304" pitchFamily="18" charset="0"/>
                  <a:cs typeface="Times New Roman" panose="02020603050405020304" pitchFamily="18" charset="0"/>
                </a:rPr>
                <a:t>Hết</a:t>
              </a:r>
              <a:r>
                <a:rPr lang="en-US" altLang="en-US" sz="1998" dirty="0">
                  <a:solidFill>
                    <a:schemeClr val="bg1"/>
                  </a:solidFill>
                  <a:latin typeface="Times New Roman" panose="02020603050405020304" pitchFamily="18" charset="0"/>
                  <a:cs typeface="Times New Roman" panose="02020603050405020304" pitchFamily="18" charset="0"/>
                </a:rPr>
                <a:t> </a:t>
              </a:r>
              <a:r>
                <a:rPr lang="en-US" altLang="en-US" sz="1998" dirty="0" err="1">
                  <a:solidFill>
                    <a:schemeClr val="bg1"/>
                  </a:solidFill>
                  <a:latin typeface="Times New Roman" panose="02020603050405020304" pitchFamily="18" charset="0"/>
                  <a:cs typeface="Times New Roman" panose="02020603050405020304" pitchFamily="18" charset="0"/>
                </a:rPr>
                <a:t>giờ</a:t>
              </a:r>
              <a:endParaRPr lang="en-US" altLang="en-US" sz="1998"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a:extLst>
              <a:ext uri="{FF2B5EF4-FFF2-40B4-BE49-F238E27FC236}">
                <a16:creationId xmlns:a16="http://schemas.microsoft.com/office/drawing/2014/main" id="{11DE9FA3-ACE0-47A1-AB5E-79BE37EE17B4}"/>
              </a:ext>
            </a:extLst>
          </p:cNvPr>
          <p:cNvSpPr txBox="1">
            <a:spLocks noChangeArrowheads="1"/>
          </p:cNvSpPr>
          <p:nvPr/>
        </p:nvSpPr>
        <p:spPr bwMode="auto">
          <a:xfrm>
            <a:off x="5943793" y="6092620"/>
            <a:ext cx="837137" cy="46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97" b="1" dirty="0">
                <a:solidFill>
                  <a:schemeClr val="tx1">
                    <a:lumMod val="10000"/>
                  </a:schemeClr>
                </a:solidFill>
              </a:rPr>
              <a:t>5s</a:t>
            </a:r>
          </a:p>
        </p:txBody>
      </p:sp>
      <p:sp>
        <p:nvSpPr>
          <p:cNvPr id="4146" name="Text Box 50">
            <a:extLst>
              <a:ext uri="{FF2B5EF4-FFF2-40B4-BE49-F238E27FC236}">
                <a16:creationId xmlns:a16="http://schemas.microsoft.com/office/drawing/2014/main" id="{CD69624D-E74E-44EA-8FCF-2AB560EAB47C}"/>
              </a:ext>
            </a:extLst>
          </p:cNvPr>
          <p:cNvSpPr txBox="1">
            <a:spLocks noChangeArrowheads="1"/>
          </p:cNvSpPr>
          <p:nvPr/>
        </p:nvSpPr>
        <p:spPr bwMode="auto">
          <a:xfrm>
            <a:off x="4288544" y="4396004"/>
            <a:ext cx="2007335" cy="165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Đúng</a:t>
            </a:r>
            <a:br>
              <a:rPr lang="en-US" sz="2696" b="1" dirty="0">
                <a:latin typeface="Times New Roman" panose="02020603050405020304" pitchFamily="18" charset="0"/>
                <a:ea typeface="Times New Roman" panose="02020603050405020304" pitchFamily="18" charset="0"/>
              </a:rPr>
            </a:br>
            <a:endParaRPr lang="en-US" altLang="en-US" sz="2696" b="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E12E402-E4F9-4912-98F6-0EF40A0173A4}"/>
              </a:ext>
            </a:extLst>
          </p:cNvPr>
          <p:cNvSpPr txBox="1"/>
          <p:nvPr/>
        </p:nvSpPr>
        <p:spPr>
          <a:xfrm>
            <a:off x="1435792" y="2160045"/>
            <a:ext cx="9472621" cy="2289986"/>
          </a:xfrm>
          <a:prstGeom prst="rect">
            <a:avLst/>
          </a:prstGeom>
          <a:noFill/>
        </p:spPr>
        <p:txBody>
          <a:bodyPr wrap="square" rtlCol="0">
            <a:spAutoFit/>
          </a:bodyPr>
          <a:lstStyle/>
          <a:p>
            <a:pPr algn="just">
              <a:lnSpc>
                <a:spcPct val="107000"/>
              </a:lnSpc>
              <a:spcAft>
                <a:spcPts val="599"/>
              </a:spcAft>
            </a:pP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uống</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học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hay Sai?</a:t>
            </a:r>
            <a:endParaRPr lang="en-US" sz="2696"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8">
            <a:extLst>
              <a:ext uri="{FF2B5EF4-FFF2-40B4-BE49-F238E27FC236}">
                <a16:creationId xmlns:a16="http://schemas.microsoft.com/office/drawing/2014/main" id="{40D0B72F-9E89-C738-9749-04A71DDB1062}"/>
              </a:ext>
            </a:extLst>
          </p:cNvPr>
          <p:cNvSpPr txBox="1">
            <a:spLocks noChangeArrowheads="1"/>
          </p:cNvSpPr>
          <p:nvPr/>
        </p:nvSpPr>
        <p:spPr bwMode="auto">
          <a:xfrm>
            <a:off x="5059091" y="1574549"/>
            <a:ext cx="2226024"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Câu</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hỏi</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5</a:t>
            </a:r>
            <a:endParaRPr lang="en-US" altLang="en-US" sz="2996"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42622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4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entr" presetSubtype="0" fill="hold" nodeType="clickEffect">
                                  <p:stCondLst>
                                    <p:cond delay="1000"/>
                                  </p:stCondLst>
                                  <p:childTnLst>
                                    <p:set>
                                      <p:cBhvr>
                                        <p:cTn id="1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1500"/>
                            </p:stCondLst>
                            <p:childTnLst>
                              <p:par>
                                <p:cTn id="19" presetID="1" presetClass="entr" presetSubtype="0" fill="hold" nodeType="afterEffect">
                                  <p:stCondLst>
                                    <p:cond delay="1000"/>
                                  </p:stCondLst>
                                  <p:childTnLst>
                                    <p:set>
                                      <p:cBhvr>
                                        <p:cTn id="2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3000"/>
                            </p:stCondLst>
                            <p:childTnLst>
                              <p:par>
                                <p:cTn id="22" presetID="1" presetClass="entr" presetSubtype="0" fill="hold" nodeType="afterEffect">
                                  <p:stCondLst>
                                    <p:cond delay="1000"/>
                                  </p:stCondLst>
                                  <p:childTnLst>
                                    <p:set>
                                      <p:cBhvr>
                                        <p:cTn id="2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4500"/>
                            </p:stCondLst>
                            <p:childTnLst>
                              <p:par>
                                <p:cTn id="25" presetID="1" presetClass="entr" presetSubtype="0" fill="hold" nodeType="afterEffect">
                                  <p:stCondLst>
                                    <p:cond delay="1000"/>
                                  </p:stCondLst>
                                  <p:childTnLst>
                                    <p:set>
                                      <p:cBhvr>
                                        <p:cTn id="2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6000"/>
                            </p:stCondLst>
                            <p:childTnLst>
                              <p:par>
                                <p:cTn id="28" presetID="1" presetClass="entr" presetSubtype="0" fill="hold" nodeType="afterEffect">
                                  <p:stCondLst>
                                    <p:cond delay="1000"/>
                                  </p:stCondLst>
                                  <p:childTnLst>
                                    <p:set>
                                      <p:cBhvr>
                                        <p:cTn id="2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0" restart="whenNotActive" fill="hold" evtFilter="cancelBubble" nodeType="interactiveSeq">
                <p:stCondLst>
                  <p:cond evt="onClick" delay="0">
                    <p:tgtEl>
                      <p:spTgt spid="411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FELIZ2.WAV"/>
                                        </p:tgtEl>
                                      </p:cMediaNode>
                                    </p:audio>
                                  </p:subTnLst>
                                </p:cTn>
                              </p:par>
                              <p:par>
                                <p:cTn id="35" presetID="22" presetClass="emph" presetSubtype="0" repeatCount="10000" fill="remove" nodeType="withEffect">
                                  <p:stCondLst>
                                    <p:cond delay="0"/>
                                  </p:stCondLst>
                                  <p:childTnLst>
                                    <p:animClr clrSpc="hsl" dir="cw">
                                      <p:cBhvr override="childStyle">
                                        <p:cTn id="36" dur="500" fill="hold"/>
                                        <p:tgtEl>
                                          <p:spTgt spid="4147"/>
                                        </p:tgtEl>
                                        <p:attrNameLst>
                                          <p:attrName>style.color</p:attrName>
                                        </p:attrNameLst>
                                      </p:cBhvr>
                                      <p:by>
                                        <p:hsl h="-7200000" s="0" l="0"/>
                                      </p:by>
                                    </p:animClr>
                                    <p:animClr clrSpc="hsl" dir="cw">
                                      <p:cBhvr>
                                        <p:cTn id="37" dur="500" fill="hold"/>
                                        <p:tgtEl>
                                          <p:spTgt spid="4147"/>
                                        </p:tgtEl>
                                        <p:attrNameLst>
                                          <p:attrName>fillcolor</p:attrName>
                                        </p:attrNameLst>
                                      </p:cBhvr>
                                      <p:by>
                                        <p:hsl h="-7200000" s="0" l="0"/>
                                      </p:by>
                                    </p:animClr>
                                    <p:animClr clrSpc="hsl" dir="cw">
                                      <p:cBhvr>
                                        <p:cTn id="38" dur="500" fill="hold"/>
                                        <p:tgtEl>
                                          <p:spTgt spid="4147"/>
                                        </p:tgtEl>
                                        <p:attrNameLst>
                                          <p:attrName>stroke.color</p:attrName>
                                        </p:attrNameLst>
                                      </p:cBhvr>
                                      <p:by>
                                        <p:hsl h="-7200000" s="0" l="0"/>
                                      </p:by>
                                    </p:animClr>
                                    <p:set>
                                      <p:cBhvr>
                                        <p:cTn id="39" dur="500" fill="hold"/>
                                        <p:tgtEl>
                                          <p:spTgt spid="4147"/>
                                        </p:tgtEl>
                                        <p:attrNameLst>
                                          <p:attrName>fill.type</p:attrName>
                                        </p:attrNameLst>
                                      </p:cBhvr>
                                      <p:to>
                                        <p:strVal val="solid"/>
                                      </p:to>
                                    </p:set>
                                  </p:childTnLst>
                                </p:cTn>
                              </p:par>
                              <p:par>
                                <p:cTn id="40" presetID="16" presetClass="entr" presetSubtype="21" fill="hold" grpId="0" nodeType="withEffect">
                                  <p:stCondLst>
                                    <p:cond delay="0"/>
                                  </p:stCondLst>
                                  <p:childTnLst>
                                    <p:set>
                                      <p:cBhvr>
                                        <p:cTn id="41" dur="1" fill="hold">
                                          <p:stCondLst>
                                            <p:cond delay="0"/>
                                          </p:stCondLst>
                                        </p:cTn>
                                        <p:tgtEl>
                                          <p:spTgt spid="4146"/>
                                        </p:tgtEl>
                                        <p:attrNameLst>
                                          <p:attrName>style.visibility</p:attrName>
                                        </p:attrNameLst>
                                      </p:cBhvr>
                                      <p:to>
                                        <p:strVal val="visible"/>
                                      </p:to>
                                    </p:set>
                                    <p:animEffect transition="in" filter="barn(inVertical)">
                                      <p:cBhvr>
                                        <p:cTn id="42" dur="500"/>
                                        <p:tgtEl>
                                          <p:spTgt spid="4146"/>
                                        </p:tgtEl>
                                      </p:cBhvr>
                                    </p:animEffect>
                                  </p:childTnLst>
                                </p:cTn>
                              </p:par>
                            </p:childTnLst>
                          </p:cTn>
                        </p:par>
                      </p:childTnLst>
                    </p:cTn>
                  </p:par>
                </p:childTnLst>
              </p:cTn>
              <p:nextCondLst>
                <p:cond evt="onClick" delay="0">
                  <p:tgtEl>
                    <p:spTgt spid="4114"/>
                  </p:tgtEl>
                </p:cond>
              </p:nextCondLst>
            </p:seq>
          </p:childTnLst>
        </p:cTn>
      </p:par>
    </p:tnLst>
    <p:bldLst>
      <p:bldP spid="414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7EDAA9BC-80FC-4A35-BD9C-9C0AC712F4E5}"/>
              </a:ext>
            </a:extLst>
          </p:cNvPr>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75" name="AutoShape 2">
            <a:extLst>
              <a:ext uri="{FF2B5EF4-FFF2-40B4-BE49-F238E27FC236}">
                <a16:creationId xmlns:a16="http://schemas.microsoft.com/office/drawing/2014/main" id="{210D2EE3-BB71-421D-8EEE-4EFC89EE5C0A}"/>
              </a:ext>
            </a:extLst>
          </p:cNvPr>
          <p:cNvSpPr>
            <a:spLocks noChangeArrowheads="1"/>
          </p:cNvSpPr>
          <p:nvPr/>
        </p:nvSpPr>
        <p:spPr bwMode="auto">
          <a:xfrm>
            <a:off x="440368" y="239000"/>
            <a:ext cx="10844732" cy="63800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397" dirty="0"/>
          </a:p>
        </p:txBody>
      </p:sp>
      <p:pic>
        <p:nvPicPr>
          <p:cNvPr id="3076" name="Picture 3" descr="an30">
            <a:extLst>
              <a:ext uri="{FF2B5EF4-FFF2-40B4-BE49-F238E27FC236}">
                <a16:creationId xmlns:a16="http://schemas.microsoft.com/office/drawing/2014/main" id="{6410A62C-6BBE-4BE3-AB7F-BC77CEFDCC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8833" y="428827"/>
            <a:ext cx="1445964" cy="12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33">
            <a:extLst>
              <a:ext uri="{FF2B5EF4-FFF2-40B4-BE49-F238E27FC236}">
                <a16:creationId xmlns:a16="http://schemas.microsoft.com/office/drawing/2014/main" id="{06F39980-FFD2-4513-993A-DD246881C0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6159" y="1450312"/>
            <a:ext cx="8447476" cy="7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5">
            <a:extLst>
              <a:ext uri="{FF2B5EF4-FFF2-40B4-BE49-F238E27FC236}">
                <a16:creationId xmlns:a16="http://schemas.microsoft.com/office/drawing/2014/main" id="{F1E82844-B4B1-49DB-8676-371C2A25A812}"/>
              </a:ext>
            </a:extLst>
          </p:cNvPr>
          <p:cNvSpPr>
            <a:spLocks noChangeArrowheads="1" noChangeShapeType="1" noTextEdit="1"/>
          </p:cNvSpPr>
          <p:nvPr/>
        </p:nvSpPr>
        <p:spPr bwMode="auto">
          <a:xfrm>
            <a:off x="3535240" y="570640"/>
            <a:ext cx="5175030" cy="608827"/>
          </a:xfrm>
          <a:prstGeom prst="rect">
            <a:avLst/>
          </a:prstGeom>
        </p:spPr>
        <p:txBody>
          <a:bodyPr wrap="none" fromWordArt="1">
            <a:prstTxWarp prst="textPlain">
              <a:avLst>
                <a:gd name="adj" fmla="val 50000"/>
              </a:avLst>
            </a:prstTxWarp>
          </a:bodyPr>
          <a:lstStyle/>
          <a:p>
            <a:pPr algn="ct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
        <p:nvSpPr>
          <p:cNvPr id="3079" name="AutoShape 6">
            <a:extLst>
              <a:ext uri="{FF2B5EF4-FFF2-40B4-BE49-F238E27FC236}">
                <a16:creationId xmlns:a16="http://schemas.microsoft.com/office/drawing/2014/main" id="{31E21357-272A-4A2D-8E26-E2A896E1CEB8}"/>
              </a:ext>
            </a:extLst>
          </p:cNvPr>
          <p:cNvSpPr>
            <a:spLocks noChangeArrowheads="1"/>
          </p:cNvSpPr>
          <p:nvPr/>
        </p:nvSpPr>
        <p:spPr bwMode="auto">
          <a:xfrm>
            <a:off x="5334966" y="1607278"/>
            <a:ext cx="1674274" cy="439179"/>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80" name="AutoShape 7">
            <a:extLst>
              <a:ext uri="{FF2B5EF4-FFF2-40B4-BE49-F238E27FC236}">
                <a16:creationId xmlns:a16="http://schemas.microsoft.com/office/drawing/2014/main" id="{1648FD1D-A1DA-4FD9-8BE5-D6F5ECBC0A7C}"/>
              </a:ext>
            </a:extLst>
          </p:cNvPr>
          <p:cNvSpPr>
            <a:spLocks noChangeArrowheads="1"/>
          </p:cNvSpPr>
          <p:nvPr/>
        </p:nvSpPr>
        <p:spPr bwMode="auto">
          <a:xfrm>
            <a:off x="5407899" y="1658012"/>
            <a:ext cx="1534751" cy="34087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4108" name="WordArt 12">
            <a:extLst>
              <a:ext uri="{FF2B5EF4-FFF2-40B4-BE49-F238E27FC236}">
                <a16:creationId xmlns:a16="http://schemas.microsoft.com/office/drawing/2014/main" id="{8950FE56-DD8D-42E6-BE6C-F7B4B8F99ABD}"/>
              </a:ext>
            </a:extLst>
          </p:cNvPr>
          <p:cNvSpPr>
            <a:spLocks noChangeArrowheads="1" noChangeShapeType="1" noTextEdit="1"/>
          </p:cNvSpPr>
          <p:nvPr/>
        </p:nvSpPr>
        <p:spPr bwMode="auto">
          <a:xfrm>
            <a:off x="3889002" y="1688137"/>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3A24DCA5-2EE6-4B96-8F90-1E7038A3168A}"/>
              </a:ext>
            </a:extLst>
          </p:cNvPr>
          <p:cNvSpPr>
            <a:spLocks noChangeArrowheads="1" noChangeShapeType="1" noTextEdit="1"/>
          </p:cNvSpPr>
          <p:nvPr/>
        </p:nvSpPr>
        <p:spPr bwMode="auto">
          <a:xfrm>
            <a:off x="7161447" y="1678624"/>
            <a:ext cx="1293758" cy="2187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95"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3085" name="Picture 14" descr="star_tip_md_wht">
            <a:extLst>
              <a:ext uri="{FF2B5EF4-FFF2-40B4-BE49-F238E27FC236}">
                <a16:creationId xmlns:a16="http://schemas.microsoft.com/office/drawing/2014/main" id="{A07D5EC3-DA86-4889-BEEE-422B72AA82A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596756" y="841485"/>
            <a:ext cx="532724" cy="53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5" descr="people008">
            <a:extLst>
              <a:ext uri="{FF2B5EF4-FFF2-40B4-BE49-F238E27FC236}">
                <a16:creationId xmlns:a16="http://schemas.microsoft.com/office/drawing/2014/main" id="{75B1D2F3-E742-4139-A8AE-2E816823E0D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952681" y="5268270"/>
            <a:ext cx="970318"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DC64C9CB-81DE-466C-BEC7-6859B139E21C}"/>
              </a:ext>
            </a:extLst>
          </p:cNvPr>
          <p:cNvSpPr txBox="1">
            <a:spLocks noChangeArrowheads="1"/>
          </p:cNvSpPr>
          <p:nvPr/>
        </p:nvSpPr>
        <p:spPr bwMode="auto">
          <a:xfrm>
            <a:off x="2115014" y="6173308"/>
            <a:ext cx="679994" cy="29976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eaLnBrk="1" hangingPunct="1">
              <a:defRPr/>
            </a:pP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1348"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US" sz="1348"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D52247E1-1C72-44C8-B941-65048EB10D7A}"/>
              </a:ext>
            </a:extLst>
          </p:cNvPr>
          <p:cNvGrpSpPr>
            <a:grpSpLocks/>
          </p:cNvGrpSpPr>
          <p:nvPr/>
        </p:nvGrpSpPr>
        <p:grpSpPr bwMode="auto">
          <a:xfrm>
            <a:off x="9217825" y="5027171"/>
            <a:ext cx="1368275" cy="1293758"/>
            <a:chOff x="4574" y="3342"/>
            <a:chExt cx="960" cy="912"/>
          </a:xfrm>
        </p:grpSpPr>
        <p:sp>
          <p:nvSpPr>
            <p:cNvPr id="3105" name="AutoShape 20">
              <a:extLst>
                <a:ext uri="{FF2B5EF4-FFF2-40B4-BE49-F238E27FC236}">
                  <a16:creationId xmlns:a16="http://schemas.microsoft.com/office/drawing/2014/main" id="{7629E2A5-F0D9-4D06-98C5-ECE52E1F662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6" name="Text Box 21">
              <a:extLst>
                <a:ext uri="{FF2B5EF4-FFF2-40B4-BE49-F238E27FC236}">
                  <a16:creationId xmlns:a16="http://schemas.microsoft.com/office/drawing/2014/main" id="{8AE3282D-071A-4A4A-A3E8-59ACE85E6986}"/>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1</a:t>
              </a:r>
            </a:p>
          </p:txBody>
        </p:sp>
      </p:grpSp>
      <p:grpSp>
        <p:nvGrpSpPr>
          <p:cNvPr id="4118" name="Group 22">
            <a:extLst>
              <a:ext uri="{FF2B5EF4-FFF2-40B4-BE49-F238E27FC236}">
                <a16:creationId xmlns:a16="http://schemas.microsoft.com/office/drawing/2014/main" id="{5391F496-15E2-4718-AF6A-6764C9386321}"/>
              </a:ext>
            </a:extLst>
          </p:cNvPr>
          <p:cNvGrpSpPr>
            <a:grpSpLocks/>
          </p:cNvGrpSpPr>
          <p:nvPr/>
        </p:nvGrpSpPr>
        <p:grpSpPr bwMode="auto">
          <a:xfrm>
            <a:off x="9217825" y="5027171"/>
            <a:ext cx="1368275" cy="1293758"/>
            <a:chOff x="4574" y="3342"/>
            <a:chExt cx="960" cy="912"/>
          </a:xfrm>
        </p:grpSpPr>
        <p:sp>
          <p:nvSpPr>
            <p:cNvPr id="3103" name="AutoShape 23">
              <a:extLst>
                <a:ext uri="{FF2B5EF4-FFF2-40B4-BE49-F238E27FC236}">
                  <a16:creationId xmlns:a16="http://schemas.microsoft.com/office/drawing/2014/main" id="{57338DEF-95FC-444E-9DF1-7C2AFD673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4" name="Text Box 24">
              <a:extLst>
                <a:ext uri="{FF2B5EF4-FFF2-40B4-BE49-F238E27FC236}">
                  <a16:creationId xmlns:a16="http://schemas.microsoft.com/office/drawing/2014/main" id="{677A627A-06E3-490D-AEA8-4A9CCD52326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2</a:t>
              </a:r>
            </a:p>
          </p:txBody>
        </p:sp>
      </p:grpSp>
      <p:grpSp>
        <p:nvGrpSpPr>
          <p:cNvPr id="4121" name="Group 25">
            <a:extLst>
              <a:ext uri="{FF2B5EF4-FFF2-40B4-BE49-F238E27FC236}">
                <a16:creationId xmlns:a16="http://schemas.microsoft.com/office/drawing/2014/main" id="{4E4B3849-7053-43CD-80E7-69D746627AF0}"/>
              </a:ext>
            </a:extLst>
          </p:cNvPr>
          <p:cNvGrpSpPr>
            <a:grpSpLocks/>
          </p:cNvGrpSpPr>
          <p:nvPr/>
        </p:nvGrpSpPr>
        <p:grpSpPr bwMode="auto">
          <a:xfrm>
            <a:off x="9217825" y="5027171"/>
            <a:ext cx="1368275" cy="1293758"/>
            <a:chOff x="4574" y="3342"/>
            <a:chExt cx="960" cy="912"/>
          </a:xfrm>
        </p:grpSpPr>
        <p:sp>
          <p:nvSpPr>
            <p:cNvPr id="3101" name="AutoShape 26">
              <a:extLst>
                <a:ext uri="{FF2B5EF4-FFF2-40B4-BE49-F238E27FC236}">
                  <a16:creationId xmlns:a16="http://schemas.microsoft.com/office/drawing/2014/main" id="{07076745-C2E8-4F3D-BE08-A67C8A76E36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2" name="Text Box 27">
              <a:extLst>
                <a:ext uri="{FF2B5EF4-FFF2-40B4-BE49-F238E27FC236}">
                  <a16:creationId xmlns:a16="http://schemas.microsoft.com/office/drawing/2014/main" id="{4F8EBE23-2627-4A3A-8F51-642BC9A62909}"/>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3</a:t>
              </a:r>
            </a:p>
          </p:txBody>
        </p:sp>
      </p:grpSp>
      <p:grpSp>
        <p:nvGrpSpPr>
          <p:cNvPr id="4124" name="Group 28">
            <a:extLst>
              <a:ext uri="{FF2B5EF4-FFF2-40B4-BE49-F238E27FC236}">
                <a16:creationId xmlns:a16="http://schemas.microsoft.com/office/drawing/2014/main" id="{07246FB8-4C0C-424E-AB0C-2D87FD6F27F9}"/>
              </a:ext>
            </a:extLst>
          </p:cNvPr>
          <p:cNvGrpSpPr>
            <a:grpSpLocks/>
          </p:cNvGrpSpPr>
          <p:nvPr/>
        </p:nvGrpSpPr>
        <p:grpSpPr bwMode="auto">
          <a:xfrm>
            <a:off x="9217825" y="5027171"/>
            <a:ext cx="1368275" cy="1293758"/>
            <a:chOff x="4574" y="3342"/>
            <a:chExt cx="960" cy="912"/>
          </a:xfrm>
        </p:grpSpPr>
        <p:sp>
          <p:nvSpPr>
            <p:cNvPr id="3099" name="AutoShape 29">
              <a:extLst>
                <a:ext uri="{FF2B5EF4-FFF2-40B4-BE49-F238E27FC236}">
                  <a16:creationId xmlns:a16="http://schemas.microsoft.com/office/drawing/2014/main" id="{D3E7C0F9-CF12-4876-A1A4-B76323B832D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100" name="Text Box 30">
              <a:extLst>
                <a:ext uri="{FF2B5EF4-FFF2-40B4-BE49-F238E27FC236}">
                  <a16:creationId xmlns:a16="http://schemas.microsoft.com/office/drawing/2014/main" id="{0F216721-C4D4-4DBB-84D9-FF0CBFF5C982}"/>
                </a:ext>
              </a:extLst>
            </p:cNvPr>
            <p:cNvSpPr txBox="1">
              <a:spLocks noChangeArrowheads="1"/>
            </p:cNvSpPr>
            <p:nvPr/>
          </p:nvSpPr>
          <p:spPr bwMode="auto">
            <a:xfrm>
              <a:off x="4828" y="3591"/>
              <a:ext cx="479" cy="45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595">
                  <a:solidFill>
                    <a:schemeClr val="bg1"/>
                  </a:solidFill>
                  <a:latin typeface=".VnTime" panose="020B7200000000000000" pitchFamily="34" charset="0"/>
                </a:rPr>
                <a:t>4</a:t>
              </a:r>
            </a:p>
          </p:txBody>
        </p:sp>
      </p:grpSp>
      <p:grpSp>
        <p:nvGrpSpPr>
          <p:cNvPr id="4142" name="Group 46">
            <a:extLst>
              <a:ext uri="{FF2B5EF4-FFF2-40B4-BE49-F238E27FC236}">
                <a16:creationId xmlns:a16="http://schemas.microsoft.com/office/drawing/2014/main" id="{47BB9BF5-5686-459D-B10A-6F7CF13181CD}"/>
              </a:ext>
            </a:extLst>
          </p:cNvPr>
          <p:cNvGrpSpPr>
            <a:grpSpLocks/>
          </p:cNvGrpSpPr>
          <p:nvPr/>
        </p:nvGrpSpPr>
        <p:grpSpPr bwMode="auto">
          <a:xfrm>
            <a:off x="9159161" y="5085834"/>
            <a:ext cx="1369861" cy="1293758"/>
            <a:chOff x="4574" y="3342"/>
            <a:chExt cx="960" cy="912"/>
          </a:xfrm>
        </p:grpSpPr>
        <p:sp>
          <p:nvSpPr>
            <p:cNvPr id="3097" name="AutoShape 47">
              <a:extLst>
                <a:ext uri="{FF2B5EF4-FFF2-40B4-BE49-F238E27FC236}">
                  <a16:creationId xmlns:a16="http://schemas.microsoft.com/office/drawing/2014/main" id="{63A6B66F-5D70-409E-BB2D-71A3085E7B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3098" name="Text Box 48">
              <a:extLst>
                <a:ext uri="{FF2B5EF4-FFF2-40B4-BE49-F238E27FC236}">
                  <a16:creationId xmlns:a16="http://schemas.microsoft.com/office/drawing/2014/main" id="{E300C9C8-7ED2-4613-BF4B-EA4E5849B3FF}"/>
                </a:ext>
              </a:extLst>
            </p:cNvPr>
            <p:cNvSpPr txBox="1">
              <a:spLocks noChangeArrowheads="1"/>
            </p:cNvSpPr>
            <p:nvPr/>
          </p:nvSpPr>
          <p:spPr bwMode="auto">
            <a:xfrm>
              <a:off x="4828" y="3591"/>
              <a:ext cx="480" cy="49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998" dirty="0" err="1">
                  <a:solidFill>
                    <a:schemeClr val="bg1"/>
                  </a:solidFill>
                  <a:latin typeface="Times New Roman" panose="02020603050405020304" pitchFamily="18" charset="0"/>
                  <a:cs typeface="Times New Roman" panose="02020603050405020304" pitchFamily="18" charset="0"/>
                </a:rPr>
                <a:t>Hết</a:t>
              </a:r>
              <a:r>
                <a:rPr lang="en-US" altLang="en-US" sz="1998" dirty="0">
                  <a:solidFill>
                    <a:schemeClr val="bg1"/>
                  </a:solidFill>
                  <a:latin typeface="Times New Roman" panose="02020603050405020304" pitchFamily="18" charset="0"/>
                  <a:cs typeface="Times New Roman" panose="02020603050405020304" pitchFamily="18" charset="0"/>
                </a:rPr>
                <a:t> </a:t>
              </a:r>
              <a:r>
                <a:rPr lang="en-US" altLang="en-US" sz="1998" dirty="0" err="1">
                  <a:solidFill>
                    <a:schemeClr val="bg1"/>
                  </a:solidFill>
                  <a:latin typeface="Times New Roman" panose="02020603050405020304" pitchFamily="18" charset="0"/>
                  <a:cs typeface="Times New Roman" panose="02020603050405020304" pitchFamily="18" charset="0"/>
                </a:rPr>
                <a:t>giờ</a:t>
              </a:r>
              <a:endParaRPr lang="en-US" altLang="en-US" sz="1998"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a:extLst>
              <a:ext uri="{FF2B5EF4-FFF2-40B4-BE49-F238E27FC236}">
                <a16:creationId xmlns:a16="http://schemas.microsoft.com/office/drawing/2014/main" id="{11DE9FA3-ACE0-47A1-AB5E-79BE37EE17B4}"/>
              </a:ext>
            </a:extLst>
          </p:cNvPr>
          <p:cNvSpPr txBox="1">
            <a:spLocks noChangeArrowheads="1"/>
          </p:cNvSpPr>
          <p:nvPr/>
        </p:nvSpPr>
        <p:spPr bwMode="auto">
          <a:xfrm>
            <a:off x="5943793" y="6092620"/>
            <a:ext cx="837137" cy="46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97" b="1" dirty="0">
                <a:solidFill>
                  <a:schemeClr val="tx1">
                    <a:lumMod val="10000"/>
                  </a:schemeClr>
                </a:solidFill>
              </a:rPr>
              <a:t>5s</a:t>
            </a:r>
          </a:p>
        </p:txBody>
      </p:sp>
      <p:sp>
        <p:nvSpPr>
          <p:cNvPr id="4148" name="AutoShape 52">
            <a:extLst>
              <a:ext uri="{FF2B5EF4-FFF2-40B4-BE49-F238E27FC236}">
                <a16:creationId xmlns:a16="http://schemas.microsoft.com/office/drawing/2014/main" id="{D5A3FF10-17BB-4DF6-94C3-4DF9621E1CA1}"/>
              </a:ext>
            </a:extLst>
          </p:cNvPr>
          <p:cNvSpPr>
            <a:spLocks noChangeArrowheads="1"/>
          </p:cNvSpPr>
          <p:nvPr/>
        </p:nvSpPr>
        <p:spPr bwMode="auto">
          <a:xfrm>
            <a:off x="2031131" y="3344342"/>
            <a:ext cx="7128031" cy="557137"/>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98"/>
          </a:p>
        </p:txBody>
      </p:sp>
      <p:sp>
        <p:nvSpPr>
          <p:cNvPr id="4146" name="Text Box 50">
            <a:extLst>
              <a:ext uri="{FF2B5EF4-FFF2-40B4-BE49-F238E27FC236}">
                <a16:creationId xmlns:a16="http://schemas.microsoft.com/office/drawing/2014/main" id="{CD69624D-E74E-44EA-8FCF-2AB560EAB47C}"/>
              </a:ext>
            </a:extLst>
          </p:cNvPr>
          <p:cNvSpPr txBox="1">
            <a:spLocks noChangeArrowheads="1"/>
          </p:cNvSpPr>
          <p:nvPr/>
        </p:nvSpPr>
        <p:spPr bwMode="auto">
          <a:xfrm>
            <a:off x="1822825" y="3165294"/>
            <a:ext cx="8828082" cy="250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Chăm</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học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thao</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696" b="1" dirty="0">
                <a:latin typeface="Times New Roman" panose="02020603050405020304" pitchFamily="18" charset="0"/>
                <a:ea typeface="Times New Roman" panose="02020603050405020304" pitchFamily="18" charset="0"/>
                <a:cs typeface="Times New Roman" panose="02020603050405020304" pitchFamily="18" charset="0"/>
              </a:rPr>
            </a:b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B. Ở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thoại</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ngày</a:t>
            </a:r>
            <a:br>
              <a:rPr lang="en-US" sz="2696" b="1" dirty="0">
                <a:latin typeface="Times New Roman" panose="02020603050405020304" pitchFamily="18" charset="0"/>
                <a:ea typeface="Times New Roman" panose="02020603050405020304" pitchFamily="18" charset="0"/>
                <a:cs typeface="Times New Roman" panose="02020603050405020304" pitchFamily="18" charset="0"/>
              </a:rPr>
            </a:b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uống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tùy</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khỏe</a:t>
            </a:r>
            <a:br>
              <a:rPr lang="en-US" sz="2696" b="1" dirty="0">
                <a:latin typeface="Times New Roman" panose="02020603050405020304" pitchFamily="18" charset="0"/>
                <a:ea typeface="Times New Roman" panose="02020603050405020304" pitchFamily="18" charset="0"/>
                <a:cs typeface="Times New Roman" panose="02020603050405020304" pitchFamily="18" charset="0"/>
              </a:rPr>
            </a:b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Lười</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ngủ</a:t>
            </a:r>
            <a:r>
              <a:rPr lang="en-US" sz="2696"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ea typeface="Times New Roman" panose="02020603050405020304" pitchFamily="18" charset="0"/>
                <a:cs typeface="Times New Roman" panose="02020603050405020304" pitchFamily="18" charset="0"/>
              </a:rPr>
              <a:t>nướng</a:t>
            </a:r>
            <a:endParaRPr lang="en-US" altLang="en-US" sz="2696" b="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E12E402-E4F9-4912-98F6-0EF40A0173A4}"/>
              </a:ext>
            </a:extLst>
          </p:cNvPr>
          <p:cNvSpPr txBox="1"/>
          <p:nvPr/>
        </p:nvSpPr>
        <p:spPr>
          <a:xfrm>
            <a:off x="1439623" y="2182254"/>
            <a:ext cx="9336735" cy="922047"/>
          </a:xfrm>
          <a:prstGeom prst="rect">
            <a:avLst/>
          </a:prstGeom>
          <a:noFill/>
        </p:spPr>
        <p:txBody>
          <a:bodyPr wrap="square" rtlCol="0">
            <a:spAutoFit/>
          </a:bodyPr>
          <a:lstStyle/>
          <a:p>
            <a:r>
              <a:rPr lang="en-US" sz="2696" b="1" dirty="0" err="1">
                <a:solidFill>
                  <a:srgbClr val="FF0000"/>
                </a:solidFill>
                <a:latin typeface="Times New Roman" panose="02020603050405020304" pitchFamily="18" charset="0"/>
                <a:ea typeface="Times New Roman" panose="02020603050405020304" pitchFamily="18" charset="0"/>
              </a:rPr>
              <a:t>Là</a:t>
            </a:r>
            <a:r>
              <a:rPr lang="en-US" sz="2696" b="1" dirty="0">
                <a:solidFill>
                  <a:srgbClr val="FF0000"/>
                </a:solidFill>
                <a:latin typeface="Times New Roman" panose="02020603050405020304" pitchFamily="18" charset="0"/>
                <a:ea typeface="Times New Roman" panose="02020603050405020304" pitchFamily="18" charset="0"/>
              </a:rPr>
              <a:t> học </a:t>
            </a:r>
            <a:r>
              <a:rPr lang="en-US" sz="2696" b="1" dirty="0" err="1">
                <a:solidFill>
                  <a:srgbClr val="FF0000"/>
                </a:solidFill>
                <a:latin typeface="Times New Roman" panose="02020603050405020304" pitchFamily="18" charset="0"/>
                <a:ea typeface="Times New Roman" panose="02020603050405020304" pitchFamily="18" charset="0"/>
              </a:rPr>
              <a:t>sinh</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em</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có</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thể</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rèn</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luyện</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sức</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khỏe</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để</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góp</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phần</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bảo</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vệ</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Tổ</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quốc</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bằng</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cách</a:t>
            </a:r>
            <a:r>
              <a:rPr lang="en-US" sz="2696" b="1" dirty="0">
                <a:solidFill>
                  <a:srgbClr val="FF0000"/>
                </a:solidFill>
                <a:latin typeface="Times New Roman" panose="02020603050405020304" pitchFamily="18" charset="0"/>
                <a:ea typeface="Times New Roman" panose="02020603050405020304" pitchFamily="18" charset="0"/>
              </a:rPr>
              <a:t> </a:t>
            </a:r>
            <a:r>
              <a:rPr lang="en-US" sz="2696" b="1" dirty="0" err="1">
                <a:solidFill>
                  <a:srgbClr val="FF0000"/>
                </a:solidFill>
                <a:latin typeface="Times New Roman" panose="02020603050405020304" pitchFamily="18" charset="0"/>
                <a:ea typeface="Times New Roman" panose="02020603050405020304" pitchFamily="18" charset="0"/>
              </a:rPr>
              <a:t>nào</a:t>
            </a:r>
            <a:r>
              <a:rPr lang="en-US" sz="2696" b="1" dirty="0">
                <a:solidFill>
                  <a:srgbClr val="FF0000"/>
                </a:solidFill>
                <a:latin typeface="Times New Roman" panose="02020603050405020304" pitchFamily="18" charset="0"/>
                <a:ea typeface="Times New Roman" panose="02020603050405020304" pitchFamily="18" charset="0"/>
              </a:rPr>
              <a:t>?</a:t>
            </a:r>
            <a:endParaRPr lang="en-US" sz="2696" b="1" dirty="0">
              <a:solidFill>
                <a:srgbClr val="FF000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EF018F75-5EF9-9D8F-E8E8-A6A06E97C5F2}"/>
              </a:ext>
            </a:extLst>
          </p:cNvPr>
          <p:cNvSpPr txBox="1">
            <a:spLocks noChangeArrowheads="1"/>
          </p:cNvSpPr>
          <p:nvPr/>
        </p:nvSpPr>
        <p:spPr bwMode="auto">
          <a:xfrm>
            <a:off x="5182759" y="1565921"/>
            <a:ext cx="2226024"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Câu</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2996" b="1" dirty="0" err="1">
                <a:solidFill>
                  <a:schemeClr val="tx1">
                    <a:lumMod val="10000"/>
                  </a:schemeClr>
                </a:solidFill>
                <a:latin typeface="Times New Roman" panose="02020603050405020304" pitchFamily="18" charset="0"/>
                <a:cs typeface="Times New Roman" panose="02020603050405020304" pitchFamily="18" charset="0"/>
              </a:rPr>
              <a:t>hỏi</a:t>
            </a:r>
            <a:r>
              <a:rPr lang="en-US" altLang="en-US" sz="2996" b="1" dirty="0">
                <a:solidFill>
                  <a:schemeClr val="tx1">
                    <a:lumMod val="10000"/>
                  </a:schemeClr>
                </a:solidFill>
                <a:latin typeface="Times New Roman" panose="02020603050405020304" pitchFamily="18" charset="0"/>
                <a:cs typeface="Times New Roman" panose="02020603050405020304" pitchFamily="18" charset="0"/>
              </a:rPr>
              <a:t> 6</a:t>
            </a:r>
            <a:endParaRPr lang="en-US" altLang="en-US" sz="2996"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472726"/>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4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entr" presetSubtype="0" fill="hold" nodeType="clickEffect">
                                  <p:stCondLst>
                                    <p:cond delay="1000"/>
                                  </p:stCondLst>
                                  <p:childTnLst>
                                    <p:set>
                                      <p:cBhvr>
                                        <p:cTn id="1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1500"/>
                            </p:stCondLst>
                            <p:childTnLst>
                              <p:par>
                                <p:cTn id="19" presetID="1" presetClass="entr" presetSubtype="0" fill="hold" nodeType="afterEffect">
                                  <p:stCondLst>
                                    <p:cond delay="1000"/>
                                  </p:stCondLst>
                                  <p:childTnLst>
                                    <p:set>
                                      <p:cBhvr>
                                        <p:cTn id="2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3000"/>
                            </p:stCondLst>
                            <p:childTnLst>
                              <p:par>
                                <p:cTn id="22" presetID="1" presetClass="entr" presetSubtype="0" fill="hold" nodeType="afterEffect">
                                  <p:stCondLst>
                                    <p:cond delay="1000"/>
                                  </p:stCondLst>
                                  <p:childTnLst>
                                    <p:set>
                                      <p:cBhvr>
                                        <p:cTn id="2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4500"/>
                            </p:stCondLst>
                            <p:childTnLst>
                              <p:par>
                                <p:cTn id="25" presetID="1" presetClass="entr" presetSubtype="0" fill="hold" nodeType="afterEffect">
                                  <p:stCondLst>
                                    <p:cond delay="1000"/>
                                  </p:stCondLst>
                                  <p:childTnLst>
                                    <p:set>
                                      <p:cBhvr>
                                        <p:cTn id="2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6000"/>
                            </p:stCondLst>
                            <p:childTnLst>
                              <p:par>
                                <p:cTn id="28" presetID="1" presetClass="entr" presetSubtype="0" fill="hold" nodeType="afterEffect">
                                  <p:stCondLst>
                                    <p:cond delay="1000"/>
                                  </p:stCondLst>
                                  <p:childTnLst>
                                    <p:set>
                                      <p:cBhvr>
                                        <p:cTn id="2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0" restart="whenNotActive" fill="hold" evtFilter="cancelBubble" nodeType="interactiveSeq">
                <p:stCondLst>
                  <p:cond evt="onClick" delay="0">
                    <p:tgtEl>
                      <p:spTgt spid="411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FELIZ2.WAV"/>
                                        </p:tgtEl>
                                      </p:cMediaNode>
                                    </p:audio>
                                  </p:subTnLst>
                                </p:cTn>
                              </p:par>
                              <p:par>
                                <p:cTn id="35" presetID="3" presetClass="entr" presetSubtype="10" fill="hold" nodeType="withEffect">
                                  <p:stCondLst>
                                    <p:cond delay="0"/>
                                  </p:stCondLst>
                                  <p:childTnLst>
                                    <p:set>
                                      <p:cBhvr>
                                        <p:cTn id="36" dur="1" fill="hold">
                                          <p:stCondLst>
                                            <p:cond delay="0"/>
                                          </p:stCondLst>
                                        </p:cTn>
                                        <p:tgtEl>
                                          <p:spTgt spid="4148"/>
                                        </p:tgtEl>
                                        <p:attrNameLst>
                                          <p:attrName>style.visibility</p:attrName>
                                        </p:attrNameLst>
                                      </p:cBhvr>
                                      <p:to>
                                        <p:strVal val="visible"/>
                                      </p:to>
                                    </p:set>
                                    <p:animEffect transition="in" filter="blinds(horizontal)">
                                      <p:cBhvr>
                                        <p:cTn id="37" dur="500"/>
                                        <p:tgtEl>
                                          <p:spTgt spid="4148"/>
                                        </p:tgtEl>
                                      </p:cBhvr>
                                    </p:animEffect>
                                  </p:childTnLst>
                                </p:cTn>
                              </p:par>
                              <p:par>
                                <p:cTn id="38" presetID="22" presetClass="emph" presetSubtype="0" repeatCount="10000" fill="remove" nodeType="withEffect">
                                  <p:stCondLst>
                                    <p:cond delay="0"/>
                                  </p:stCondLst>
                                  <p:childTnLst>
                                    <p:animClr clrSpc="hsl" dir="cw">
                                      <p:cBhvr override="childStyle">
                                        <p:cTn id="39" dur="500" fill="hold"/>
                                        <p:tgtEl>
                                          <p:spTgt spid="4148"/>
                                        </p:tgtEl>
                                        <p:attrNameLst>
                                          <p:attrName>style.color</p:attrName>
                                        </p:attrNameLst>
                                      </p:cBhvr>
                                      <p:by>
                                        <p:hsl h="-7200000" s="0" l="0"/>
                                      </p:by>
                                    </p:animClr>
                                    <p:animClr clrSpc="hsl" dir="cw">
                                      <p:cBhvr>
                                        <p:cTn id="40" dur="500" fill="hold"/>
                                        <p:tgtEl>
                                          <p:spTgt spid="4148"/>
                                        </p:tgtEl>
                                        <p:attrNameLst>
                                          <p:attrName>fillcolor</p:attrName>
                                        </p:attrNameLst>
                                      </p:cBhvr>
                                      <p:by>
                                        <p:hsl h="-7200000" s="0" l="0"/>
                                      </p:by>
                                    </p:animClr>
                                    <p:animClr clrSpc="hsl" dir="cw">
                                      <p:cBhvr>
                                        <p:cTn id="41" dur="500" fill="hold"/>
                                        <p:tgtEl>
                                          <p:spTgt spid="4148"/>
                                        </p:tgtEl>
                                        <p:attrNameLst>
                                          <p:attrName>stroke.color</p:attrName>
                                        </p:attrNameLst>
                                      </p:cBhvr>
                                      <p:by>
                                        <p:hsl h="-7200000" s="0" l="0"/>
                                      </p:by>
                                    </p:animClr>
                                    <p:set>
                                      <p:cBhvr>
                                        <p:cTn id="42" dur="500" fill="hold"/>
                                        <p:tgtEl>
                                          <p:spTgt spid="4148"/>
                                        </p:tgtEl>
                                        <p:attrNameLst>
                                          <p:attrName>fill.type</p:attrName>
                                        </p:attrNameLst>
                                      </p:cBhvr>
                                      <p:to>
                                        <p:strVal val="solid"/>
                                      </p:to>
                                    </p:set>
                                  </p:childTnLst>
                                </p:cTn>
                              </p:par>
                              <p:par>
                                <p:cTn id="43" presetID="22" presetClass="emph" presetSubtype="0" repeatCount="10000" fill="remove" nodeType="withEffect">
                                  <p:stCondLst>
                                    <p:cond delay="0"/>
                                  </p:stCondLst>
                                  <p:childTnLst>
                                    <p:animClr clrSpc="hsl" dir="cw">
                                      <p:cBhvr override="childStyle">
                                        <p:cTn id="44" dur="500" fill="hold"/>
                                        <p:tgtEl>
                                          <p:spTgt spid="4147"/>
                                        </p:tgtEl>
                                        <p:attrNameLst>
                                          <p:attrName>style.color</p:attrName>
                                        </p:attrNameLst>
                                      </p:cBhvr>
                                      <p:by>
                                        <p:hsl h="-7200000" s="0" l="0"/>
                                      </p:by>
                                    </p:animClr>
                                    <p:animClr clrSpc="hsl" dir="cw">
                                      <p:cBhvr>
                                        <p:cTn id="45" dur="500" fill="hold"/>
                                        <p:tgtEl>
                                          <p:spTgt spid="4147"/>
                                        </p:tgtEl>
                                        <p:attrNameLst>
                                          <p:attrName>fillcolor</p:attrName>
                                        </p:attrNameLst>
                                      </p:cBhvr>
                                      <p:by>
                                        <p:hsl h="-7200000" s="0" l="0"/>
                                      </p:by>
                                    </p:animClr>
                                    <p:animClr clrSpc="hsl" dir="cw">
                                      <p:cBhvr>
                                        <p:cTn id="46" dur="500" fill="hold"/>
                                        <p:tgtEl>
                                          <p:spTgt spid="4147"/>
                                        </p:tgtEl>
                                        <p:attrNameLst>
                                          <p:attrName>stroke.color</p:attrName>
                                        </p:attrNameLst>
                                      </p:cBhvr>
                                      <p:by>
                                        <p:hsl h="-7200000" s="0" l="0"/>
                                      </p:by>
                                    </p:animClr>
                                    <p:set>
                                      <p:cBhvr>
                                        <p:cTn id="4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644578" y="48638"/>
            <a:ext cx="8034729" cy="7247744"/>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449705" y="1256464"/>
            <a:ext cx="5876144" cy="5016758"/>
          </a:xfrm>
          <a:prstGeom prst="rect">
            <a:avLst/>
          </a:prstGeom>
          <a:noFill/>
        </p:spPr>
        <p:txBody>
          <a:bodyPr wrap="square">
            <a:spAutoFit/>
          </a:bodyPr>
          <a:lstStyle/>
          <a:p>
            <a:pPr lvl="0" algn="just">
              <a:defRPr/>
            </a:pPr>
            <a:r>
              <a:rPr lang="nl-NL" sz="3200" dirty="0">
                <a:solidFill>
                  <a:srgbClr val="FF0000"/>
                </a:solidFill>
                <a:latin typeface="Times New Roman" panose="02020603050405020304" pitchFamily="18" charset="0"/>
                <a:cs typeface="Times New Roman" panose="02020603050405020304" pitchFamily="18" charset="0"/>
              </a:rPr>
              <a:t>“Giữ gìn dân chủ, xây dựng nước nhà, gây đời sống mới, việc gì cũng cần có sức khoẻ mới làm thành công. Mỗi một người dân yếu ớt tức là cả nước yếu ớt, mỗi một người dân mạnh khoẻ là cả nước mạnh khoẻ. Vậy nên việc rèn luyện thể dục, bồi bổ sức khoẻ là bổn phận của mỗi một người yêu nước”</a:t>
            </a:r>
            <a:endParaRPr lang="vi-VN"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8" name="Picture 4" descr="Chủ tịch Hồ Chí Minh với nền Thể dục Thể thao Việt Nam">
            <a:extLst>
              <a:ext uri="{FF2B5EF4-FFF2-40B4-BE49-F238E27FC236}">
                <a16:creationId xmlns:a16="http://schemas.microsoft.com/office/drawing/2014/main" id="{0C1FC472-FBE1-DBB9-BE38-317643554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92" y="-1"/>
            <a:ext cx="56263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239843" y="826536"/>
            <a:ext cx="11952157" cy="4581685"/>
            <a:chOff x="1055370" y="1080973"/>
            <a:chExt cx="10211753" cy="4573067"/>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3" y="1080973"/>
              <a:ext cx="4971029" cy="1368396"/>
              <a:chOff x="3737083" y="1233373"/>
              <a:chExt cx="4971029" cy="1368396"/>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44871" y="1243734"/>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1"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cxnSpLocks/>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sp>
        <p:nvSpPr>
          <p:cNvPr id="6" name="TextBox 5">
            <a:extLst>
              <a:ext uri="{FF2B5EF4-FFF2-40B4-BE49-F238E27FC236}">
                <a16:creationId xmlns:a16="http://schemas.microsoft.com/office/drawing/2014/main" id="{449E5418-DD62-F3AE-7299-AB8584FB83FC}"/>
              </a:ext>
            </a:extLst>
          </p:cNvPr>
          <p:cNvSpPr txBox="1"/>
          <p:nvPr/>
        </p:nvSpPr>
        <p:spPr>
          <a:xfrm>
            <a:off x="239843" y="2197511"/>
            <a:ext cx="11799425" cy="1754326"/>
          </a:xfrm>
          <a:prstGeom prst="rect">
            <a:avLst/>
          </a:prstGeom>
          <a:noFill/>
        </p:spPr>
        <p:txBody>
          <a:bodyPr wrap="square">
            <a:spAutoFit/>
          </a:bodyPr>
          <a:lstStyle/>
          <a:p>
            <a:pPr algn="ctr">
              <a:defRPr/>
            </a:pPr>
            <a:r>
              <a:rPr lang="en-US" sz="5400" b="1" dirty="0">
                <a:effectLst/>
                <a:latin typeface="Times New Roman" panose="02020603050405020304" pitchFamily="18" charset="0"/>
                <a:ea typeface="Calibri" panose="020F0502020204030204" pitchFamily="34" charset="0"/>
              </a:rPr>
              <a:t>"</a:t>
            </a:r>
            <a:r>
              <a:rPr lang="en-US" sz="5400" b="1" dirty="0" err="1">
                <a:effectLst/>
                <a:latin typeface="Times New Roman" panose="02020603050405020304" pitchFamily="18" charset="0"/>
                <a:ea typeface="Calibri" panose="020F0502020204030204" pitchFamily="34" charset="0"/>
              </a:rPr>
              <a:t>Mỗi</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ngày</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một</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bài</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tập</a:t>
            </a:r>
            <a:r>
              <a:rPr lang="en-US" sz="5400" b="1" dirty="0">
                <a:effectLst/>
                <a:latin typeface="Times New Roman" panose="02020603050405020304" pitchFamily="18" charset="0"/>
                <a:ea typeface="Calibri" panose="020F0502020204030204" pitchFamily="34" charset="0"/>
              </a:rPr>
              <a:t> – </a:t>
            </a:r>
            <a:r>
              <a:rPr lang="en-US" sz="5400" b="1" dirty="0" err="1">
                <a:effectLst/>
                <a:latin typeface="Times New Roman" panose="02020603050405020304" pitchFamily="18" charset="0"/>
                <a:ea typeface="Calibri" panose="020F0502020204030204" pitchFamily="34" charset="0"/>
              </a:rPr>
              <a:t>Cuộc</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sống</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thêm</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hạnh</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phúc</a:t>
            </a:r>
            <a:r>
              <a:rPr lang="en-US" sz="5400" b="1" dirty="0">
                <a:effectLst/>
                <a:latin typeface="Times New Roman" panose="02020603050405020304" pitchFamily="18" charset="0"/>
                <a:ea typeface="Calibri" panose="020F0502020204030204" pitchFamily="34" charset="0"/>
              </a:rPr>
              <a:t>!</a:t>
            </a:r>
            <a:r>
              <a:rPr lang="en-US" sz="5400" dirty="0">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zh-CN" sz="54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ptheduc">
            <a:hlinkClick r:id="" action="ppaction://media"/>
            <a:extLst>
              <a:ext uri="{FF2B5EF4-FFF2-40B4-BE49-F238E27FC236}">
                <a16:creationId xmlns:a16="http://schemas.microsoft.com/office/drawing/2014/main" id="{0B900531-22C0-AFE8-EE08-95DC66C4F9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15593"/>
          </a:xfrm>
          <a:prstGeom prst="rect">
            <a:avLst/>
          </a:prstGeom>
        </p:spPr>
      </p:pic>
    </p:spTree>
    <p:extLst>
      <p:ext uri="{BB962C8B-B14F-4D97-AF65-F5344CB8AC3E}">
        <p14:creationId xmlns:p14="http://schemas.microsoft.com/office/powerpoint/2010/main" val="2295020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2463CDE-7F2D-1A6C-9223-316398AA1F0E}"/>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588957" y="48638"/>
            <a:ext cx="15207521" cy="7247744"/>
          </a:xfrm>
          <a:prstGeom prst="rect">
            <a:avLst/>
          </a:prstGeom>
        </p:spPr>
      </p:pic>
      <p:sp>
        <p:nvSpPr>
          <p:cNvPr id="3" name="TextBox 2">
            <a:extLst>
              <a:ext uri="{FF2B5EF4-FFF2-40B4-BE49-F238E27FC236}">
                <a16:creationId xmlns:a16="http://schemas.microsoft.com/office/drawing/2014/main" id="{CDC4301D-E02F-8317-CF30-1E92BEEF407B}"/>
              </a:ext>
            </a:extLst>
          </p:cNvPr>
          <p:cNvSpPr txBox="1"/>
          <p:nvPr/>
        </p:nvSpPr>
        <p:spPr>
          <a:xfrm>
            <a:off x="485931" y="1756243"/>
            <a:ext cx="11220138" cy="4524315"/>
          </a:xfrm>
          <a:prstGeom prst="rect">
            <a:avLst/>
          </a:prstGeom>
          <a:noFill/>
        </p:spPr>
        <p:txBody>
          <a:bodyPr wrap="square">
            <a:spAutoFit/>
          </a:bodyPr>
          <a:lstStyle/>
          <a:p>
            <a:pPr algn="ctr"/>
            <a:r>
              <a:rPr lang="en-US" sz="36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an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toàn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chủ</a:t>
            </a:r>
            <a:endParaRPr lang="en-US" sz="36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hỏa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hỏa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886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08CD6-E59C-2F72-004C-6BDC3539B0EA}"/>
              </a:ext>
            </a:extLst>
          </p:cNvPr>
          <p:cNvPicPr>
            <a:picLocks noChangeAspect="1"/>
          </p:cNvPicPr>
          <p:nvPr/>
        </p:nvPicPr>
        <p:blipFill>
          <a:blip r:embed="rId2"/>
          <a:stretch>
            <a:fillRect/>
          </a:stretch>
        </p:blipFill>
        <p:spPr>
          <a:xfrm>
            <a:off x="-209550" y="145633"/>
            <a:ext cx="12192000" cy="6566734"/>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id="{91AC71C8-13FF-A5C5-D666-C724D5B50D2E}"/>
              </a:ext>
            </a:extLst>
          </p:cNvPr>
          <p:cNvSpPr/>
          <p:nvPr/>
        </p:nvSpPr>
        <p:spPr>
          <a:xfrm>
            <a:off x="74952" y="1634333"/>
            <a:ext cx="12117048" cy="3450830"/>
          </a:xfrm>
          <a:custGeom>
            <a:avLst/>
            <a:gdLst>
              <a:gd name="connsiteX0" fmla="*/ 0 w 12117048"/>
              <a:gd name="connsiteY0" fmla="*/ 282864 h 3450830"/>
              <a:gd name="connsiteX1" fmla="*/ 215285 w 12117048"/>
              <a:gd name="connsiteY1" fmla="*/ 0 h 3450830"/>
              <a:gd name="connsiteX2" fmla="*/ 981399 w 12117048"/>
              <a:gd name="connsiteY2" fmla="*/ 0 h 3450830"/>
              <a:gd name="connsiteX3" fmla="*/ 1513781 w 12117048"/>
              <a:gd name="connsiteY3" fmla="*/ 0 h 3450830"/>
              <a:gd name="connsiteX4" fmla="*/ 1929302 w 12117048"/>
              <a:gd name="connsiteY4" fmla="*/ 0 h 3450830"/>
              <a:gd name="connsiteX5" fmla="*/ 2578550 w 12117048"/>
              <a:gd name="connsiteY5" fmla="*/ 0 h 3450830"/>
              <a:gd name="connsiteX6" fmla="*/ 3344663 w 12117048"/>
              <a:gd name="connsiteY6" fmla="*/ 0 h 3450830"/>
              <a:gd name="connsiteX7" fmla="*/ 4227642 w 12117048"/>
              <a:gd name="connsiteY7" fmla="*/ 0 h 3450830"/>
              <a:gd name="connsiteX8" fmla="*/ 4993755 w 12117048"/>
              <a:gd name="connsiteY8" fmla="*/ 0 h 3450830"/>
              <a:gd name="connsiteX9" fmla="*/ 5876733 w 12117048"/>
              <a:gd name="connsiteY9" fmla="*/ 0 h 3450830"/>
              <a:gd name="connsiteX10" fmla="*/ 6642846 w 12117048"/>
              <a:gd name="connsiteY10" fmla="*/ 0 h 3450830"/>
              <a:gd name="connsiteX11" fmla="*/ 7058367 w 12117048"/>
              <a:gd name="connsiteY11" fmla="*/ 0 h 3450830"/>
              <a:gd name="connsiteX12" fmla="*/ 7824478 w 12117048"/>
              <a:gd name="connsiteY12" fmla="*/ 0 h 3450830"/>
              <a:gd name="connsiteX13" fmla="*/ 8356863 w 12117048"/>
              <a:gd name="connsiteY13" fmla="*/ 0 h 3450830"/>
              <a:gd name="connsiteX14" fmla="*/ 8772382 w 12117048"/>
              <a:gd name="connsiteY14" fmla="*/ 0 h 3450830"/>
              <a:gd name="connsiteX15" fmla="*/ 9071036 w 12117048"/>
              <a:gd name="connsiteY15" fmla="*/ 0 h 3450830"/>
              <a:gd name="connsiteX16" fmla="*/ 9486555 w 12117048"/>
              <a:gd name="connsiteY16" fmla="*/ 0 h 3450830"/>
              <a:gd name="connsiteX17" fmla="*/ 9902076 w 12117048"/>
              <a:gd name="connsiteY17" fmla="*/ 0 h 3450830"/>
              <a:gd name="connsiteX18" fmla="*/ 10551323 w 12117048"/>
              <a:gd name="connsiteY18" fmla="*/ 0 h 3450830"/>
              <a:gd name="connsiteX19" fmla="*/ 11200572 w 12117048"/>
              <a:gd name="connsiteY19" fmla="*/ 0 h 3450830"/>
              <a:gd name="connsiteX20" fmla="*/ 11901761 w 12117048"/>
              <a:gd name="connsiteY20" fmla="*/ 0 h 3450830"/>
              <a:gd name="connsiteX21" fmla="*/ 12117048 w 12117048"/>
              <a:gd name="connsiteY21" fmla="*/ 282864 h 3450830"/>
              <a:gd name="connsiteX22" fmla="*/ 12117048 w 12117048"/>
              <a:gd name="connsiteY22" fmla="*/ 1061840 h 3450830"/>
              <a:gd name="connsiteX23" fmla="*/ 12117048 w 12117048"/>
              <a:gd name="connsiteY23" fmla="*/ 1725415 h 3450830"/>
              <a:gd name="connsiteX24" fmla="*/ 12117048 w 12117048"/>
              <a:gd name="connsiteY24" fmla="*/ 2475540 h 3450830"/>
              <a:gd name="connsiteX25" fmla="*/ 12117048 w 12117048"/>
              <a:gd name="connsiteY25" fmla="*/ 3167965 h 3450830"/>
              <a:gd name="connsiteX26" fmla="*/ 11901761 w 12117048"/>
              <a:gd name="connsiteY26" fmla="*/ 3450830 h 3450830"/>
              <a:gd name="connsiteX27" fmla="*/ 11486242 w 12117048"/>
              <a:gd name="connsiteY27" fmla="*/ 3450830 h 3450830"/>
              <a:gd name="connsiteX28" fmla="*/ 11187588 w 12117048"/>
              <a:gd name="connsiteY28" fmla="*/ 3450830 h 3450830"/>
              <a:gd name="connsiteX29" fmla="*/ 10538339 w 12117048"/>
              <a:gd name="connsiteY29" fmla="*/ 3450830 h 3450830"/>
              <a:gd name="connsiteX30" fmla="*/ 10005954 w 12117048"/>
              <a:gd name="connsiteY30" fmla="*/ 3450830 h 3450830"/>
              <a:gd name="connsiteX31" fmla="*/ 9473571 w 12117048"/>
              <a:gd name="connsiteY31" fmla="*/ 3450830 h 3450830"/>
              <a:gd name="connsiteX32" fmla="*/ 8941186 w 12117048"/>
              <a:gd name="connsiteY32" fmla="*/ 3450830 h 3450830"/>
              <a:gd name="connsiteX33" fmla="*/ 8642533 w 12117048"/>
              <a:gd name="connsiteY33" fmla="*/ 3450830 h 3450830"/>
              <a:gd name="connsiteX34" fmla="*/ 7759554 w 12117048"/>
              <a:gd name="connsiteY34" fmla="*/ 3450830 h 3450830"/>
              <a:gd name="connsiteX35" fmla="*/ 6876576 w 12117048"/>
              <a:gd name="connsiteY35" fmla="*/ 3450830 h 3450830"/>
              <a:gd name="connsiteX36" fmla="*/ 6577921 w 12117048"/>
              <a:gd name="connsiteY36" fmla="*/ 3450830 h 3450830"/>
              <a:gd name="connsiteX37" fmla="*/ 6162403 w 12117048"/>
              <a:gd name="connsiteY37" fmla="*/ 3450830 h 3450830"/>
              <a:gd name="connsiteX38" fmla="*/ 5513154 w 12117048"/>
              <a:gd name="connsiteY38" fmla="*/ 3450830 h 3450830"/>
              <a:gd name="connsiteX39" fmla="*/ 4747040 w 12117048"/>
              <a:gd name="connsiteY39" fmla="*/ 3450830 h 3450830"/>
              <a:gd name="connsiteX40" fmla="*/ 4214657 w 12117048"/>
              <a:gd name="connsiteY40" fmla="*/ 3450830 h 3450830"/>
              <a:gd name="connsiteX41" fmla="*/ 3799137 w 12117048"/>
              <a:gd name="connsiteY41" fmla="*/ 3450830 h 3450830"/>
              <a:gd name="connsiteX42" fmla="*/ 3383618 w 12117048"/>
              <a:gd name="connsiteY42" fmla="*/ 3450830 h 3450830"/>
              <a:gd name="connsiteX43" fmla="*/ 2617505 w 12117048"/>
              <a:gd name="connsiteY43" fmla="*/ 3450830 h 3450830"/>
              <a:gd name="connsiteX44" fmla="*/ 2318850 w 12117048"/>
              <a:gd name="connsiteY44" fmla="*/ 3450830 h 3450830"/>
              <a:gd name="connsiteX45" fmla="*/ 1786467 w 12117048"/>
              <a:gd name="connsiteY45" fmla="*/ 3450830 h 3450830"/>
              <a:gd name="connsiteX46" fmla="*/ 1137218 w 12117048"/>
              <a:gd name="connsiteY46" fmla="*/ 3450830 h 3450830"/>
              <a:gd name="connsiteX47" fmla="*/ 215285 w 12117048"/>
              <a:gd name="connsiteY47" fmla="*/ 3450830 h 3450830"/>
              <a:gd name="connsiteX48" fmla="*/ 0 w 12117048"/>
              <a:gd name="connsiteY48" fmla="*/ 3167965 h 3450830"/>
              <a:gd name="connsiteX49" fmla="*/ 0 w 12117048"/>
              <a:gd name="connsiteY49" fmla="*/ 2475540 h 3450830"/>
              <a:gd name="connsiteX50" fmla="*/ 0 w 12117048"/>
              <a:gd name="connsiteY50" fmla="*/ 1783117 h 3450830"/>
              <a:gd name="connsiteX51" fmla="*/ 0 w 12117048"/>
              <a:gd name="connsiteY51" fmla="*/ 1061840 h 3450830"/>
              <a:gd name="connsiteX52" fmla="*/ 0 w 12117048"/>
              <a:gd name="connsiteY52" fmla="*/ 282864 h 3450830"/>
              <a:gd name="connsiteX0" fmla="*/ 0 w 12117048"/>
              <a:gd name="connsiteY0" fmla="*/ 282864 h 3450830"/>
              <a:gd name="connsiteX1" fmla="*/ 215285 w 12117048"/>
              <a:gd name="connsiteY1" fmla="*/ 0 h 3450830"/>
              <a:gd name="connsiteX2" fmla="*/ 1098263 w 12117048"/>
              <a:gd name="connsiteY2" fmla="*/ 0 h 3450830"/>
              <a:gd name="connsiteX3" fmla="*/ 1630647 w 12117048"/>
              <a:gd name="connsiteY3" fmla="*/ 0 h 3450830"/>
              <a:gd name="connsiteX4" fmla="*/ 2046166 w 12117048"/>
              <a:gd name="connsiteY4" fmla="*/ 0 h 3450830"/>
              <a:gd name="connsiteX5" fmla="*/ 2812280 w 12117048"/>
              <a:gd name="connsiteY5" fmla="*/ 0 h 3450830"/>
              <a:gd name="connsiteX6" fmla="*/ 3344663 w 12117048"/>
              <a:gd name="connsiteY6" fmla="*/ 0 h 3450830"/>
              <a:gd name="connsiteX7" fmla="*/ 4227642 w 12117048"/>
              <a:gd name="connsiteY7" fmla="*/ 0 h 3450830"/>
              <a:gd name="connsiteX8" fmla="*/ 4643161 w 12117048"/>
              <a:gd name="connsiteY8" fmla="*/ 0 h 3450830"/>
              <a:gd name="connsiteX9" fmla="*/ 5526138 w 12117048"/>
              <a:gd name="connsiteY9" fmla="*/ 0 h 3450830"/>
              <a:gd name="connsiteX10" fmla="*/ 5824793 w 12117048"/>
              <a:gd name="connsiteY10" fmla="*/ 0 h 3450830"/>
              <a:gd name="connsiteX11" fmla="*/ 6474042 w 12117048"/>
              <a:gd name="connsiteY11" fmla="*/ 0 h 3450830"/>
              <a:gd name="connsiteX12" fmla="*/ 7123291 w 12117048"/>
              <a:gd name="connsiteY12" fmla="*/ 0 h 3450830"/>
              <a:gd name="connsiteX13" fmla="*/ 7655674 w 12117048"/>
              <a:gd name="connsiteY13" fmla="*/ 0 h 3450830"/>
              <a:gd name="connsiteX14" fmla="*/ 8538653 w 12117048"/>
              <a:gd name="connsiteY14" fmla="*/ 0 h 3450830"/>
              <a:gd name="connsiteX15" fmla="*/ 9421631 w 12117048"/>
              <a:gd name="connsiteY15" fmla="*/ 0 h 3450830"/>
              <a:gd name="connsiteX16" fmla="*/ 9837150 w 12117048"/>
              <a:gd name="connsiteY16" fmla="*/ 0 h 3450830"/>
              <a:gd name="connsiteX17" fmla="*/ 10486399 w 12117048"/>
              <a:gd name="connsiteY17" fmla="*/ 0 h 3450830"/>
              <a:gd name="connsiteX18" fmla="*/ 11901761 w 12117048"/>
              <a:gd name="connsiteY18" fmla="*/ 0 h 3450830"/>
              <a:gd name="connsiteX19" fmla="*/ 12117048 w 12117048"/>
              <a:gd name="connsiteY19" fmla="*/ 282864 h 3450830"/>
              <a:gd name="connsiteX20" fmla="*/ 12117048 w 12117048"/>
              <a:gd name="connsiteY20" fmla="*/ 917587 h 3450830"/>
              <a:gd name="connsiteX21" fmla="*/ 12117048 w 12117048"/>
              <a:gd name="connsiteY21" fmla="*/ 1696563 h 3450830"/>
              <a:gd name="connsiteX22" fmla="*/ 12117048 w 12117048"/>
              <a:gd name="connsiteY22" fmla="*/ 2417840 h 3450830"/>
              <a:gd name="connsiteX23" fmla="*/ 12117048 w 12117048"/>
              <a:gd name="connsiteY23" fmla="*/ 3167965 h 3450830"/>
              <a:gd name="connsiteX24" fmla="*/ 11901761 w 12117048"/>
              <a:gd name="connsiteY24" fmla="*/ 3450830 h 3450830"/>
              <a:gd name="connsiteX25" fmla="*/ 11252512 w 12117048"/>
              <a:gd name="connsiteY25" fmla="*/ 3450830 h 3450830"/>
              <a:gd name="connsiteX26" fmla="*/ 10603265 w 12117048"/>
              <a:gd name="connsiteY26" fmla="*/ 3450830 h 3450830"/>
              <a:gd name="connsiteX27" fmla="*/ 10187744 w 12117048"/>
              <a:gd name="connsiteY27" fmla="*/ 3450830 h 3450830"/>
              <a:gd name="connsiteX28" fmla="*/ 9421631 w 12117048"/>
              <a:gd name="connsiteY28" fmla="*/ 3450830 h 3450830"/>
              <a:gd name="connsiteX29" fmla="*/ 9006112 w 12117048"/>
              <a:gd name="connsiteY29" fmla="*/ 3450830 h 3450830"/>
              <a:gd name="connsiteX30" fmla="*/ 8239999 w 12117048"/>
              <a:gd name="connsiteY30" fmla="*/ 3450830 h 3450830"/>
              <a:gd name="connsiteX31" fmla="*/ 7941344 w 12117048"/>
              <a:gd name="connsiteY31" fmla="*/ 3450830 h 3450830"/>
              <a:gd name="connsiteX32" fmla="*/ 7175231 w 12117048"/>
              <a:gd name="connsiteY32" fmla="*/ 3450830 h 3450830"/>
              <a:gd name="connsiteX33" fmla="*/ 6759712 w 12117048"/>
              <a:gd name="connsiteY33" fmla="*/ 3450830 h 3450830"/>
              <a:gd name="connsiteX34" fmla="*/ 6461057 w 12117048"/>
              <a:gd name="connsiteY34" fmla="*/ 3450830 h 3450830"/>
              <a:gd name="connsiteX35" fmla="*/ 6045539 w 12117048"/>
              <a:gd name="connsiteY35" fmla="*/ 3450830 h 3450830"/>
              <a:gd name="connsiteX36" fmla="*/ 5279425 w 12117048"/>
              <a:gd name="connsiteY36" fmla="*/ 3450830 h 3450830"/>
              <a:gd name="connsiteX37" fmla="*/ 4863905 w 12117048"/>
              <a:gd name="connsiteY37" fmla="*/ 3450830 h 3450830"/>
              <a:gd name="connsiteX38" fmla="*/ 4565252 w 12117048"/>
              <a:gd name="connsiteY38" fmla="*/ 3450830 h 3450830"/>
              <a:gd name="connsiteX39" fmla="*/ 4149731 w 12117048"/>
              <a:gd name="connsiteY39" fmla="*/ 3450830 h 3450830"/>
              <a:gd name="connsiteX40" fmla="*/ 3617348 w 12117048"/>
              <a:gd name="connsiteY40" fmla="*/ 3450830 h 3450830"/>
              <a:gd name="connsiteX41" fmla="*/ 2968100 w 12117048"/>
              <a:gd name="connsiteY41" fmla="*/ 3450830 h 3450830"/>
              <a:gd name="connsiteX42" fmla="*/ 2552580 w 12117048"/>
              <a:gd name="connsiteY42" fmla="*/ 3450830 h 3450830"/>
              <a:gd name="connsiteX43" fmla="*/ 1669601 w 12117048"/>
              <a:gd name="connsiteY43" fmla="*/ 3450830 h 3450830"/>
              <a:gd name="connsiteX44" fmla="*/ 1020354 w 12117048"/>
              <a:gd name="connsiteY44" fmla="*/ 3450830 h 3450830"/>
              <a:gd name="connsiteX45" fmla="*/ 215285 w 12117048"/>
              <a:gd name="connsiteY45" fmla="*/ 3450830 h 3450830"/>
              <a:gd name="connsiteX46" fmla="*/ 0 w 12117048"/>
              <a:gd name="connsiteY46" fmla="*/ 3167965 h 3450830"/>
              <a:gd name="connsiteX47" fmla="*/ 0 w 12117048"/>
              <a:gd name="connsiteY47" fmla="*/ 2388989 h 3450830"/>
              <a:gd name="connsiteX48" fmla="*/ 0 w 12117048"/>
              <a:gd name="connsiteY48" fmla="*/ 1725415 h 3450830"/>
              <a:gd name="connsiteX49" fmla="*/ 0 w 12117048"/>
              <a:gd name="connsiteY49" fmla="*/ 1004140 h 3450830"/>
              <a:gd name="connsiteX50" fmla="*/ 0 w 12117048"/>
              <a:gd name="connsiteY50" fmla="*/ 282864 h 3450830"/>
              <a:gd name="connsiteX0" fmla="*/ 0 w 12117048"/>
              <a:gd name="connsiteY0" fmla="*/ 282864 h 3450830"/>
              <a:gd name="connsiteX1" fmla="*/ 215285 w 12117048"/>
              <a:gd name="connsiteY1" fmla="*/ 0 h 3450830"/>
              <a:gd name="connsiteX2" fmla="*/ 981399 w 12117048"/>
              <a:gd name="connsiteY2" fmla="*/ 0 h 3450830"/>
              <a:gd name="connsiteX3" fmla="*/ 1513781 w 12117048"/>
              <a:gd name="connsiteY3" fmla="*/ 0 h 3450830"/>
              <a:gd name="connsiteX4" fmla="*/ 1929302 w 12117048"/>
              <a:gd name="connsiteY4" fmla="*/ 0 h 3450830"/>
              <a:gd name="connsiteX5" fmla="*/ 2578550 w 12117048"/>
              <a:gd name="connsiteY5" fmla="*/ 0 h 3450830"/>
              <a:gd name="connsiteX6" fmla="*/ 3344663 w 12117048"/>
              <a:gd name="connsiteY6" fmla="*/ 0 h 3450830"/>
              <a:gd name="connsiteX7" fmla="*/ 4227642 w 12117048"/>
              <a:gd name="connsiteY7" fmla="*/ 0 h 3450830"/>
              <a:gd name="connsiteX8" fmla="*/ 4993755 w 12117048"/>
              <a:gd name="connsiteY8" fmla="*/ 0 h 3450830"/>
              <a:gd name="connsiteX9" fmla="*/ 5876733 w 12117048"/>
              <a:gd name="connsiteY9" fmla="*/ 0 h 3450830"/>
              <a:gd name="connsiteX10" fmla="*/ 6642846 w 12117048"/>
              <a:gd name="connsiteY10" fmla="*/ 0 h 3450830"/>
              <a:gd name="connsiteX11" fmla="*/ 7058367 w 12117048"/>
              <a:gd name="connsiteY11" fmla="*/ 0 h 3450830"/>
              <a:gd name="connsiteX12" fmla="*/ 7824478 w 12117048"/>
              <a:gd name="connsiteY12" fmla="*/ 0 h 3450830"/>
              <a:gd name="connsiteX13" fmla="*/ 8356863 w 12117048"/>
              <a:gd name="connsiteY13" fmla="*/ 0 h 3450830"/>
              <a:gd name="connsiteX14" fmla="*/ 8772382 w 12117048"/>
              <a:gd name="connsiteY14" fmla="*/ 0 h 3450830"/>
              <a:gd name="connsiteX15" fmla="*/ 9071036 w 12117048"/>
              <a:gd name="connsiteY15" fmla="*/ 0 h 3450830"/>
              <a:gd name="connsiteX16" fmla="*/ 9486555 w 12117048"/>
              <a:gd name="connsiteY16" fmla="*/ 0 h 3450830"/>
              <a:gd name="connsiteX17" fmla="*/ 9902076 w 12117048"/>
              <a:gd name="connsiteY17" fmla="*/ 0 h 3450830"/>
              <a:gd name="connsiteX18" fmla="*/ 10551323 w 12117048"/>
              <a:gd name="connsiteY18" fmla="*/ 0 h 3450830"/>
              <a:gd name="connsiteX19" fmla="*/ 11200572 w 12117048"/>
              <a:gd name="connsiteY19" fmla="*/ 0 h 3450830"/>
              <a:gd name="connsiteX20" fmla="*/ 11901761 w 12117048"/>
              <a:gd name="connsiteY20" fmla="*/ 0 h 3450830"/>
              <a:gd name="connsiteX21" fmla="*/ 12117048 w 12117048"/>
              <a:gd name="connsiteY21" fmla="*/ 282864 h 3450830"/>
              <a:gd name="connsiteX22" fmla="*/ 12117048 w 12117048"/>
              <a:gd name="connsiteY22" fmla="*/ 1061840 h 3450830"/>
              <a:gd name="connsiteX23" fmla="*/ 12117048 w 12117048"/>
              <a:gd name="connsiteY23" fmla="*/ 1725415 h 3450830"/>
              <a:gd name="connsiteX24" fmla="*/ 12117048 w 12117048"/>
              <a:gd name="connsiteY24" fmla="*/ 2475540 h 3450830"/>
              <a:gd name="connsiteX25" fmla="*/ 12117048 w 12117048"/>
              <a:gd name="connsiteY25" fmla="*/ 3167965 h 3450830"/>
              <a:gd name="connsiteX26" fmla="*/ 11901761 w 12117048"/>
              <a:gd name="connsiteY26" fmla="*/ 3450830 h 3450830"/>
              <a:gd name="connsiteX27" fmla="*/ 11486242 w 12117048"/>
              <a:gd name="connsiteY27" fmla="*/ 3450830 h 3450830"/>
              <a:gd name="connsiteX28" fmla="*/ 11187588 w 12117048"/>
              <a:gd name="connsiteY28" fmla="*/ 3450830 h 3450830"/>
              <a:gd name="connsiteX29" fmla="*/ 10538339 w 12117048"/>
              <a:gd name="connsiteY29" fmla="*/ 3450830 h 3450830"/>
              <a:gd name="connsiteX30" fmla="*/ 10005954 w 12117048"/>
              <a:gd name="connsiteY30" fmla="*/ 3450830 h 3450830"/>
              <a:gd name="connsiteX31" fmla="*/ 9473571 w 12117048"/>
              <a:gd name="connsiteY31" fmla="*/ 3450830 h 3450830"/>
              <a:gd name="connsiteX32" fmla="*/ 8941186 w 12117048"/>
              <a:gd name="connsiteY32" fmla="*/ 3450830 h 3450830"/>
              <a:gd name="connsiteX33" fmla="*/ 8642533 w 12117048"/>
              <a:gd name="connsiteY33" fmla="*/ 3450830 h 3450830"/>
              <a:gd name="connsiteX34" fmla="*/ 7759554 w 12117048"/>
              <a:gd name="connsiteY34" fmla="*/ 3450830 h 3450830"/>
              <a:gd name="connsiteX35" fmla="*/ 6876576 w 12117048"/>
              <a:gd name="connsiteY35" fmla="*/ 3450830 h 3450830"/>
              <a:gd name="connsiteX36" fmla="*/ 6577921 w 12117048"/>
              <a:gd name="connsiteY36" fmla="*/ 3450830 h 3450830"/>
              <a:gd name="connsiteX37" fmla="*/ 6162403 w 12117048"/>
              <a:gd name="connsiteY37" fmla="*/ 3450830 h 3450830"/>
              <a:gd name="connsiteX38" fmla="*/ 5513154 w 12117048"/>
              <a:gd name="connsiteY38" fmla="*/ 3450830 h 3450830"/>
              <a:gd name="connsiteX39" fmla="*/ 4747040 w 12117048"/>
              <a:gd name="connsiteY39" fmla="*/ 3450830 h 3450830"/>
              <a:gd name="connsiteX40" fmla="*/ 4214657 w 12117048"/>
              <a:gd name="connsiteY40" fmla="*/ 3450830 h 3450830"/>
              <a:gd name="connsiteX41" fmla="*/ 3799137 w 12117048"/>
              <a:gd name="connsiteY41" fmla="*/ 3450830 h 3450830"/>
              <a:gd name="connsiteX42" fmla="*/ 3383618 w 12117048"/>
              <a:gd name="connsiteY42" fmla="*/ 3450830 h 3450830"/>
              <a:gd name="connsiteX43" fmla="*/ 2617505 w 12117048"/>
              <a:gd name="connsiteY43" fmla="*/ 3450830 h 3450830"/>
              <a:gd name="connsiteX44" fmla="*/ 2318850 w 12117048"/>
              <a:gd name="connsiteY44" fmla="*/ 3450830 h 3450830"/>
              <a:gd name="connsiteX45" fmla="*/ 1786467 w 12117048"/>
              <a:gd name="connsiteY45" fmla="*/ 3450830 h 3450830"/>
              <a:gd name="connsiteX46" fmla="*/ 1137218 w 12117048"/>
              <a:gd name="connsiteY46" fmla="*/ 3450830 h 3450830"/>
              <a:gd name="connsiteX47" fmla="*/ 215285 w 12117048"/>
              <a:gd name="connsiteY47" fmla="*/ 3450830 h 3450830"/>
              <a:gd name="connsiteX48" fmla="*/ 0 w 12117048"/>
              <a:gd name="connsiteY48" fmla="*/ 3167965 h 3450830"/>
              <a:gd name="connsiteX49" fmla="*/ 0 w 12117048"/>
              <a:gd name="connsiteY49" fmla="*/ 2475540 h 3450830"/>
              <a:gd name="connsiteX50" fmla="*/ 0 w 12117048"/>
              <a:gd name="connsiteY50" fmla="*/ 1783117 h 3450830"/>
              <a:gd name="connsiteX51" fmla="*/ 0 w 12117048"/>
              <a:gd name="connsiteY51" fmla="*/ 1061840 h 3450830"/>
              <a:gd name="connsiteX52" fmla="*/ 0 w 12117048"/>
              <a:gd name="connsiteY52"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17048" h="3450830" fill="none" extrusionOk="0">
                <a:moveTo>
                  <a:pt x="0" y="282864"/>
                </a:moveTo>
                <a:cubicBezTo>
                  <a:pt x="-47905" y="96925"/>
                  <a:pt x="105553" y="-42010"/>
                  <a:pt x="215285" y="0"/>
                </a:cubicBezTo>
                <a:cubicBezTo>
                  <a:pt x="491898" y="-100084"/>
                  <a:pt x="670577" y="40612"/>
                  <a:pt x="981399" y="0"/>
                </a:cubicBezTo>
                <a:cubicBezTo>
                  <a:pt x="1403340" y="-125595"/>
                  <a:pt x="1306665" y="-1360"/>
                  <a:pt x="1513781" y="0"/>
                </a:cubicBezTo>
                <a:cubicBezTo>
                  <a:pt x="1763380" y="-9954"/>
                  <a:pt x="1838035" y="35337"/>
                  <a:pt x="1929302" y="0"/>
                </a:cubicBezTo>
                <a:cubicBezTo>
                  <a:pt x="2134212" y="-52683"/>
                  <a:pt x="2375751" y="1700"/>
                  <a:pt x="2578550" y="0"/>
                </a:cubicBezTo>
                <a:cubicBezTo>
                  <a:pt x="2706689" y="-66276"/>
                  <a:pt x="3214877" y="51936"/>
                  <a:pt x="3344663" y="0"/>
                </a:cubicBezTo>
                <a:cubicBezTo>
                  <a:pt x="3470651" y="103935"/>
                  <a:pt x="3912768" y="55234"/>
                  <a:pt x="4227642" y="0"/>
                </a:cubicBezTo>
                <a:cubicBezTo>
                  <a:pt x="4659552" y="-146575"/>
                  <a:pt x="4832618" y="80415"/>
                  <a:pt x="4993755" y="0"/>
                </a:cubicBezTo>
                <a:cubicBezTo>
                  <a:pt x="5264562" y="-105226"/>
                  <a:pt x="5658688" y="12086"/>
                  <a:pt x="5876733" y="0"/>
                </a:cubicBezTo>
                <a:cubicBezTo>
                  <a:pt x="6235078" y="-32421"/>
                  <a:pt x="6355191" y="47101"/>
                  <a:pt x="6642846" y="0"/>
                </a:cubicBezTo>
                <a:cubicBezTo>
                  <a:pt x="6902464" y="-13826"/>
                  <a:pt x="6993317" y="43677"/>
                  <a:pt x="7058367" y="0"/>
                </a:cubicBezTo>
                <a:cubicBezTo>
                  <a:pt x="7146410" y="-95750"/>
                  <a:pt x="7722455" y="27017"/>
                  <a:pt x="7824478" y="0"/>
                </a:cubicBezTo>
                <a:cubicBezTo>
                  <a:pt x="8002745" y="-27673"/>
                  <a:pt x="8242733" y="65213"/>
                  <a:pt x="8356863" y="0"/>
                </a:cubicBezTo>
                <a:cubicBezTo>
                  <a:pt x="8554386" y="-84591"/>
                  <a:pt x="8640823" y="-21688"/>
                  <a:pt x="8772382" y="0"/>
                </a:cubicBezTo>
                <a:cubicBezTo>
                  <a:pt x="8953270" y="-17563"/>
                  <a:pt x="9004338" y="-11675"/>
                  <a:pt x="9071036" y="0"/>
                </a:cubicBezTo>
                <a:cubicBezTo>
                  <a:pt x="9195724" y="4694"/>
                  <a:pt x="9357257" y="-52640"/>
                  <a:pt x="9486555" y="0"/>
                </a:cubicBezTo>
                <a:cubicBezTo>
                  <a:pt x="9605360" y="-52603"/>
                  <a:pt x="9786225" y="63300"/>
                  <a:pt x="9902076" y="0"/>
                </a:cubicBezTo>
                <a:cubicBezTo>
                  <a:pt x="9963647" y="-41279"/>
                  <a:pt x="10373336" y="-17907"/>
                  <a:pt x="10551323" y="0"/>
                </a:cubicBezTo>
                <a:cubicBezTo>
                  <a:pt x="10684147" y="-59131"/>
                  <a:pt x="10901138" y="118822"/>
                  <a:pt x="11200572" y="0"/>
                </a:cubicBezTo>
                <a:cubicBezTo>
                  <a:pt x="11518474" y="-30060"/>
                  <a:pt x="11728185" y="31482"/>
                  <a:pt x="11901761" y="0"/>
                </a:cubicBezTo>
                <a:cubicBezTo>
                  <a:pt x="12050055" y="20595"/>
                  <a:pt x="12128437" y="168438"/>
                  <a:pt x="12117048" y="282864"/>
                </a:cubicBezTo>
                <a:cubicBezTo>
                  <a:pt x="12112161" y="531278"/>
                  <a:pt x="12185761" y="833774"/>
                  <a:pt x="12117048" y="1061840"/>
                </a:cubicBezTo>
                <a:cubicBezTo>
                  <a:pt x="12051284" y="1211179"/>
                  <a:pt x="12018689" y="1425659"/>
                  <a:pt x="12117048" y="1725415"/>
                </a:cubicBezTo>
                <a:cubicBezTo>
                  <a:pt x="12151280" y="2064643"/>
                  <a:pt x="12165512" y="2211284"/>
                  <a:pt x="12117048" y="2475540"/>
                </a:cubicBezTo>
                <a:cubicBezTo>
                  <a:pt x="12153488" y="2729999"/>
                  <a:pt x="12119784" y="2901576"/>
                  <a:pt x="12117048" y="3167965"/>
                </a:cubicBezTo>
                <a:cubicBezTo>
                  <a:pt x="12146262" y="3322637"/>
                  <a:pt x="12001358" y="3467155"/>
                  <a:pt x="11901761" y="3450830"/>
                </a:cubicBezTo>
                <a:cubicBezTo>
                  <a:pt x="11726487" y="3501099"/>
                  <a:pt x="11667327" y="3397636"/>
                  <a:pt x="11486242" y="3450830"/>
                </a:cubicBezTo>
                <a:cubicBezTo>
                  <a:pt x="11389937" y="3496170"/>
                  <a:pt x="11303045" y="3404832"/>
                  <a:pt x="11187588" y="3450830"/>
                </a:cubicBezTo>
                <a:cubicBezTo>
                  <a:pt x="11021309" y="3552046"/>
                  <a:pt x="10858731" y="3464793"/>
                  <a:pt x="10538339" y="3450830"/>
                </a:cubicBezTo>
                <a:cubicBezTo>
                  <a:pt x="10237886" y="3514197"/>
                  <a:pt x="10213030" y="3461246"/>
                  <a:pt x="10005954" y="3450830"/>
                </a:cubicBezTo>
                <a:cubicBezTo>
                  <a:pt x="9702706" y="3496639"/>
                  <a:pt x="9614273" y="3429483"/>
                  <a:pt x="9473571" y="3450830"/>
                </a:cubicBezTo>
                <a:cubicBezTo>
                  <a:pt x="9249264" y="3515005"/>
                  <a:pt x="9149334" y="3450167"/>
                  <a:pt x="8941186" y="3450830"/>
                </a:cubicBezTo>
                <a:cubicBezTo>
                  <a:pt x="8708638" y="3457273"/>
                  <a:pt x="8687825" y="3414048"/>
                  <a:pt x="8642533" y="3450830"/>
                </a:cubicBezTo>
                <a:cubicBezTo>
                  <a:pt x="8623152" y="3645302"/>
                  <a:pt x="8177165" y="3406700"/>
                  <a:pt x="7759554" y="3450830"/>
                </a:cubicBezTo>
                <a:cubicBezTo>
                  <a:pt x="7406801" y="3530486"/>
                  <a:pt x="7239882" y="3458081"/>
                  <a:pt x="6876576" y="3450830"/>
                </a:cubicBezTo>
                <a:cubicBezTo>
                  <a:pt x="6549475" y="3582818"/>
                  <a:pt x="6730309" y="3438408"/>
                  <a:pt x="6577921" y="3450830"/>
                </a:cubicBezTo>
                <a:cubicBezTo>
                  <a:pt x="6404808" y="3463229"/>
                  <a:pt x="6346500" y="3446186"/>
                  <a:pt x="6162403" y="3450830"/>
                </a:cubicBezTo>
                <a:cubicBezTo>
                  <a:pt x="6067062" y="3499174"/>
                  <a:pt x="5813738" y="3392840"/>
                  <a:pt x="5513154" y="3450830"/>
                </a:cubicBezTo>
                <a:cubicBezTo>
                  <a:pt x="5293402" y="3532335"/>
                  <a:pt x="5040654" y="3416378"/>
                  <a:pt x="4747040" y="3450830"/>
                </a:cubicBezTo>
                <a:cubicBezTo>
                  <a:pt x="4549760" y="3502326"/>
                  <a:pt x="4408925" y="3395238"/>
                  <a:pt x="4214657" y="3450830"/>
                </a:cubicBezTo>
                <a:cubicBezTo>
                  <a:pt x="4113377" y="3465469"/>
                  <a:pt x="3901615" y="3418540"/>
                  <a:pt x="3799137" y="3450830"/>
                </a:cubicBezTo>
                <a:cubicBezTo>
                  <a:pt x="3759674" y="3439747"/>
                  <a:pt x="3515735" y="3490918"/>
                  <a:pt x="3383618" y="3450830"/>
                </a:cubicBezTo>
                <a:cubicBezTo>
                  <a:pt x="3343576" y="3442551"/>
                  <a:pt x="2981387" y="3315026"/>
                  <a:pt x="2617505" y="3450830"/>
                </a:cubicBezTo>
                <a:cubicBezTo>
                  <a:pt x="2327421" y="3461676"/>
                  <a:pt x="2370975" y="3436088"/>
                  <a:pt x="2318850" y="3450830"/>
                </a:cubicBezTo>
                <a:cubicBezTo>
                  <a:pt x="2317849" y="3452577"/>
                  <a:pt x="1980708" y="3403154"/>
                  <a:pt x="1786467" y="3450830"/>
                </a:cubicBezTo>
                <a:cubicBezTo>
                  <a:pt x="1581652" y="3488505"/>
                  <a:pt x="1267557" y="3337865"/>
                  <a:pt x="1137218" y="3450830"/>
                </a:cubicBezTo>
                <a:cubicBezTo>
                  <a:pt x="847102" y="3410005"/>
                  <a:pt x="651065" y="3400580"/>
                  <a:pt x="215285" y="3450830"/>
                </a:cubicBezTo>
                <a:cubicBezTo>
                  <a:pt x="60502" y="3497176"/>
                  <a:pt x="-1196" y="3397243"/>
                  <a:pt x="0" y="3167965"/>
                </a:cubicBezTo>
                <a:cubicBezTo>
                  <a:pt x="-121406" y="2840165"/>
                  <a:pt x="38010" y="2568150"/>
                  <a:pt x="0" y="2475540"/>
                </a:cubicBezTo>
                <a:cubicBezTo>
                  <a:pt x="-88780" y="2335525"/>
                  <a:pt x="-41739" y="2152564"/>
                  <a:pt x="0" y="1783117"/>
                </a:cubicBezTo>
                <a:cubicBezTo>
                  <a:pt x="-26884" y="1526383"/>
                  <a:pt x="70603" y="1313714"/>
                  <a:pt x="0" y="1061840"/>
                </a:cubicBezTo>
                <a:cubicBezTo>
                  <a:pt x="15627" y="755031"/>
                  <a:pt x="121547" y="554943"/>
                  <a:pt x="0" y="282864"/>
                </a:cubicBezTo>
                <a:close/>
              </a:path>
              <a:path w="12117048" h="3450830" stroke="0" extrusionOk="0">
                <a:moveTo>
                  <a:pt x="0" y="282864"/>
                </a:moveTo>
                <a:cubicBezTo>
                  <a:pt x="-7807" y="141853"/>
                  <a:pt x="120746" y="13947"/>
                  <a:pt x="215285" y="0"/>
                </a:cubicBezTo>
                <a:cubicBezTo>
                  <a:pt x="455655" y="-42743"/>
                  <a:pt x="661078" y="72738"/>
                  <a:pt x="1098263" y="0"/>
                </a:cubicBezTo>
                <a:cubicBezTo>
                  <a:pt x="1527496" y="-159471"/>
                  <a:pt x="1397690" y="-22215"/>
                  <a:pt x="1630647" y="0"/>
                </a:cubicBezTo>
                <a:cubicBezTo>
                  <a:pt x="1891397" y="5529"/>
                  <a:pt x="1937910" y="24392"/>
                  <a:pt x="2046166" y="0"/>
                </a:cubicBezTo>
                <a:cubicBezTo>
                  <a:pt x="2173842" y="10074"/>
                  <a:pt x="2603063" y="22556"/>
                  <a:pt x="2812280" y="0"/>
                </a:cubicBezTo>
                <a:cubicBezTo>
                  <a:pt x="2976873" y="-48745"/>
                  <a:pt x="3206122" y="-15355"/>
                  <a:pt x="3344663" y="0"/>
                </a:cubicBezTo>
                <a:cubicBezTo>
                  <a:pt x="3425997" y="-99749"/>
                  <a:pt x="3980352" y="106718"/>
                  <a:pt x="4227642" y="0"/>
                </a:cubicBezTo>
                <a:cubicBezTo>
                  <a:pt x="4610451" y="-154028"/>
                  <a:pt x="4487901" y="-14948"/>
                  <a:pt x="4643161" y="0"/>
                </a:cubicBezTo>
                <a:cubicBezTo>
                  <a:pt x="4899886" y="-125939"/>
                  <a:pt x="5074145" y="14607"/>
                  <a:pt x="5526138" y="0"/>
                </a:cubicBezTo>
                <a:cubicBezTo>
                  <a:pt x="5838764" y="-71514"/>
                  <a:pt x="5749912" y="33397"/>
                  <a:pt x="5824793" y="0"/>
                </a:cubicBezTo>
                <a:cubicBezTo>
                  <a:pt x="6001776" y="-30967"/>
                  <a:pt x="6295088" y="61934"/>
                  <a:pt x="6474042" y="0"/>
                </a:cubicBezTo>
                <a:cubicBezTo>
                  <a:pt x="6665836" y="52046"/>
                  <a:pt x="7013926" y="44301"/>
                  <a:pt x="7123291" y="0"/>
                </a:cubicBezTo>
                <a:cubicBezTo>
                  <a:pt x="7224654" y="-54032"/>
                  <a:pt x="7446977" y="30586"/>
                  <a:pt x="7655674" y="0"/>
                </a:cubicBezTo>
                <a:cubicBezTo>
                  <a:pt x="7844589" y="1086"/>
                  <a:pt x="8204402" y="134994"/>
                  <a:pt x="8538653" y="0"/>
                </a:cubicBezTo>
                <a:cubicBezTo>
                  <a:pt x="8924855" y="-223577"/>
                  <a:pt x="9128386" y="213006"/>
                  <a:pt x="9421631" y="0"/>
                </a:cubicBezTo>
                <a:cubicBezTo>
                  <a:pt x="9643170" y="-119525"/>
                  <a:pt x="9722940" y="52162"/>
                  <a:pt x="9837150" y="0"/>
                </a:cubicBezTo>
                <a:cubicBezTo>
                  <a:pt x="9905080" y="11072"/>
                  <a:pt x="10252468" y="11683"/>
                  <a:pt x="10486399" y="0"/>
                </a:cubicBezTo>
                <a:cubicBezTo>
                  <a:pt x="10743054" y="-63337"/>
                  <a:pt x="11519060" y="40150"/>
                  <a:pt x="11901761" y="0"/>
                </a:cubicBezTo>
                <a:cubicBezTo>
                  <a:pt x="12008088" y="-76457"/>
                  <a:pt x="12174283" y="132511"/>
                  <a:pt x="12117048" y="282864"/>
                </a:cubicBezTo>
                <a:cubicBezTo>
                  <a:pt x="12120209" y="529320"/>
                  <a:pt x="12108836" y="792702"/>
                  <a:pt x="12117048" y="917587"/>
                </a:cubicBezTo>
                <a:cubicBezTo>
                  <a:pt x="12140307" y="1157348"/>
                  <a:pt x="12115017" y="1495765"/>
                  <a:pt x="12117048" y="1696563"/>
                </a:cubicBezTo>
                <a:cubicBezTo>
                  <a:pt x="12084200" y="1788778"/>
                  <a:pt x="12149133" y="2160071"/>
                  <a:pt x="12117048" y="2417840"/>
                </a:cubicBezTo>
                <a:cubicBezTo>
                  <a:pt x="12169098" y="2637944"/>
                  <a:pt x="12135837" y="3077553"/>
                  <a:pt x="12117048" y="3167965"/>
                </a:cubicBezTo>
                <a:cubicBezTo>
                  <a:pt x="12126401" y="3337214"/>
                  <a:pt x="12065880" y="3501221"/>
                  <a:pt x="11901761" y="3450830"/>
                </a:cubicBezTo>
                <a:cubicBezTo>
                  <a:pt x="11685711" y="3450989"/>
                  <a:pt x="11588700" y="3467960"/>
                  <a:pt x="11252512" y="3450830"/>
                </a:cubicBezTo>
                <a:cubicBezTo>
                  <a:pt x="11019538" y="3497169"/>
                  <a:pt x="10840692" y="3372403"/>
                  <a:pt x="10603265" y="3450830"/>
                </a:cubicBezTo>
                <a:cubicBezTo>
                  <a:pt x="10402390" y="3566842"/>
                  <a:pt x="10291862" y="3388428"/>
                  <a:pt x="10187744" y="3450830"/>
                </a:cubicBezTo>
                <a:cubicBezTo>
                  <a:pt x="10023879" y="3436778"/>
                  <a:pt x="9686170" y="3406209"/>
                  <a:pt x="9421631" y="3450830"/>
                </a:cubicBezTo>
                <a:cubicBezTo>
                  <a:pt x="9233043" y="3448251"/>
                  <a:pt x="9196816" y="3420172"/>
                  <a:pt x="9006112" y="3450830"/>
                </a:cubicBezTo>
                <a:cubicBezTo>
                  <a:pt x="8834048" y="3548438"/>
                  <a:pt x="8509718" y="3377591"/>
                  <a:pt x="8239999" y="3450830"/>
                </a:cubicBezTo>
                <a:cubicBezTo>
                  <a:pt x="8076939" y="3484605"/>
                  <a:pt x="8011662" y="3413661"/>
                  <a:pt x="7941344" y="3450830"/>
                </a:cubicBezTo>
                <a:cubicBezTo>
                  <a:pt x="7913753" y="3569228"/>
                  <a:pt x="7520019" y="3356221"/>
                  <a:pt x="7175231" y="3450830"/>
                </a:cubicBezTo>
                <a:cubicBezTo>
                  <a:pt x="6879955" y="3478034"/>
                  <a:pt x="6832242" y="3412584"/>
                  <a:pt x="6759712" y="3450830"/>
                </a:cubicBezTo>
                <a:cubicBezTo>
                  <a:pt x="6657518" y="3538380"/>
                  <a:pt x="6572702" y="3481905"/>
                  <a:pt x="6461057" y="3450830"/>
                </a:cubicBezTo>
                <a:cubicBezTo>
                  <a:pt x="6360416" y="3424037"/>
                  <a:pt x="6155381" y="3375317"/>
                  <a:pt x="6045539" y="3450830"/>
                </a:cubicBezTo>
                <a:cubicBezTo>
                  <a:pt x="6018997" y="3453451"/>
                  <a:pt x="5505525" y="3430385"/>
                  <a:pt x="5279425" y="3450830"/>
                </a:cubicBezTo>
                <a:cubicBezTo>
                  <a:pt x="4950688" y="3483999"/>
                  <a:pt x="4990160" y="3425021"/>
                  <a:pt x="4863905" y="3450830"/>
                </a:cubicBezTo>
                <a:cubicBezTo>
                  <a:pt x="4703646" y="3477972"/>
                  <a:pt x="4668801" y="3455501"/>
                  <a:pt x="4565252" y="3450830"/>
                </a:cubicBezTo>
                <a:cubicBezTo>
                  <a:pt x="4488065" y="3442142"/>
                  <a:pt x="4239838" y="3367157"/>
                  <a:pt x="4149731" y="3450830"/>
                </a:cubicBezTo>
                <a:cubicBezTo>
                  <a:pt x="4031537" y="3506325"/>
                  <a:pt x="3753170" y="3365976"/>
                  <a:pt x="3617348" y="3450830"/>
                </a:cubicBezTo>
                <a:cubicBezTo>
                  <a:pt x="3427390" y="3467714"/>
                  <a:pt x="3277054" y="3303443"/>
                  <a:pt x="2968100" y="3450830"/>
                </a:cubicBezTo>
                <a:cubicBezTo>
                  <a:pt x="2609452" y="3502329"/>
                  <a:pt x="2725395" y="3404320"/>
                  <a:pt x="2552580" y="3450830"/>
                </a:cubicBezTo>
                <a:cubicBezTo>
                  <a:pt x="2395081" y="3440629"/>
                  <a:pt x="1939045" y="3370963"/>
                  <a:pt x="1669601" y="3450830"/>
                </a:cubicBezTo>
                <a:cubicBezTo>
                  <a:pt x="1315646" y="3489410"/>
                  <a:pt x="1251506" y="3424093"/>
                  <a:pt x="1020354" y="3450830"/>
                </a:cubicBezTo>
                <a:cubicBezTo>
                  <a:pt x="888897" y="3412079"/>
                  <a:pt x="524005" y="3467086"/>
                  <a:pt x="215285" y="3450830"/>
                </a:cubicBezTo>
                <a:cubicBezTo>
                  <a:pt x="40273" y="3404125"/>
                  <a:pt x="41687" y="3342507"/>
                  <a:pt x="0" y="3167965"/>
                </a:cubicBezTo>
                <a:cubicBezTo>
                  <a:pt x="70737" y="2872422"/>
                  <a:pt x="60086" y="2642463"/>
                  <a:pt x="0" y="2388989"/>
                </a:cubicBezTo>
                <a:cubicBezTo>
                  <a:pt x="39056" y="2256211"/>
                  <a:pt x="73082" y="1924516"/>
                  <a:pt x="0" y="1725415"/>
                </a:cubicBezTo>
                <a:cubicBezTo>
                  <a:pt x="10083" y="1454208"/>
                  <a:pt x="-46790" y="1287062"/>
                  <a:pt x="0" y="1004140"/>
                </a:cubicBezTo>
                <a:cubicBezTo>
                  <a:pt x="31883" y="761217"/>
                  <a:pt x="175070" y="500543"/>
                  <a:pt x="0" y="282864"/>
                </a:cubicBezTo>
                <a:close/>
              </a:path>
              <a:path w="12117048" h="3450830" fill="none" stroke="0" extrusionOk="0">
                <a:moveTo>
                  <a:pt x="0" y="282864"/>
                </a:moveTo>
                <a:cubicBezTo>
                  <a:pt x="3451" y="71464"/>
                  <a:pt x="61753" y="-10911"/>
                  <a:pt x="215285" y="0"/>
                </a:cubicBezTo>
                <a:cubicBezTo>
                  <a:pt x="484769" y="-5257"/>
                  <a:pt x="545445" y="109037"/>
                  <a:pt x="981399" y="0"/>
                </a:cubicBezTo>
                <a:cubicBezTo>
                  <a:pt x="1311190" y="-58534"/>
                  <a:pt x="1247973" y="79953"/>
                  <a:pt x="1513781" y="0"/>
                </a:cubicBezTo>
                <a:cubicBezTo>
                  <a:pt x="1733229" y="-41076"/>
                  <a:pt x="1802764" y="88584"/>
                  <a:pt x="1929302" y="0"/>
                </a:cubicBezTo>
                <a:cubicBezTo>
                  <a:pt x="2086354" y="-85447"/>
                  <a:pt x="2379785" y="45945"/>
                  <a:pt x="2578550" y="0"/>
                </a:cubicBezTo>
                <a:cubicBezTo>
                  <a:pt x="2675865" y="-95677"/>
                  <a:pt x="3177374" y="64399"/>
                  <a:pt x="3344663" y="0"/>
                </a:cubicBezTo>
                <a:cubicBezTo>
                  <a:pt x="3483646" y="-64487"/>
                  <a:pt x="3741301" y="136084"/>
                  <a:pt x="4227642" y="0"/>
                </a:cubicBezTo>
                <a:cubicBezTo>
                  <a:pt x="4658438" y="-58345"/>
                  <a:pt x="4822387" y="75974"/>
                  <a:pt x="4993755" y="0"/>
                </a:cubicBezTo>
                <a:cubicBezTo>
                  <a:pt x="5173647" y="-134147"/>
                  <a:pt x="5685779" y="95024"/>
                  <a:pt x="5876733" y="0"/>
                </a:cubicBezTo>
                <a:cubicBezTo>
                  <a:pt x="6198455" y="241"/>
                  <a:pt x="6339003" y="14232"/>
                  <a:pt x="6642846" y="0"/>
                </a:cubicBezTo>
                <a:cubicBezTo>
                  <a:pt x="6919276" y="-3565"/>
                  <a:pt x="6997845" y="52923"/>
                  <a:pt x="7058367" y="0"/>
                </a:cubicBezTo>
                <a:cubicBezTo>
                  <a:pt x="7164273" y="-44130"/>
                  <a:pt x="7709642" y="49665"/>
                  <a:pt x="7824478" y="0"/>
                </a:cubicBezTo>
                <a:cubicBezTo>
                  <a:pt x="7995841" y="-100825"/>
                  <a:pt x="8155743" y="25722"/>
                  <a:pt x="8356863" y="0"/>
                </a:cubicBezTo>
                <a:cubicBezTo>
                  <a:pt x="8499641" y="-70545"/>
                  <a:pt x="8625806" y="-16514"/>
                  <a:pt x="8772382" y="0"/>
                </a:cubicBezTo>
                <a:cubicBezTo>
                  <a:pt x="8930142" y="-20838"/>
                  <a:pt x="8988426" y="-2506"/>
                  <a:pt x="9071036" y="0"/>
                </a:cubicBezTo>
                <a:cubicBezTo>
                  <a:pt x="9139941" y="18263"/>
                  <a:pt x="9368831" y="22366"/>
                  <a:pt x="9486555" y="0"/>
                </a:cubicBezTo>
                <a:cubicBezTo>
                  <a:pt x="9616731" y="-3303"/>
                  <a:pt x="9817994" y="16365"/>
                  <a:pt x="9902076" y="0"/>
                </a:cubicBezTo>
                <a:cubicBezTo>
                  <a:pt x="10009560" y="-26008"/>
                  <a:pt x="10353014" y="6572"/>
                  <a:pt x="10551323" y="0"/>
                </a:cubicBezTo>
                <a:cubicBezTo>
                  <a:pt x="10717392" y="-25356"/>
                  <a:pt x="10956468" y="86289"/>
                  <a:pt x="11200572" y="0"/>
                </a:cubicBezTo>
                <a:cubicBezTo>
                  <a:pt x="11499992" y="-82014"/>
                  <a:pt x="11631177" y="35919"/>
                  <a:pt x="11901761" y="0"/>
                </a:cubicBezTo>
                <a:cubicBezTo>
                  <a:pt x="12033522" y="26041"/>
                  <a:pt x="12059456" y="194020"/>
                  <a:pt x="12117048" y="282864"/>
                </a:cubicBezTo>
                <a:cubicBezTo>
                  <a:pt x="12106387" y="492681"/>
                  <a:pt x="12091114" y="862364"/>
                  <a:pt x="12117048" y="1061840"/>
                </a:cubicBezTo>
                <a:cubicBezTo>
                  <a:pt x="12152554" y="1277057"/>
                  <a:pt x="12024430" y="1429177"/>
                  <a:pt x="12117048" y="1725415"/>
                </a:cubicBezTo>
                <a:cubicBezTo>
                  <a:pt x="12176832" y="1923240"/>
                  <a:pt x="12087922" y="2142500"/>
                  <a:pt x="12117048" y="2475540"/>
                </a:cubicBezTo>
                <a:cubicBezTo>
                  <a:pt x="12140915" y="2815289"/>
                  <a:pt x="12087361" y="2934219"/>
                  <a:pt x="12117048" y="3167965"/>
                </a:cubicBezTo>
                <a:cubicBezTo>
                  <a:pt x="12136382" y="3298753"/>
                  <a:pt x="12074461" y="3429802"/>
                  <a:pt x="11901761" y="3450830"/>
                </a:cubicBezTo>
                <a:cubicBezTo>
                  <a:pt x="11729793" y="3479790"/>
                  <a:pt x="11651380" y="3365659"/>
                  <a:pt x="11486242" y="3450830"/>
                </a:cubicBezTo>
                <a:cubicBezTo>
                  <a:pt x="11319834" y="3516150"/>
                  <a:pt x="11331148" y="3421742"/>
                  <a:pt x="11187588" y="3450830"/>
                </a:cubicBezTo>
                <a:cubicBezTo>
                  <a:pt x="11081511" y="3453390"/>
                  <a:pt x="10804916" y="3429204"/>
                  <a:pt x="10538339" y="3450830"/>
                </a:cubicBezTo>
                <a:cubicBezTo>
                  <a:pt x="10304814" y="3522594"/>
                  <a:pt x="10203881" y="3399603"/>
                  <a:pt x="10005954" y="3450830"/>
                </a:cubicBezTo>
                <a:cubicBezTo>
                  <a:pt x="9789566" y="3482023"/>
                  <a:pt x="9637653" y="3355950"/>
                  <a:pt x="9473571" y="3450830"/>
                </a:cubicBezTo>
                <a:cubicBezTo>
                  <a:pt x="9338466" y="3557219"/>
                  <a:pt x="9149917" y="3441133"/>
                  <a:pt x="8941186" y="3450830"/>
                </a:cubicBezTo>
                <a:cubicBezTo>
                  <a:pt x="8716870" y="3475401"/>
                  <a:pt x="8700678" y="3416712"/>
                  <a:pt x="8642533" y="3450830"/>
                </a:cubicBezTo>
                <a:cubicBezTo>
                  <a:pt x="8593969" y="3509692"/>
                  <a:pt x="8252572" y="3314866"/>
                  <a:pt x="7759554" y="3450830"/>
                </a:cubicBezTo>
                <a:cubicBezTo>
                  <a:pt x="7469970" y="3533843"/>
                  <a:pt x="7151703" y="3376541"/>
                  <a:pt x="6876576" y="3450830"/>
                </a:cubicBezTo>
                <a:cubicBezTo>
                  <a:pt x="6468370" y="3530815"/>
                  <a:pt x="6733526" y="3508962"/>
                  <a:pt x="6577921" y="3450830"/>
                </a:cubicBezTo>
                <a:cubicBezTo>
                  <a:pt x="6429971" y="3452432"/>
                  <a:pt x="6356239" y="3431058"/>
                  <a:pt x="6162403" y="3450830"/>
                </a:cubicBezTo>
                <a:cubicBezTo>
                  <a:pt x="5996281" y="3438310"/>
                  <a:pt x="5747913" y="3439290"/>
                  <a:pt x="5513154" y="3450830"/>
                </a:cubicBezTo>
                <a:cubicBezTo>
                  <a:pt x="5253636" y="3504357"/>
                  <a:pt x="4966062" y="3383776"/>
                  <a:pt x="4747040" y="3450830"/>
                </a:cubicBezTo>
                <a:cubicBezTo>
                  <a:pt x="4541655" y="3485375"/>
                  <a:pt x="4318465" y="3406857"/>
                  <a:pt x="4214657" y="3450830"/>
                </a:cubicBezTo>
                <a:cubicBezTo>
                  <a:pt x="4063617" y="3479033"/>
                  <a:pt x="3910315" y="3438131"/>
                  <a:pt x="3799137" y="3450830"/>
                </a:cubicBezTo>
                <a:cubicBezTo>
                  <a:pt x="3699466" y="3470997"/>
                  <a:pt x="3552050" y="3455657"/>
                  <a:pt x="3383618" y="3450830"/>
                </a:cubicBezTo>
                <a:cubicBezTo>
                  <a:pt x="3273848" y="3355092"/>
                  <a:pt x="2923752" y="3384154"/>
                  <a:pt x="2617505" y="3450830"/>
                </a:cubicBezTo>
                <a:cubicBezTo>
                  <a:pt x="2325882" y="3486703"/>
                  <a:pt x="2358888" y="3447542"/>
                  <a:pt x="2318850" y="3450830"/>
                </a:cubicBezTo>
                <a:cubicBezTo>
                  <a:pt x="2285706" y="3478676"/>
                  <a:pt x="1924179" y="3446803"/>
                  <a:pt x="1786467" y="3450830"/>
                </a:cubicBezTo>
                <a:cubicBezTo>
                  <a:pt x="1616766" y="3479558"/>
                  <a:pt x="1416809" y="3298898"/>
                  <a:pt x="1137218" y="3450830"/>
                </a:cubicBezTo>
                <a:cubicBezTo>
                  <a:pt x="835716" y="3619490"/>
                  <a:pt x="638804" y="3269091"/>
                  <a:pt x="215285" y="3450830"/>
                </a:cubicBezTo>
                <a:cubicBezTo>
                  <a:pt x="47798" y="3453674"/>
                  <a:pt x="35772" y="3338932"/>
                  <a:pt x="0" y="3167965"/>
                </a:cubicBezTo>
                <a:cubicBezTo>
                  <a:pt x="-88310" y="2854808"/>
                  <a:pt x="-76095" y="2646144"/>
                  <a:pt x="0" y="2475540"/>
                </a:cubicBezTo>
                <a:cubicBezTo>
                  <a:pt x="-6573" y="2271543"/>
                  <a:pt x="83996" y="2022785"/>
                  <a:pt x="0" y="1783117"/>
                </a:cubicBezTo>
                <a:cubicBezTo>
                  <a:pt x="-62732" y="1450971"/>
                  <a:pt x="34004" y="1371963"/>
                  <a:pt x="0" y="1061840"/>
                </a:cubicBezTo>
                <a:cubicBezTo>
                  <a:pt x="-36757" y="776209"/>
                  <a:pt x="72984" y="581666"/>
                  <a:pt x="0" y="282864"/>
                </a:cubicBezTo>
                <a:close/>
              </a:path>
              <a:path w="12117048" h="3450830" fill="none" stroke="0" extrusionOk="0">
                <a:moveTo>
                  <a:pt x="0" y="282864"/>
                </a:moveTo>
                <a:cubicBezTo>
                  <a:pt x="-26359" y="97113"/>
                  <a:pt x="98430" y="-24688"/>
                  <a:pt x="215285" y="0"/>
                </a:cubicBezTo>
                <a:cubicBezTo>
                  <a:pt x="509356" y="-50207"/>
                  <a:pt x="623982" y="81530"/>
                  <a:pt x="981399" y="0"/>
                </a:cubicBezTo>
                <a:cubicBezTo>
                  <a:pt x="1361205" y="-88104"/>
                  <a:pt x="1280380" y="47514"/>
                  <a:pt x="1513781" y="0"/>
                </a:cubicBezTo>
                <a:cubicBezTo>
                  <a:pt x="1758504" y="-16278"/>
                  <a:pt x="1831103" y="51743"/>
                  <a:pt x="1929302" y="0"/>
                </a:cubicBezTo>
                <a:cubicBezTo>
                  <a:pt x="2122891" y="-52328"/>
                  <a:pt x="2386356" y="18783"/>
                  <a:pt x="2578550" y="0"/>
                </a:cubicBezTo>
                <a:cubicBezTo>
                  <a:pt x="2700103" y="-76017"/>
                  <a:pt x="3169540" y="44519"/>
                  <a:pt x="3344663" y="0"/>
                </a:cubicBezTo>
                <a:cubicBezTo>
                  <a:pt x="3483016" y="-3626"/>
                  <a:pt x="3802430" y="144167"/>
                  <a:pt x="4227642" y="0"/>
                </a:cubicBezTo>
                <a:cubicBezTo>
                  <a:pt x="4681756" y="-81557"/>
                  <a:pt x="4849849" y="81334"/>
                  <a:pt x="4993755" y="0"/>
                </a:cubicBezTo>
                <a:cubicBezTo>
                  <a:pt x="5212061" y="-96151"/>
                  <a:pt x="5657154" y="59743"/>
                  <a:pt x="5876733" y="0"/>
                </a:cubicBezTo>
                <a:cubicBezTo>
                  <a:pt x="6236693" y="-4471"/>
                  <a:pt x="6354240" y="29859"/>
                  <a:pt x="6642846" y="0"/>
                </a:cubicBezTo>
                <a:cubicBezTo>
                  <a:pt x="6925163" y="5282"/>
                  <a:pt x="7000568" y="61593"/>
                  <a:pt x="7058367" y="0"/>
                </a:cubicBezTo>
                <a:cubicBezTo>
                  <a:pt x="7159702" y="-94582"/>
                  <a:pt x="7693328" y="29826"/>
                  <a:pt x="7824478" y="0"/>
                </a:cubicBezTo>
                <a:cubicBezTo>
                  <a:pt x="7970817" y="-47362"/>
                  <a:pt x="8176870" y="40785"/>
                  <a:pt x="8356863" y="0"/>
                </a:cubicBezTo>
                <a:cubicBezTo>
                  <a:pt x="8538206" y="-83314"/>
                  <a:pt x="8619022" y="-31845"/>
                  <a:pt x="8772382" y="0"/>
                </a:cubicBezTo>
                <a:cubicBezTo>
                  <a:pt x="8943436" y="-31812"/>
                  <a:pt x="8990067" y="-190"/>
                  <a:pt x="9071036" y="0"/>
                </a:cubicBezTo>
                <a:cubicBezTo>
                  <a:pt x="9169798" y="-677"/>
                  <a:pt x="9363796" y="-11352"/>
                  <a:pt x="9486555" y="0"/>
                </a:cubicBezTo>
                <a:cubicBezTo>
                  <a:pt x="9613086" y="-25597"/>
                  <a:pt x="9785010" y="35277"/>
                  <a:pt x="9902076" y="0"/>
                </a:cubicBezTo>
                <a:cubicBezTo>
                  <a:pt x="9966660" y="-23341"/>
                  <a:pt x="10344099" y="2755"/>
                  <a:pt x="10551323" y="0"/>
                </a:cubicBezTo>
                <a:cubicBezTo>
                  <a:pt x="10721546" y="-15304"/>
                  <a:pt x="10884460" y="107643"/>
                  <a:pt x="11200572" y="0"/>
                </a:cubicBezTo>
                <a:cubicBezTo>
                  <a:pt x="11474197" y="-71555"/>
                  <a:pt x="11674704" y="29900"/>
                  <a:pt x="11901761" y="0"/>
                </a:cubicBezTo>
                <a:cubicBezTo>
                  <a:pt x="12051001" y="22885"/>
                  <a:pt x="12111927" y="171721"/>
                  <a:pt x="12117048" y="282864"/>
                </a:cubicBezTo>
                <a:cubicBezTo>
                  <a:pt x="12118397" y="506838"/>
                  <a:pt x="12130142" y="838698"/>
                  <a:pt x="12117048" y="1061840"/>
                </a:cubicBezTo>
                <a:cubicBezTo>
                  <a:pt x="12147312" y="1250451"/>
                  <a:pt x="12029493" y="1385221"/>
                  <a:pt x="12117048" y="1725415"/>
                </a:cubicBezTo>
                <a:cubicBezTo>
                  <a:pt x="12169234" y="2026372"/>
                  <a:pt x="12083260" y="2193735"/>
                  <a:pt x="12117048" y="2475540"/>
                </a:cubicBezTo>
                <a:cubicBezTo>
                  <a:pt x="12132697" y="2803831"/>
                  <a:pt x="12105027" y="2884938"/>
                  <a:pt x="12117048" y="3167965"/>
                </a:cubicBezTo>
                <a:cubicBezTo>
                  <a:pt x="12140485" y="3318922"/>
                  <a:pt x="12019777" y="3439418"/>
                  <a:pt x="11901761" y="3450830"/>
                </a:cubicBezTo>
                <a:cubicBezTo>
                  <a:pt x="11710819" y="3473000"/>
                  <a:pt x="11685135" y="3372856"/>
                  <a:pt x="11486242" y="3450830"/>
                </a:cubicBezTo>
                <a:cubicBezTo>
                  <a:pt x="11373678" y="3504762"/>
                  <a:pt x="11321492" y="3439536"/>
                  <a:pt x="11187588" y="3450830"/>
                </a:cubicBezTo>
                <a:cubicBezTo>
                  <a:pt x="11100009" y="3504753"/>
                  <a:pt x="10810501" y="3453958"/>
                  <a:pt x="10538339" y="3450830"/>
                </a:cubicBezTo>
                <a:cubicBezTo>
                  <a:pt x="10258519" y="3517164"/>
                  <a:pt x="10207092" y="3431684"/>
                  <a:pt x="10005954" y="3450830"/>
                </a:cubicBezTo>
                <a:cubicBezTo>
                  <a:pt x="9762710" y="3488908"/>
                  <a:pt x="9638606" y="3406440"/>
                  <a:pt x="9473571" y="3450830"/>
                </a:cubicBezTo>
                <a:cubicBezTo>
                  <a:pt x="9294514" y="3538602"/>
                  <a:pt x="9179097" y="3458761"/>
                  <a:pt x="8941186" y="3450830"/>
                </a:cubicBezTo>
                <a:cubicBezTo>
                  <a:pt x="8715452" y="3473680"/>
                  <a:pt x="8692251" y="3412175"/>
                  <a:pt x="8642533" y="3450830"/>
                </a:cubicBezTo>
                <a:cubicBezTo>
                  <a:pt x="8514331" y="3637513"/>
                  <a:pt x="8269153" y="3401606"/>
                  <a:pt x="7759554" y="3450830"/>
                </a:cubicBezTo>
                <a:cubicBezTo>
                  <a:pt x="7404750" y="3526851"/>
                  <a:pt x="7215736" y="3346271"/>
                  <a:pt x="6876576" y="3450830"/>
                </a:cubicBezTo>
                <a:cubicBezTo>
                  <a:pt x="6515469" y="3551949"/>
                  <a:pt x="6724648" y="3468347"/>
                  <a:pt x="6577921" y="3450830"/>
                </a:cubicBezTo>
                <a:cubicBezTo>
                  <a:pt x="6418141" y="3440695"/>
                  <a:pt x="6338738" y="3434746"/>
                  <a:pt x="6162403" y="3450830"/>
                </a:cubicBezTo>
                <a:cubicBezTo>
                  <a:pt x="6057796" y="3511880"/>
                  <a:pt x="5821849" y="3412246"/>
                  <a:pt x="5513154" y="3450830"/>
                </a:cubicBezTo>
                <a:cubicBezTo>
                  <a:pt x="5259471" y="3485120"/>
                  <a:pt x="5018428" y="3384456"/>
                  <a:pt x="4747040" y="3450830"/>
                </a:cubicBezTo>
                <a:cubicBezTo>
                  <a:pt x="4548477" y="3465546"/>
                  <a:pt x="4381304" y="3401248"/>
                  <a:pt x="4214657" y="3450830"/>
                </a:cubicBezTo>
                <a:cubicBezTo>
                  <a:pt x="4081641" y="3467665"/>
                  <a:pt x="3896989" y="3430815"/>
                  <a:pt x="3799137" y="3450830"/>
                </a:cubicBezTo>
                <a:cubicBezTo>
                  <a:pt x="3757204" y="3436034"/>
                  <a:pt x="3535102" y="3465988"/>
                  <a:pt x="3383618" y="3450830"/>
                </a:cubicBezTo>
                <a:cubicBezTo>
                  <a:pt x="3318212" y="3355451"/>
                  <a:pt x="2952120" y="3323783"/>
                  <a:pt x="2617505" y="3450830"/>
                </a:cubicBezTo>
                <a:cubicBezTo>
                  <a:pt x="2328345" y="3478687"/>
                  <a:pt x="2366221" y="3431803"/>
                  <a:pt x="2318850" y="3450830"/>
                </a:cubicBezTo>
                <a:cubicBezTo>
                  <a:pt x="2280978" y="3463822"/>
                  <a:pt x="1948135" y="3415725"/>
                  <a:pt x="1786467" y="3450830"/>
                </a:cubicBezTo>
                <a:cubicBezTo>
                  <a:pt x="1578999" y="3491182"/>
                  <a:pt x="1316236" y="3315227"/>
                  <a:pt x="1137218" y="3450830"/>
                </a:cubicBezTo>
                <a:cubicBezTo>
                  <a:pt x="857362" y="3489497"/>
                  <a:pt x="626499" y="3372123"/>
                  <a:pt x="215285" y="3450830"/>
                </a:cubicBezTo>
                <a:cubicBezTo>
                  <a:pt x="55956" y="3477953"/>
                  <a:pt x="23743" y="3367003"/>
                  <a:pt x="0" y="3167965"/>
                </a:cubicBezTo>
                <a:cubicBezTo>
                  <a:pt x="-123051" y="2841028"/>
                  <a:pt x="29352" y="2606030"/>
                  <a:pt x="0" y="2475540"/>
                </a:cubicBezTo>
                <a:cubicBezTo>
                  <a:pt x="-96163" y="2284665"/>
                  <a:pt x="8575" y="2117815"/>
                  <a:pt x="0" y="1783117"/>
                </a:cubicBezTo>
                <a:cubicBezTo>
                  <a:pt x="-72099" y="1523467"/>
                  <a:pt x="41765" y="1338291"/>
                  <a:pt x="0" y="1061840"/>
                </a:cubicBezTo>
                <a:cubicBezTo>
                  <a:pt x="-29445" y="776630"/>
                  <a:pt x="86576" y="620195"/>
                  <a:pt x="0" y="282864"/>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id="{7F4FAC82-DFE6-572B-48E1-58F512FF3CCF}"/>
              </a:ext>
            </a:extLst>
          </p:cNvPr>
          <p:cNvPicPr>
            <a:picLocks noChangeAspect="1"/>
          </p:cNvPicPr>
          <p:nvPr/>
        </p:nvPicPr>
        <p:blipFill>
          <a:blip r:embed="rId2"/>
          <a:stretch>
            <a:fillRect/>
          </a:stretch>
        </p:blipFill>
        <p:spPr>
          <a:xfrm>
            <a:off x="2863121" y="1788052"/>
            <a:ext cx="6241664" cy="707197"/>
          </a:xfrm>
          <a:prstGeom prst="rect">
            <a:avLst/>
          </a:prstGeom>
        </p:spPr>
      </p:pic>
      <p:pic>
        <p:nvPicPr>
          <p:cNvPr id="11" name="Picture 10">
            <a:extLst>
              <a:ext uri="{FF2B5EF4-FFF2-40B4-BE49-F238E27FC236}">
                <a16:creationId xmlns:a16="http://schemas.microsoft.com/office/drawing/2014/main" id="{800D3BD3-9839-A851-1D0E-917E37433E80}"/>
              </a:ext>
            </a:extLst>
          </p:cNvPr>
          <p:cNvPicPr>
            <a:picLocks noChangeAspect="1"/>
          </p:cNvPicPr>
          <p:nvPr/>
        </p:nvPicPr>
        <p:blipFill>
          <a:blip r:embed="rId3"/>
          <a:stretch>
            <a:fillRect/>
          </a:stretch>
        </p:blipFill>
        <p:spPr>
          <a:xfrm>
            <a:off x="-188628" y="76625"/>
            <a:ext cx="2347163" cy="1304657"/>
          </a:xfrm>
          <a:prstGeom prst="rect">
            <a:avLst/>
          </a:prstGeom>
        </p:spPr>
      </p:pic>
      <p:sp>
        <p:nvSpPr>
          <p:cNvPr id="2" name="TextBox 1">
            <a:extLst>
              <a:ext uri="{FF2B5EF4-FFF2-40B4-BE49-F238E27FC236}">
                <a16:creationId xmlns:a16="http://schemas.microsoft.com/office/drawing/2014/main" id="{E9F8E59F-B1EC-8A1D-6942-984441AF00B4}"/>
              </a:ext>
            </a:extLst>
          </p:cNvPr>
          <p:cNvSpPr txBox="1"/>
          <p:nvPr/>
        </p:nvSpPr>
        <p:spPr>
          <a:xfrm>
            <a:off x="494675" y="2693127"/>
            <a:ext cx="12057089" cy="646331"/>
          </a:xfrm>
          <a:prstGeom prst="rect">
            <a:avLst/>
          </a:prstGeom>
          <a:noFill/>
          <a:scene3d>
            <a:camera prst="obliqueBottomLeft"/>
            <a:lightRig rig="threePt" dir="t"/>
          </a:scene3d>
          <a:sp3d>
            <a:bevelT w="165100" prst="coolSlant"/>
          </a:sp3d>
        </p:spPr>
        <p:txBody>
          <a:bodyPr wrap="square" rtlCol="0">
            <a:spAutoFit/>
          </a:bodyPr>
          <a:lstStyle/>
          <a:p>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Tiết</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1: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Rèn</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luyện</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sức</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khoẻ</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Giáo</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dục</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an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ninh</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quốc</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phòng</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7437"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798" y="648813"/>
            <a:ext cx="5498061" cy="2431435"/>
          </a:xfrm>
          <a:prstGeom prst="rect">
            <a:avLst/>
          </a:prstGeom>
          <a:noFill/>
        </p:spPr>
        <p:txBody>
          <a:bodyPr wrap="square" rtlCol="0">
            <a:spAutoFit/>
          </a:bodyPr>
          <a:lstStyle/>
          <a:p>
            <a:pPr algn="just"/>
            <a:r>
              <a:rPr lang="vi-VN" sz="38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Hoạt động 1: </a:t>
            </a:r>
            <a:r>
              <a:rPr lang="pt-BR" sz="3800" b="1" dirty="0">
                <a:solidFill>
                  <a:schemeClr val="bg1"/>
                </a:solidFill>
                <a:latin typeface="Times New Roman" panose="02020603050405020304" pitchFamily="18" charset="0"/>
                <a:cs typeface="Times New Roman" panose="02020603050405020304" pitchFamily="18" charset="0"/>
              </a:rPr>
              <a:t>Chia sẻ về việc tự chủ trong rèn luyện thể chất để đảm bảo sức khoẻ </a:t>
            </a:r>
            <a:endParaRPr lang="en-US" sz="3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2463CDE-7F2D-1A6C-9223-316398AA1F0E}"/>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588957" y="48638"/>
            <a:ext cx="15207521" cy="7247744"/>
          </a:xfrm>
          <a:prstGeom prst="rect">
            <a:avLst/>
          </a:prstGeom>
        </p:spPr>
      </p:pic>
      <p:sp>
        <p:nvSpPr>
          <p:cNvPr id="3" name="TextBox 2">
            <a:extLst>
              <a:ext uri="{FF2B5EF4-FFF2-40B4-BE49-F238E27FC236}">
                <a16:creationId xmlns:a16="http://schemas.microsoft.com/office/drawing/2014/main" id="{CDC4301D-E02F-8317-CF30-1E92BEEF407B}"/>
              </a:ext>
            </a:extLst>
          </p:cNvPr>
          <p:cNvSpPr txBox="1"/>
          <p:nvPr/>
        </p:nvSpPr>
        <p:spPr>
          <a:xfrm>
            <a:off x="485931" y="1754257"/>
            <a:ext cx="11220138" cy="3607141"/>
          </a:xfrm>
          <a:prstGeom prst="rect">
            <a:avLst/>
          </a:prstGeom>
          <a:noFill/>
        </p:spPr>
        <p:txBody>
          <a:bodyPr wrap="square">
            <a:spAutoFit/>
          </a:bodyPr>
          <a:lstStyle/>
          <a:p>
            <a:pPr algn="just">
              <a:lnSpc>
                <a:spcPct val="107000"/>
              </a:lnSpc>
              <a:spcAft>
                <a:spcPts val="800"/>
              </a:spcAft>
            </a:pPr>
            <a:r>
              <a:rPr lang="en-US" sz="4000" b="1" spc="15" dirty="0" err="1">
                <a:latin typeface="Times New Roman" panose="02020603050405020304" pitchFamily="18" charset="0"/>
                <a:ea typeface="Calibri" panose="020F0502020204030204" pitchFamily="34" charset="0"/>
                <a:cs typeface="Times New Roman" panose="02020603050405020304" pitchFamily="18" charset="0"/>
              </a:rPr>
              <a:t>Gợi</a:t>
            </a:r>
            <a:r>
              <a:rPr lang="en-US" sz="4000" b="1" spc="15" dirty="0">
                <a:latin typeface="Times New Roman" panose="02020603050405020304" pitchFamily="18" charset="0"/>
                <a:ea typeface="Calibri" panose="020F0502020204030204" pitchFamily="34" charset="0"/>
                <a:cs typeface="Times New Roman" panose="02020603050405020304" pitchFamily="18" charset="0"/>
              </a:rPr>
              <a:t> ý:</a:t>
            </a:r>
          </a:p>
          <a:p>
            <a:pPr algn="just">
              <a:lnSpc>
                <a:spcPct val="107000"/>
              </a:lnSpc>
              <a:spcAft>
                <a:spcPts val="800"/>
              </a:spcAft>
            </a:pP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rèn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rèn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rèn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15"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khỏe</a:t>
            </a:r>
            <a:r>
              <a:rPr lang="en-US" sz="4000" b="1" spc="15"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39756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4"/>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085451" y="5251117"/>
              <a:ext cx="3991772" cy="646331"/>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Thảo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nhóm</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6" name="Chilling in 5 Minutes Ice Cream Time Bomb!">
            <a:hlinkClick r:id="" action="ppaction://media"/>
            <a:extLst>
              <a:ext uri="{FF2B5EF4-FFF2-40B4-BE49-F238E27FC236}">
                <a16:creationId xmlns:a16="http://schemas.microsoft.com/office/drawing/2014/main" id="{74D146F1-F46F-DA34-69C0-BE119D2CA5B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5999" y="3035509"/>
            <a:ext cx="5329003" cy="2800349"/>
          </a:xfrm>
          <a:prstGeom prst="rect">
            <a:avLst/>
          </a:prstGeom>
        </p:spPr>
      </p:pic>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13847"/>
            <a:ext cx="53928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sẻ</a:t>
            </a:r>
            <a:r>
              <a:rPr kumimoji="0" lang="en-US" sz="7200" b="1" i="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a:t>
            </a:r>
            <a:r>
              <a:rPr kumimoji="0" lang="en-US" sz="7200" b="1" i="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lớp</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39178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096304" y="395999"/>
            <a:ext cx="616510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Thử</a:t>
            </a: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tài</a:t>
            </a: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phóng</a:t>
            </a: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nhí</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2870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75402"/>
            <a:ext cx="5392801" cy="2185214"/>
          </a:xfrm>
          <a:prstGeom prst="rect">
            <a:avLst/>
          </a:prstGeom>
          <a:noFill/>
        </p:spPr>
        <p:txBody>
          <a:bodyPr wrap="square" rtlCol="0">
            <a:spAutoFit/>
          </a:bodyPr>
          <a:lstStyle/>
          <a:p>
            <a:pPr lvl="0" algn="ctr"/>
            <a:r>
              <a:rPr lang="vi-VN" sz="34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Hoạt động 2: </a:t>
            </a:r>
            <a:endParaRPr lang="en-US" sz="34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a:p>
            <a:pPr lvl="0" algn="just"/>
            <a:r>
              <a:rPr lang="pt-BR" sz="3400" b="1" dirty="0">
                <a:solidFill>
                  <a:schemeClr val="bg1"/>
                </a:solidFill>
                <a:latin typeface="Times New Roman" panose="02020603050405020304" pitchFamily="18" charset="0"/>
                <a:cs typeface="Times New Roman" panose="02020603050405020304" pitchFamily="18" charset="0"/>
              </a:rPr>
              <a:t>Tích hợp giáo dục an ninh quốc phòng thông qua trò chơi Rung chuông vàng </a:t>
            </a:r>
            <a:endParaRPr kumimoji="0" lang="en-US" sz="3400" b="0" i="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554</TotalTime>
  <Words>787</Words>
  <Application>Microsoft Office PowerPoint</Application>
  <PresentationFormat>Widescreen</PresentationFormat>
  <Paragraphs>95</Paragraphs>
  <Slides>20</Slides>
  <Notes>1</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等线</vt:lpstr>
      <vt:lpstr>.VnBahamasBH</vt:lpstr>
      <vt:lpstr>.VnTime</vt:lpstr>
      <vt:lpstr>Arial</vt:lpstr>
      <vt:lpstr>Calibri</vt:lpstr>
      <vt:lpstr>Calibri Light</vt:lpstr>
      <vt:lpstr>Times New Roman</vt:lpstr>
      <vt:lpstr>Vogue-ExtraBold</vt:lpstr>
      <vt:lpstr>思源黑体 CN</vt:lpstr>
      <vt:lpstr>思源黑体 CN Bold</vt:lpstr>
      <vt:lpstr>阿里妈妈刀隶体</vt:lpstr>
      <vt:lpstr>阿里巴巴普惠体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93</cp:revision>
  <dcterms:created xsi:type="dcterms:W3CDTF">2023-07-24T12:44:24Z</dcterms:created>
  <dcterms:modified xsi:type="dcterms:W3CDTF">2025-02-18T13:20:38Z</dcterms:modified>
  <cp:category>9Slide.vn</cp:category>
</cp:coreProperties>
</file>