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9"/>
  </p:notesMasterIdLst>
  <p:sldIdLst>
    <p:sldId id="7169" r:id="rId3"/>
    <p:sldId id="7179" r:id="rId4"/>
    <p:sldId id="259" r:id="rId5"/>
    <p:sldId id="7182" r:id="rId6"/>
    <p:sldId id="7192" r:id="rId7"/>
    <p:sldId id="7193" r:id="rId8"/>
    <p:sldId id="7194" r:id="rId9"/>
    <p:sldId id="7195" r:id="rId10"/>
    <p:sldId id="7180" r:id="rId11"/>
    <p:sldId id="7135" r:id="rId12"/>
    <p:sldId id="7196" r:id="rId13"/>
    <p:sldId id="7197" r:id="rId14"/>
    <p:sldId id="7198" r:id="rId15"/>
    <p:sldId id="7199" r:id="rId16"/>
    <p:sldId id="7200" r:id="rId17"/>
    <p:sldId id="71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21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-29863" y="70835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6483" y="1550743"/>
            <a:ext cx="9010464" cy="512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458</Words>
  <Application>Microsoft Office PowerPoint</Application>
  <PresentationFormat>Widescreen</PresentationFormat>
  <Paragraphs>37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微软雅黑</vt:lpstr>
      <vt:lpstr>#9Slide07 HoneyCream</vt:lpstr>
      <vt:lpstr>Arial</vt:lpstr>
      <vt:lpstr>Calibri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Administrator</cp:lastModifiedBy>
  <cp:revision>54</cp:revision>
  <dcterms:created xsi:type="dcterms:W3CDTF">2022-08-16T23:23:33Z</dcterms:created>
  <dcterms:modified xsi:type="dcterms:W3CDTF">2025-02-19T14:47:25Z</dcterms:modified>
</cp:coreProperties>
</file>