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56" r:id="rId2"/>
    <p:sldId id="257" r:id="rId3"/>
    <p:sldId id="263" r:id="rId4"/>
    <p:sldId id="258" r:id="rId5"/>
    <p:sldId id="259" r:id="rId6"/>
    <p:sldId id="272" r:id="rId7"/>
    <p:sldId id="331" r:id="rId8"/>
    <p:sldId id="332" r:id="rId9"/>
    <p:sldId id="279" r:id="rId10"/>
    <p:sldId id="336" r:id="rId11"/>
    <p:sldId id="337" r:id="rId12"/>
    <p:sldId id="338" r:id="rId13"/>
    <p:sldId id="390" r:id="rId14"/>
    <p:sldId id="391" r:id="rId15"/>
    <p:sldId id="392" r:id="rId16"/>
    <p:sldId id="34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F6"/>
    <a:srgbClr val="D5ABC9"/>
    <a:srgbClr val="FFDF4F"/>
    <a:srgbClr val="F0F0F0"/>
    <a:srgbClr val="56983F"/>
    <a:srgbClr val="5FA341"/>
    <a:srgbClr val="FFFFFF"/>
    <a:srgbClr val="F3F3F4"/>
    <a:srgbClr val="FF8604"/>
    <a:srgbClr val="623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010" autoAdjust="0"/>
  </p:normalViewPr>
  <p:slideViewPr>
    <p:cSldViewPr snapToGrid="0">
      <p:cViewPr varScale="1">
        <p:scale>
          <a:sx n="64" d="100"/>
          <a:sy n="64" d="100"/>
        </p:scale>
        <p:origin x="2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1E4C-F223-443F-A824-8FD6E1BD82AD}"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F0E4-32DA-46CC-B825-83CB19AB9B81}" type="slidenum">
              <a:rPr lang="en-US" smtClean="0"/>
              <a:t>‹#›</a:t>
            </a:fld>
            <a:endParaRPr lang="en-US"/>
          </a:p>
        </p:txBody>
      </p:sp>
    </p:spTree>
    <p:extLst>
      <p:ext uri="{BB962C8B-B14F-4D97-AF65-F5344CB8AC3E}">
        <p14:creationId xmlns:p14="http://schemas.microsoft.com/office/powerpoint/2010/main" val="40169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3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2/19/2025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34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2/19/2025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70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2/19/2025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35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2/19/2025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498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tile tx="0" ty="0" sx="100000" sy="100000" flip="none" algn="tl"/>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B519ABB-2D69-4055-90A5-805FC9528213}"/>
              </a:ext>
            </a:extLst>
          </p:cNvPr>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und pink label with white text and a black background&#10;&#10;Description automatically generated">
            <a:extLst>
              <a:ext uri="{FF2B5EF4-FFF2-40B4-BE49-F238E27FC236}">
                <a16:creationId xmlns:a16="http://schemas.microsoft.com/office/drawing/2014/main" id="{0E1CEC85-B290-176E-4285-C3CA5DA548F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944414" y="112626"/>
            <a:ext cx="1676759" cy="1676759"/>
          </a:xfrm>
          <a:prstGeom prst="rect">
            <a:avLst/>
          </a:prstGeom>
        </p:spPr>
      </p:pic>
    </p:spTree>
    <p:extLst>
      <p:ext uri="{BB962C8B-B14F-4D97-AF65-F5344CB8AC3E}">
        <p14:creationId xmlns:p14="http://schemas.microsoft.com/office/powerpoint/2010/main" val="39292631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emf"/></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emf"/><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11" Type="http://schemas.openxmlformats.org/officeDocument/2006/relationships/audio" Target="../media/audio1.wav"/><Relationship Id="rId5" Type="http://schemas.openxmlformats.org/officeDocument/2006/relationships/audio" Target="../media/audio1.wav"/><Relationship Id="rId10" Type="http://schemas.openxmlformats.org/officeDocument/2006/relationships/image" Target="../media/image23.png"/><Relationship Id="rId4" Type="http://schemas.openxmlformats.org/officeDocument/2006/relationships/notesSlide" Target="../notesSlides/notesSlide1.xml"/><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15FAA3D9-3C96-4775-73EB-1DB9C140B0D7}"/>
              </a:ext>
            </a:extLst>
          </p:cNvPr>
          <p:cNvPicPr>
            <a:picLocks noChangeAspect="1"/>
          </p:cNvPicPr>
          <p:nvPr/>
        </p:nvPicPr>
        <p:blipFill>
          <a:blip r:embed="rId12"/>
          <a:stretch>
            <a:fillRect/>
          </a:stretch>
        </p:blipFill>
        <p:spPr>
          <a:xfrm>
            <a:off x="5414311" y="2114652"/>
            <a:ext cx="1859441" cy="1072989"/>
          </a:xfrm>
          <a:prstGeom prst="rect">
            <a:avLst/>
          </a:prstGeom>
        </p:spPr>
      </p:pic>
      <p:pic>
        <p:nvPicPr>
          <p:cNvPr id="7" name="Picture 6">
            <a:extLst>
              <a:ext uri="{FF2B5EF4-FFF2-40B4-BE49-F238E27FC236}">
                <a16:creationId xmlns:a16="http://schemas.microsoft.com/office/drawing/2014/main" id="{47A7AC3C-EFA8-1C0F-823D-C9914C57F6E4}"/>
              </a:ext>
            </a:extLst>
          </p:cNvPr>
          <p:cNvPicPr>
            <a:picLocks noChangeAspect="1"/>
          </p:cNvPicPr>
          <p:nvPr/>
        </p:nvPicPr>
        <p:blipFill>
          <a:blip r:embed="rId13"/>
          <a:stretch>
            <a:fillRect/>
          </a:stretch>
        </p:blipFill>
        <p:spPr>
          <a:xfrm>
            <a:off x="2986664" y="2803262"/>
            <a:ext cx="7096359" cy="1603387"/>
          </a:xfrm>
          <a:prstGeom prst="rect">
            <a:avLst/>
          </a:prstGeom>
        </p:spPr>
      </p:pic>
      <p:pic>
        <p:nvPicPr>
          <p:cNvPr id="4" name="Picture 3">
            <a:extLst>
              <a:ext uri="{FF2B5EF4-FFF2-40B4-BE49-F238E27FC236}">
                <a16:creationId xmlns:a16="http://schemas.microsoft.com/office/drawing/2014/main" id="{3C8CC903-C14E-9A93-7CBD-77F2353520C3}"/>
              </a:ext>
            </a:extLst>
          </p:cNvPr>
          <p:cNvPicPr>
            <a:picLocks noChangeAspect="1"/>
          </p:cNvPicPr>
          <p:nvPr/>
        </p:nvPicPr>
        <p:blipFill>
          <a:blip r:embed="rId14"/>
          <a:stretch>
            <a:fillRect/>
          </a:stretch>
        </p:blipFill>
        <p:spPr>
          <a:xfrm>
            <a:off x="5155940" y="4174984"/>
            <a:ext cx="3305237" cy="805495"/>
          </a:xfrm>
          <a:prstGeom prst="rect">
            <a:avLst/>
          </a:prstGeom>
        </p:spPr>
      </p:pic>
      <p:sp>
        <p:nvSpPr>
          <p:cNvPr id="6" name="TextBox 5">
            <a:extLst>
              <a:ext uri="{FF2B5EF4-FFF2-40B4-BE49-F238E27FC236}">
                <a16:creationId xmlns:a16="http://schemas.microsoft.com/office/drawing/2014/main" id="{BF340EC5-A77A-9643-A571-CEE6942AB342}"/>
              </a:ext>
            </a:extLst>
          </p:cNvPr>
          <p:cNvSpPr txBox="1"/>
          <p:nvPr/>
        </p:nvSpPr>
        <p:spPr>
          <a:xfrm>
            <a:off x="4780789" y="4183471"/>
            <a:ext cx="3802724"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Tiết</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81707951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họn</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cách</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viết</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tỉ</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phần</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trăm</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thích</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hợp</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cho</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tỉ</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ghi</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ở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mỗi</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chiếc</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xe</a:t>
                </a:r>
                <a:r>
                  <a:rPr lang="en-US"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kumimoji="0" lang="en-US" sz="19900" b="1" i="0" u="none" strike="noStrike" kern="1200" cap="none" spc="0" normalizeH="0" baseline="0" noProof="0" dirty="0">
                  <a:ln>
                    <a:noFill/>
                  </a:ln>
                  <a:solidFill>
                    <a:srgbClr val="ED5565"/>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1</a:t>
              </a:r>
            </a:p>
          </p:txBody>
        </p:sp>
      </p:grpSp>
      <p:pic>
        <p:nvPicPr>
          <p:cNvPr id="9" name="Picture 8">
            <a:extLst>
              <a:ext uri="{FF2B5EF4-FFF2-40B4-BE49-F238E27FC236}">
                <a16:creationId xmlns:a16="http://schemas.microsoft.com/office/drawing/2014/main" id="{4EF461E3-E1F1-A73C-9A63-B2998210F515}"/>
              </a:ext>
            </a:extLst>
          </p:cNvPr>
          <p:cNvPicPr>
            <a:picLocks noChangeAspect="1"/>
          </p:cNvPicPr>
          <p:nvPr/>
        </p:nvPicPr>
        <p:blipFill>
          <a:blip r:embed="rId2"/>
          <a:stretch>
            <a:fillRect/>
          </a:stretch>
        </p:blipFill>
        <p:spPr>
          <a:xfrm>
            <a:off x="618303" y="1812870"/>
            <a:ext cx="11211296" cy="3915268"/>
          </a:xfrm>
          <a:prstGeom prst="rect">
            <a:avLst/>
          </a:prstGeom>
        </p:spPr>
      </p:pic>
      <p:cxnSp>
        <p:nvCxnSpPr>
          <p:cNvPr id="17" name="Straight Connector 16">
            <a:extLst>
              <a:ext uri="{FF2B5EF4-FFF2-40B4-BE49-F238E27FC236}">
                <a16:creationId xmlns:a16="http://schemas.microsoft.com/office/drawing/2014/main" id="{0E43E42C-F261-4004-25E4-00CEEB24D90A}"/>
              </a:ext>
            </a:extLst>
          </p:cNvPr>
          <p:cNvCxnSpPr/>
          <p:nvPr/>
        </p:nvCxnSpPr>
        <p:spPr>
          <a:xfrm>
            <a:off x="2007476" y="2606566"/>
            <a:ext cx="7231117" cy="90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3A11DD-550E-F4D6-8496-BD50F45D6917}"/>
              </a:ext>
            </a:extLst>
          </p:cNvPr>
          <p:cNvCxnSpPr>
            <a:cxnSpLocks/>
          </p:cNvCxnSpPr>
          <p:nvPr/>
        </p:nvCxnSpPr>
        <p:spPr>
          <a:xfrm>
            <a:off x="2102069" y="3447394"/>
            <a:ext cx="2921876" cy="788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2B1595-4E31-E559-4B8A-32DCDE85EBEB}"/>
              </a:ext>
            </a:extLst>
          </p:cNvPr>
          <p:cNvCxnSpPr>
            <a:cxnSpLocks/>
          </p:cNvCxnSpPr>
          <p:nvPr/>
        </p:nvCxnSpPr>
        <p:spPr>
          <a:xfrm flipV="1">
            <a:off x="2081048" y="2743200"/>
            <a:ext cx="4162097" cy="1545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D3D2E-9B9D-F6A5-861C-4E64BDFAC919}"/>
              </a:ext>
            </a:extLst>
          </p:cNvPr>
          <p:cNvCxnSpPr>
            <a:cxnSpLocks/>
          </p:cNvCxnSpPr>
          <p:nvPr/>
        </p:nvCxnSpPr>
        <p:spPr>
          <a:xfrm>
            <a:off x="2112579" y="5023946"/>
            <a:ext cx="6169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phic 6">
            <a:extLst>
              <a:ext uri="{FF2B5EF4-FFF2-40B4-BE49-F238E27FC236}">
                <a16:creationId xmlns:a16="http://schemas.microsoft.com/office/drawing/2014/main" id="{08FE0061-B300-BE67-BFC7-E895711B7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id="{32C7081A-DD4F-52EF-8436-1B189AE8ADFC}"/>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39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Times New Roman" panose="02020603050405020304" pitchFamily="18" charset="0"/>
                    <a:cs typeface="Times New Roman" panose="02020603050405020304" pitchFamily="18" charset="0"/>
                  </a:rPr>
                  <a:t>Số</a:t>
                </a:r>
                <a:endParaRPr kumimoji="0" lang="en-US" sz="34400" b="1" i="0" u="none" strike="noStrike" kern="1200" cap="none" spc="0" normalizeH="0" baseline="0" noProof="0" dirty="0">
                  <a:ln>
                    <a:noFill/>
                  </a:ln>
                  <a:solidFill>
                    <a:srgbClr val="ED5565"/>
                  </a:solidFill>
                  <a:effectLst/>
                  <a:uLnTx/>
                  <a:uFillTx/>
                  <a:latin typeface="Times New Roman" panose="02020603050405020304" pitchFamily="18" charset="0"/>
                  <a:cs typeface="Times New Roman" panose="02020603050405020304" pitchFamily="18"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2</a:t>
              </a:r>
            </a:p>
          </p:txBody>
        </p:sp>
      </p:grpSp>
      <p:graphicFrame>
        <p:nvGraphicFramePr>
          <p:cNvPr id="9" name="Table 8">
            <a:extLst>
              <a:ext uri="{FF2B5EF4-FFF2-40B4-BE49-F238E27FC236}">
                <a16:creationId xmlns:a16="http://schemas.microsoft.com/office/drawing/2014/main" id="{C2A442B0-164A-405B-4905-2C0006252D9A}"/>
              </a:ext>
            </a:extLst>
          </p:cNvPr>
          <p:cNvGraphicFramePr>
            <a:graphicFrameLocks noGrp="1"/>
          </p:cNvGraphicFramePr>
          <p:nvPr>
            <p:extLst>
              <p:ext uri="{D42A27DB-BD31-4B8C-83A1-F6EECF244321}">
                <p14:modId xmlns:p14="http://schemas.microsoft.com/office/powerpoint/2010/main" val="266666768"/>
              </p:ext>
            </p:extLst>
          </p:nvPr>
        </p:nvGraphicFramePr>
        <p:xfrm>
          <a:off x="430924" y="1512328"/>
          <a:ext cx="11372195" cy="2764536"/>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val="840415265"/>
                    </a:ext>
                  </a:extLst>
                </a:gridCol>
                <a:gridCol w="1921507">
                  <a:extLst>
                    <a:ext uri="{9D8B030D-6E8A-4147-A177-3AD203B41FA5}">
                      <a16:colId xmlns:a16="http://schemas.microsoft.com/office/drawing/2014/main" val="1655166175"/>
                    </a:ext>
                  </a:extLst>
                </a:gridCol>
                <a:gridCol w="1921507">
                  <a:extLst>
                    <a:ext uri="{9D8B030D-6E8A-4147-A177-3AD203B41FA5}">
                      <a16:colId xmlns:a16="http://schemas.microsoft.com/office/drawing/2014/main" val="3585854356"/>
                    </a:ext>
                  </a:extLst>
                </a:gridCol>
                <a:gridCol w="2216771">
                  <a:extLst>
                    <a:ext uri="{9D8B030D-6E8A-4147-A177-3AD203B41FA5}">
                      <a16:colId xmlns:a16="http://schemas.microsoft.com/office/drawing/2014/main" val="1209498484"/>
                    </a:ext>
                  </a:extLst>
                </a:gridCol>
                <a:gridCol w="2216771">
                  <a:extLst>
                    <a:ext uri="{9D8B030D-6E8A-4147-A177-3AD203B41FA5}">
                      <a16:colId xmlns:a16="http://schemas.microsoft.com/office/drawing/2014/main"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003368"/>
                  </a:ext>
                </a:extLst>
              </a:tr>
            </a:tbl>
          </a:graphicData>
        </a:graphic>
      </p:graphicFrame>
      <p:sp>
        <p:nvSpPr>
          <p:cNvPr id="10" name="Rectangle: Rounded Corners 9">
            <a:extLst>
              <a:ext uri="{FF2B5EF4-FFF2-40B4-BE49-F238E27FC236}">
                <a16:creationId xmlns:a16="http://schemas.microsoft.com/office/drawing/2014/main" id="{BC967113-D173-A1C4-9C52-B5E6034A8F5E}"/>
              </a:ext>
            </a:extLst>
          </p:cNvPr>
          <p:cNvSpPr/>
          <p:nvPr/>
        </p:nvSpPr>
        <p:spPr>
          <a:xfrm>
            <a:off x="3888828" y="339484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0,04</a:t>
            </a:r>
          </a:p>
        </p:txBody>
      </p:sp>
      <p:sp>
        <p:nvSpPr>
          <p:cNvPr id="14" name="Rectangle: Rounded Corners 13">
            <a:extLst>
              <a:ext uri="{FF2B5EF4-FFF2-40B4-BE49-F238E27FC236}">
                <a16:creationId xmlns:a16="http://schemas.microsoft.com/office/drawing/2014/main" id="{81FC489B-87B9-18BB-DD91-C6869C1AE303}"/>
              </a:ext>
            </a:extLst>
          </p:cNvPr>
          <p:cNvSpPr/>
          <p:nvPr/>
        </p:nvSpPr>
        <p:spPr>
          <a:xfrm>
            <a:off x="5833241" y="2259723"/>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80</a:t>
            </a:r>
          </a:p>
        </p:txBody>
      </p:sp>
      <p:sp>
        <p:nvSpPr>
          <p:cNvPr id="16" name="Rectangle: Rounded Corners 15">
            <a:extLst>
              <a:ext uri="{FF2B5EF4-FFF2-40B4-BE49-F238E27FC236}">
                <a16:creationId xmlns:a16="http://schemas.microsoft.com/office/drawing/2014/main" id="{D905361A-FFA1-086D-2B49-DBFA97283A52}"/>
              </a:ext>
            </a:extLst>
          </p:cNvPr>
          <p:cNvSpPr/>
          <p:nvPr/>
        </p:nvSpPr>
        <p:spPr>
          <a:xfrm>
            <a:off x="7914289" y="342637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7,5</a:t>
            </a:r>
          </a:p>
        </p:txBody>
      </p:sp>
      <p:sp>
        <p:nvSpPr>
          <p:cNvPr id="22" name="Rectangle: Rounded Corners 21">
            <a:extLst>
              <a:ext uri="{FF2B5EF4-FFF2-40B4-BE49-F238E27FC236}">
                <a16:creationId xmlns:a16="http://schemas.microsoft.com/office/drawing/2014/main" id="{4DEDF6D9-EF14-BE53-2414-3DA3D463622A}"/>
              </a:ext>
            </a:extLst>
          </p:cNvPr>
          <p:cNvSpPr/>
          <p:nvPr/>
        </p:nvSpPr>
        <p:spPr>
          <a:xfrm>
            <a:off x="10100440" y="2301764"/>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a:t>
            </a:r>
          </a:p>
        </p:txBody>
      </p:sp>
      <p:pic>
        <p:nvPicPr>
          <p:cNvPr id="23" name="Graphic 6">
            <a:extLst>
              <a:ext uri="{FF2B5EF4-FFF2-40B4-BE49-F238E27FC236}">
                <a16:creationId xmlns:a16="http://schemas.microsoft.com/office/drawing/2014/main" id="{A5B3CD34-2172-EE09-BE7C-2E40845D01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id="{B5647F10-1BC2-CD3E-CF2F-B42BD10992BC}"/>
              </a:ext>
            </a:extLst>
          </p:cNvPr>
          <p:cNvPicPr>
            <a:picLocks noChangeAspect="1"/>
          </p:cNvPicPr>
          <p:nvPr/>
        </p:nvPicPr>
        <p:blipFill>
          <a:blip r:embed="rId4">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5212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6" name="Group 5"/>
          <p:cNvGrpSpPr/>
          <p:nvPr/>
        </p:nvGrpSpPr>
        <p:grpSpPr>
          <a:xfrm>
            <a:off x="470061" y="227946"/>
            <a:ext cx="11333056" cy="1628596"/>
            <a:chOff x="729748" y="853200"/>
            <a:chExt cx="11333056" cy="1628596"/>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3</a:t>
              </a:r>
            </a:p>
          </p:txBody>
        </p:sp>
      </p:grpSp>
      <p:pic>
        <p:nvPicPr>
          <p:cNvPr id="9" name="Picture 8">
            <a:extLst>
              <a:ext uri="{FF2B5EF4-FFF2-40B4-BE49-F238E27FC236}">
                <a16:creationId xmlns:a16="http://schemas.microsoft.com/office/drawing/2014/main" id="{F01C02D4-C6DC-3368-49B0-88B04F7C603B}"/>
              </a:ext>
            </a:extLst>
          </p:cNvPr>
          <p:cNvPicPr>
            <a:picLocks noChangeAspect="1"/>
          </p:cNvPicPr>
          <p:nvPr/>
        </p:nvPicPr>
        <p:blipFill>
          <a:blip r:embed="rId3"/>
          <a:stretch>
            <a:fillRect/>
          </a:stretch>
        </p:blipFill>
        <p:spPr>
          <a:xfrm>
            <a:off x="5600905" y="1975945"/>
            <a:ext cx="6236371" cy="2154784"/>
          </a:xfrm>
          <a:prstGeom prst="rect">
            <a:avLst/>
          </a:prstGeom>
        </p:spPr>
      </p:pic>
      <p:sp>
        <p:nvSpPr>
          <p:cNvPr id="10" name="TextBox 9">
            <a:extLst>
              <a:ext uri="{FF2B5EF4-FFF2-40B4-BE49-F238E27FC236}">
                <a16:creationId xmlns:a16="http://schemas.microsoft.com/office/drawing/2014/main" id="{0AE13900-0AD6-BE80-8796-AA60334BC2F0}"/>
              </a:ext>
            </a:extLst>
          </p:cNvPr>
          <p:cNvSpPr txBox="1"/>
          <p:nvPr/>
        </p:nvSpPr>
        <p:spPr>
          <a:xfrm>
            <a:off x="3258207" y="3993931"/>
            <a:ext cx="3867807" cy="553998"/>
          </a:xfrm>
          <a:prstGeom prst="rect">
            <a:avLst/>
          </a:prstGeom>
          <a:noFill/>
        </p:spPr>
        <p:txBody>
          <a:bodyPr wrap="square" lIns="0" tIns="0" rIns="0" bIns="0" rtlCol="0">
            <a:spAutoFit/>
          </a:bodyPr>
          <a:lstStyle/>
          <a:p>
            <a:pPr algn="l"/>
            <a:r>
              <a:rPr lang="vi-VN" sz="36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Ta có sơ đồ:</a:t>
            </a:r>
            <a:endParaRPr lang="en-US" sz="3600" b="1" dirty="0">
              <a:solidFill>
                <a:schemeClr val="tx1">
                  <a:lumMod val="50000"/>
                  <a:lumOff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0FD039C2-E25F-6324-6230-8C54ECD1FF38}"/>
              </a:ext>
            </a:extLst>
          </p:cNvPr>
          <p:cNvPicPr>
            <a:picLocks noChangeAspect="1"/>
          </p:cNvPicPr>
          <p:nvPr/>
        </p:nvPicPr>
        <p:blipFill>
          <a:blip r:embed="rId4"/>
          <a:stretch>
            <a:fillRect/>
          </a:stretch>
        </p:blipFill>
        <p:spPr>
          <a:xfrm>
            <a:off x="2485861" y="4523719"/>
            <a:ext cx="5895975" cy="1657350"/>
          </a:xfrm>
          <a:prstGeom prst="rect">
            <a:avLst/>
          </a:prstGeom>
        </p:spPr>
      </p:pic>
    </p:spTree>
    <p:extLst>
      <p:ext uri="{BB962C8B-B14F-4D97-AF65-F5344CB8AC3E}">
        <p14:creationId xmlns:p14="http://schemas.microsoft.com/office/powerpoint/2010/main" val="23962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id="{E1FC5091-0013-FAC2-838D-ACAE8565F8C7}"/>
              </a:ext>
            </a:extLst>
          </p:cNvPr>
          <p:cNvSpPr txBox="1"/>
          <p:nvPr/>
        </p:nvSpPr>
        <p:spPr>
          <a:xfrm>
            <a:off x="1744717" y="1051034"/>
            <a:ext cx="8544911" cy="4924425"/>
          </a:xfrm>
          <a:prstGeom prst="rect">
            <a:avLst/>
          </a:prstGeom>
          <a:noFill/>
        </p:spPr>
        <p:txBody>
          <a:bodyPr wrap="square" lIns="0" tIns="0" rIns="0" bIns="0" rtlCol="0">
            <a:spAutoFit/>
          </a:bodyPr>
          <a:lstStyle/>
          <a:p>
            <a:pPr marL="30480" marR="30480" algn="ctr">
              <a:spcBef>
                <a:spcPts val="0"/>
              </a:spcBef>
              <a:spcAft>
                <a:spcPts val="0"/>
              </a:spcAft>
            </a:pP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giải</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30480" marR="30480" algn="ctr">
              <a:spcBef>
                <a:spcPts val="0"/>
              </a:spcBef>
              <a:spcAft>
                <a:spcPts val="0"/>
              </a:spcAft>
            </a:pP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Tổng</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phần</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bằng</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nhau</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30480" marR="30480" algn="ctr">
              <a:spcBef>
                <a:spcPts val="0"/>
              </a:spcBef>
              <a:spcAft>
                <a:spcPts val="0"/>
              </a:spcAft>
            </a:pP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 + 5 = 7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phần</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30480" marR="30480" algn="ctr">
              <a:spcBef>
                <a:spcPts val="0"/>
              </a:spcBef>
              <a:spcAft>
                <a:spcPts val="0"/>
              </a:spcAft>
            </a:pP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Thỏ</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hái</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được</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nấm</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30480" marR="30480" algn="ctr">
              <a:spcBef>
                <a:spcPts val="0"/>
              </a:spcBef>
              <a:spcAft>
                <a:spcPts val="0"/>
              </a:spcAft>
            </a:pP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84 : 7 × 2 = 24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cây</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30480" marR="30480" algn="ctr">
              <a:spcBef>
                <a:spcPts val="0"/>
              </a:spcBef>
              <a:spcAft>
                <a:spcPts val="0"/>
              </a:spcAft>
            </a:pP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Rùa</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hái</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được</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nấm</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30480" marR="30480" algn="ctr">
              <a:spcBef>
                <a:spcPts val="0"/>
              </a:spcBef>
              <a:spcAft>
                <a:spcPts val="0"/>
              </a:spcAft>
            </a:pP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84 – 24 = 60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cây</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30480" marR="30480" algn="ctr">
              <a:spcBef>
                <a:spcPts val="0"/>
              </a:spcBef>
              <a:spcAft>
                <a:spcPts val="0"/>
              </a:spcAft>
            </a:pP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Đáp</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Thỏ</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24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cây</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nấm</a:t>
            </a:r>
            <a:endPar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30480" marR="30480" algn="ctr">
              <a:spcBef>
                <a:spcPts val="0"/>
              </a:spcBef>
              <a:spcAft>
                <a:spcPts val="0"/>
              </a:spcAft>
            </a:pP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Rùa</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60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cây</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nấm</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l"/>
            <a:endParaRPr lang="en-US"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9" name="Graphic 6">
            <a:extLst>
              <a:ext uri="{FF2B5EF4-FFF2-40B4-BE49-F238E27FC236}">
                <a16:creationId xmlns:a16="http://schemas.microsoft.com/office/drawing/2014/main" id="{516A4E95-F70C-49DD-1388-C6093BC4DD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5574" y="5063585"/>
            <a:ext cx="2311437" cy="1625677"/>
          </a:xfrm>
          <a:prstGeom prst="rect">
            <a:avLst/>
          </a:prstGeom>
        </p:spPr>
      </p:pic>
      <p:pic>
        <p:nvPicPr>
          <p:cNvPr id="10" name="Picture 9">
            <a:extLst>
              <a:ext uri="{FF2B5EF4-FFF2-40B4-BE49-F238E27FC236}">
                <a16:creationId xmlns:a16="http://schemas.microsoft.com/office/drawing/2014/main" id="{7B3D89EB-A4A4-6EB8-D0DA-E22F00A7F882}"/>
              </a:ext>
            </a:extLst>
          </p:cNvPr>
          <p:cNvPicPr>
            <a:picLocks noChangeAspect="1"/>
          </p:cNvPicPr>
          <p:nvPr/>
        </p:nvPicPr>
        <p:blipFill>
          <a:blip r:embed="rId4">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42304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1.66667E-6 -7.40741E-7 L 0.80104 0.54653 " pathEditMode="relative" rAng="0" ptsTypes="AA">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6" name="Group 5"/>
          <p:cNvGrpSpPr/>
          <p:nvPr/>
        </p:nvGrpSpPr>
        <p:grpSpPr>
          <a:xfrm>
            <a:off x="470061" y="227946"/>
            <a:ext cx="11333056" cy="2399509"/>
            <a:chOff x="729748" y="853200"/>
            <a:chExt cx="11333056" cy="1600854"/>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539654"/>
              <a:chOff x="985282" y="914401"/>
              <a:chExt cx="16475603" cy="2464272"/>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188382" y="1007551"/>
                <a:ext cx="14897333" cy="2300533"/>
              </a:xfrm>
              <a:prstGeom prst="rect">
                <a:avLst/>
              </a:prstGeom>
              <a:noFill/>
            </p:spPr>
            <p:txBody>
              <a:bodyPr wrap="square" lIns="0" tIns="0" rIns="0" bIns="0" rtlCol="0">
                <a:spAutoFit/>
              </a:bodyPr>
              <a:lstStyle/>
              <a:p>
                <a:pPr lvl="0" algn="just">
                  <a:defRPr/>
                </a:pPr>
                <a:r>
                  <a:rPr lang="vi-VN"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a) Hỏi giá tiền một chiếc ti vi đã giảm bao nhiêu đồng?</a:t>
                </a:r>
              </a:p>
              <a:p>
                <a:pPr lvl="0" algn="just">
                  <a:defRPr/>
                </a:pPr>
                <a:r>
                  <a:rPr lang="vi-VN"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4</a:t>
              </a:r>
            </a:p>
          </p:txBody>
        </p:sp>
      </p:grpSp>
      <p:sp>
        <p:nvSpPr>
          <p:cNvPr id="4" name="TextBox 3">
            <a:extLst>
              <a:ext uri="{FF2B5EF4-FFF2-40B4-BE49-F238E27FC236}">
                <a16:creationId xmlns:a16="http://schemas.microsoft.com/office/drawing/2014/main" id="{5A857439-709D-347C-CDA1-50F98B22A897}"/>
              </a:ext>
            </a:extLst>
          </p:cNvPr>
          <p:cNvSpPr txBox="1"/>
          <p:nvPr/>
        </p:nvSpPr>
        <p:spPr>
          <a:xfrm>
            <a:off x="1566041" y="2690648"/>
            <a:ext cx="9438290" cy="4038029"/>
          </a:xfrm>
          <a:prstGeom prst="rect">
            <a:avLst/>
          </a:prstGeom>
          <a:noFill/>
        </p:spPr>
        <p:txBody>
          <a:bodyPr wrap="square" lIns="0" tIns="0" rIns="0" bIns="0" rtlCol="0">
            <a:spAutoFit/>
          </a:bodyPr>
          <a:lstStyle/>
          <a:p>
            <a:pPr marL="30480" marR="30480" algn="ctr">
              <a:lnSpc>
                <a:spcPct val="120000"/>
              </a:lnSpc>
              <a:spcBef>
                <a:spcPts val="0"/>
              </a:spcBef>
              <a:spcAft>
                <a:spcPts val="0"/>
              </a:spcAft>
            </a:pP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giải</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30480" marR="30480" algn="ctr">
              <a:lnSpc>
                <a:spcPct val="120000"/>
              </a:lnSpc>
              <a:spcBef>
                <a:spcPts val="0"/>
              </a:spcBef>
              <a:spcAft>
                <a:spcPts val="0"/>
              </a:spcAft>
            </a:pP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Giá</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tiền</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một</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chiếc</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ti</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vi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đã</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giảm</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tiền</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30480" marR="30480" algn="ctr">
              <a:lnSpc>
                <a:spcPct val="120000"/>
              </a:lnSpc>
              <a:spcBef>
                <a:spcPts val="0"/>
              </a:spcBef>
              <a:spcAft>
                <a:spcPts val="0"/>
              </a:spcAft>
            </a:pP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15 000 000 × 8 : 100 = 1 200 000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đồng</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30480" marR="30480" algn="ctr">
              <a:lnSpc>
                <a:spcPct val="120000"/>
              </a:lnSpc>
              <a:spcBef>
                <a:spcPts val="0"/>
              </a:spcBef>
              <a:spcAft>
                <a:spcPts val="0"/>
              </a:spcAft>
            </a:pP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Giá</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tiền</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chiếc</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ti</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vi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sau</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khi</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giảm</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giá</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30480" marR="30480" algn="ctr">
              <a:lnSpc>
                <a:spcPct val="120000"/>
              </a:lnSpc>
              <a:spcBef>
                <a:spcPts val="0"/>
              </a:spcBef>
              <a:spcAft>
                <a:spcPts val="0"/>
              </a:spcAft>
            </a:pP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15 000 000 – 1 200 000 = 13 800 000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đồng</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30480" marR="30480" algn="r">
              <a:lnSpc>
                <a:spcPct val="120000"/>
              </a:lnSpc>
              <a:spcBef>
                <a:spcPts val="0"/>
              </a:spcBef>
              <a:spcAft>
                <a:spcPts val="0"/>
              </a:spcAft>
            </a:pP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Đáp</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 1 200 000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đồng</a:t>
            </a:r>
            <a:endPar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 13 800 000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đồng</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338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4"/>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5751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Cảm</a:t>
              </a:r>
              <a:r>
                <a:rPr kumimoji="0" lang="en-US" sz="54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ơn</a:t>
              </a:r>
              <a:r>
                <a:rPr kumimoji="0" lang="en-US" sz="54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các</a:t>
              </a:r>
              <a:r>
                <a:rPr kumimoji="0" lang="en-US" sz="54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bạn</a:t>
              </a:r>
              <a:r>
                <a:rPr kumimoji="0" lang="en-US" sz="54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đã</a:t>
              </a:r>
              <a:r>
                <a:rPr kumimoji="0" lang="en-US" sz="54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giúp</a:t>
              </a:r>
              <a:r>
                <a:rPr kumimoji="0" lang="en-US" sz="54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mình</a:t>
              </a:r>
              <a:r>
                <a:rPr kumimoji="0" lang="en-US" sz="54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làm</a:t>
              </a:r>
              <a:r>
                <a:rPr kumimoji="0" lang="en-US" sz="54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bánh </a:t>
              </a:r>
              <a:r>
                <a:rPr kumimoji="0" lang="en-US" sz="54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nhé</a:t>
              </a:r>
              <a:r>
                <a:rPr kumimoji="0" lang="en-US" sz="54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30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0E61D73D-60D4-BC2D-1948-8D7C21F7235B}"/>
              </a:ext>
            </a:extLst>
          </p:cNvPr>
          <p:cNvPicPr>
            <a:picLocks noChangeAspect="1"/>
          </p:cNvPicPr>
          <p:nvPr/>
        </p:nvPicPr>
        <p:blipFill>
          <a:blip r:embed="rId12"/>
          <a:stretch>
            <a:fillRect/>
          </a:stretch>
        </p:blipFill>
        <p:spPr>
          <a:xfrm>
            <a:off x="3854354" y="2566410"/>
            <a:ext cx="4840644" cy="2523963"/>
          </a:xfrm>
          <a:prstGeom prst="rect">
            <a:avLst/>
          </a:prstGeom>
        </p:spPr>
      </p:pic>
    </p:spTree>
    <p:extLst>
      <p:ext uri="{BB962C8B-B14F-4D97-AF65-F5344CB8AC3E}">
        <p14:creationId xmlns:p14="http://schemas.microsoft.com/office/powerpoint/2010/main" val="391752043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CDD29222-60C8-4E3B-93A1-BA8C1D21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B26602-9784-4389-982F-587D6AB0C260}"/>
              </a:ext>
            </a:extLst>
          </p:cNvPr>
          <p:cNvPicPr>
            <a:picLocks noChangeAspect="1"/>
          </p:cNvPicPr>
          <p:nvPr/>
        </p:nvPicPr>
        <p:blipFill>
          <a:blip r:embed="rId3"/>
          <a:stretch>
            <a:fillRect/>
          </a:stretch>
        </p:blipFill>
        <p:spPr>
          <a:xfrm rot="175581">
            <a:off x="3452475" y="669325"/>
            <a:ext cx="8415349" cy="4119786"/>
          </a:xfrm>
          <a:prstGeom prst="rect">
            <a:avLst/>
          </a:prstGeom>
        </p:spPr>
      </p:pic>
      <p:sp>
        <p:nvSpPr>
          <p:cNvPr id="10" name="TextBox 9">
            <a:extLst>
              <a:ext uri="{FF2B5EF4-FFF2-40B4-BE49-F238E27FC236}">
                <a16:creationId xmlns:a16="http://schemas.microsoft.com/office/drawing/2014/main" id="{0898AF56-C2D7-464D-AA92-106E212C62EF}"/>
              </a:ext>
            </a:extLst>
          </p:cNvPr>
          <p:cNvSpPr txBox="1"/>
          <p:nvPr/>
        </p:nvSpPr>
        <p:spPr>
          <a:xfrm>
            <a:off x="4025431" y="1722697"/>
            <a:ext cx="7264810" cy="1467709"/>
          </a:xfrm>
          <a:prstGeom prst="rect">
            <a:avLst/>
          </a:prstGeom>
          <a:noFill/>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Chào</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mừng</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các</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bạn</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đã</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đến</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với</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hiệu</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 bánh</a:t>
            </a:r>
            <a:b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br>
            <a:r>
              <a:rPr kumimoji="0" lang="en-US" sz="54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Vương</a:t>
            </a:r>
            <a:r>
              <a:rPr kumimoji="0" lang="en-US" sz="54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Quốc</a:t>
            </a:r>
            <a:r>
              <a:rPr kumimoji="0" lang="en-US" sz="54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 Bánh </a:t>
            </a:r>
            <a:r>
              <a:rPr kumimoji="0" lang="en-US" sz="54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Ngọt</a:t>
            </a:r>
            <a:endPar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7C5C749-8E19-4A8E-9E8B-AA5397B9485C}"/>
              </a:ext>
            </a:extLst>
          </p:cNvPr>
          <p:cNvSpPr txBox="1"/>
          <p:nvPr/>
        </p:nvSpPr>
        <p:spPr>
          <a:xfrm>
            <a:off x="4190474" y="3284995"/>
            <a:ext cx="6934726" cy="540533"/>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Chúng</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mình</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cùng</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nhau</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làm</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 bánh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cs typeface="Times New Roman" panose="02020603050405020304" pitchFamily="18" charset="0"/>
              </a:rPr>
              <a:t>nhé</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EF69070F-6E0D-4634-840A-1272F84AB4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8854" y="2415235"/>
            <a:ext cx="3269212" cy="4310246"/>
          </a:xfrm>
          <a:prstGeom prst="rect">
            <a:avLst/>
          </a:prstGeom>
        </p:spPr>
      </p:pic>
    </p:spTree>
    <p:extLst>
      <p:ext uri="{BB962C8B-B14F-4D97-AF65-F5344CB8AC3E}">
        <p14:creationId xmlns:p14="http://schemas.microsoft.com/office/powerpoint/2010/main" val="33026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0000">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14:bounceEnd="70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sp>
        <p:nvSpPr>
          <p:cNvPr id="2" name="TextBox 1">
            <a:extLst>
              <a:ext uri="{FF2B5EF4-FFF2-40B4-BE49-F238E27FC236}">
                <a16:creationId xmlns:a16="http://schemas.microsoft.com/office/drawing/2014/main" id="{D5CF3C36-97CD-4115-BCBA-A88FBD0573D9}"/>
              </a:ext>
            </a:extLst>
          </p:cNvPr>
          <p:cNvSpPr txBox="1"/>
          <p:nvPr/>
        </p:nvSpPr>
        <p:spPr>
          <a:xfrm>
            <a:off x="2623094" y="2713672"/>
            <a:ext cx="6945812"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E76EA3"/>
                </a:solidFill>
                <a:effectLst/>
                <a:uLnTx/>
                <a:uFillTx/>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509208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4992330" y="1255295"/>
              <a:ext cx="220733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Times New Roman" panose="02020603050405020304" pitchFamily="18" charset="0"/>
                  <a:cs typeface="Times New Roman" panose="02020603050405020304" pitchFamily="18" charset="0"/>
                </a:rPr>
                <a:t>CHẶNG 1</a:t>
              </a:r>
            </a:p>
          </p:txBody>
        </p:sp>
      </p:grpSp>
      <p:pic>
        <p:nvPicPr>
          <p:cNvPr id="7" name="Picture 6">
            <a:extLst>
              <a:ext uri="{FF2B5EF4-FFF2-40B4-BE49-F238E27FC236}">
                <a16:creationId xmlns:a16="http://schemas.microsoft.com/office/drawing/2014/main" id="{5AFA8ED8-9E15-4232-C494-EA5F0F93CC72}"/>
              </a:ext>
            </a:extLst>
          </p:cNvPr>
          <p:cNvPicPr>
            <a:picLocks noChangeAspect="1"/>
          </p:cNvPicPr>
          <p:nvPr/>
        </p:nvPicPr>
        <p:blipFill>
          <a:blip r:embed="rId5"/>
          <a:stretch>
            <a:fillRect/>
          </a:stretch>
        </p:blipFill>
        <p:spPr>
          <a:xfrm>
            <a:off x="3050784" y="1696342"/>
            <a:ext cx="6090432" cy="3231160"/>
          </a:xfrm>
          <a:prstGeom prst="rect">
            <a:avLst/>
          </a:prstGeom>
        </p:spPr>
      </p:pic>
    </p:spTree>
    <p:extLst>
      <p:ext uri="{BB962C8B-B14F-4D97-AF65-F5344CB8AC3E}">
        <p14:creationId xmlns:p14="http://schemas.microsoft.com/office/powerpoint/2010/main" val="8840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1CB579-5F4A-40B0-A7FC-C83C3A60F105}"/>
              </a:ext>
            </a:extLst>
          </p:cNvPr>
          <p:cNvGrpSpPr/>
          <p:nvPr/>
        </p:nvGrpSpPr>
        <p:grpSpPr>
          <a:xfrm>
            <a:off x="226153" y="0"/>
            <a:ext cx="11568289" cy="2675467"/>
            <a:chOff x="166511" y="152399"/>
            <a:chExt cx="11568289" cy="2675467"/>
          </a:xfrm>
        </p:grpSpPr>
        <p:sp>
          <p:nvSpPr>
            <p:cNvPr id="6" name="Rectangle: Rounded Corners 5">
              <a:extLst>
                <a:ext uri="{FF2B5EF4-FFF2-40B4-BE49-F238E27FC236}">
                  <a16:creationId xmlns:a16="http://schemas.microsoft.com/office/drawing/2014/main" id="{44A0126A-3D79-4215-8EA4-E15F1E978278}"/>
                </a:ext>
              </a:extLst>
            </p:cNvPr>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8CCFB191-B1AD-42C3-BCD7-F18DF577EF32}"/>
                </a:ext>
              </a:extLst>
            </p:cNvPr>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739313D-00F9-4C69-9F31-CD5FD3E6EE35}"/>
                </a:ext>
              </a:extLst>
            </p:cNvPr>
            <p:cNvPicPr>
              <a:picLocks noChangeAspect="1"/>
            </p:cNvPicPr>
            <p:nvPr/>
          </p:nvPicPr>
          <p:blipFill>
            <a:blip r:embed="rId8"/>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id="{EAC2DC5F-CC60-46C6-8E67-23FAEED49F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06258" y="273719"/>
            <a:ext cx="1750551" cy="1874231"/>
          </a:xfrm>
          <a:prstGeom prst="rect">
            <a:avLst/>
          </a:prstGeom>
        </p:spPr>
      </p:pic>
      <p:sp>
        <p:nvSpPr>
          <p:cNvPr id="2" name="TextBox 1">
            <a:extLst>
              <a:ext uri="{FF2B5EF4-FFF2-40B4-BE49-F238E27FC236}">
                <a16:creationId xmlns:a16="http://schemas.microsoft.com/office/drawing/2014/main" id="{78BB1433-2925-4456-BBDB-2D5281415330}"/>
              </a:ext>
            </a:extLst>
          </p:cNvPr>
          <p:cNvSpPr txBox="1"/>
          <p:nvPr/>
        </p:nvSpPr>
        <p:spPr>
          <a:xfrm>
            <a:off x="3001720" y="599069"/>
            <a:ext cx="8696294" cy="1661993"/>
          </a:xfrm>
          <a:prstGeom prst="rect">
            <a:avLst/>
          </a:prstGeom>
          <a:noFill/>
        </p:spPr>
        <p:txBody>
          <a:bodyPr wrap="square" lIns="0" tIns="0" rIns="0" bIns="0" rtlCol="0">
            <a:spAutoFit/>
          </a:bodyPr>
          <a:lstStyle/>
          <a:p>
            <a:pPr algn="just"/>
            <a:r>
              <a:rPr lang="nl-NL" sz="3600" dirty="0">
                <a:latin typeface="Times New Roman" panose="02020603050405020304" pitchFamily="18" charset="0"/>
                <a:ea typeface="Cambria" panose="02040503050406030204" pitchFamily="18" charset="0"/>
                <a:cs typeface="Times New Roman" panose="02020603050405020304" pitchFamily="18" charset="0"/>
              </a:rPr>
              <a:t>Cô An đã mua 8 chiếc vòng, mỗi chiếc có giá 25 000 đồng. Hỏi cô An cần trả chúng mình bao nhiêu tiền?</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5" name="correc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62" y="-904964"/>
            <a:ext cx="487363" cy="487363"/>
          </a:xfrm>
          <a:prstGeom prst="rect">
            <a:avLst/>
          </a:prstGeom>
        </p:spPr>
      </p:pic>
      <p:sp>
        <p:nvSpPr>
          <p:cNvPr id="3" name="Rounded Rectangular Callout 31">
            <a:extLst>
              <a:ext uri="{FF2B5EF4-FFF2-40B4-BE49-F238E27FC236}">
                <a16:creationId xmlns:a16="http://schemas.microsoft.com/office/drawing/2014/main" id="{67DC4C5B-E1F6-A89E-206C-C481B660FDDE}"/>
              </a:ext>
            </a:extLst>
          </p:cNvPr>
          <p:cNvSpPr/>
          <p:nvPr/>
        </p:nvSpPr>
        <p:spPr>
          <a:xfrm>
            <a:off x="2732690" y="2987218"/>
            <a:ext cx="7767144" cy="2225913"/>
          </a:xfrm>
          <a:prstGeom prst="wedgeRoundRectCallout">
            <a:avLst>
              <a:gd name="adj1" fmla="val -62202"/>
              <a:gd name="adj2" fmla="val 2670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latin typeface="Times New Roman" panose="02020603050405020304" pitchFamily="18" charset="0"/>
                <a:cs typeface="Times New Roman" panose="02020603050405020304" pitchFamily="18" charset="0"/>
              </a:rPr>
              <a:t>Cô</a:t>
            </a:r>
            <a:r>
              <a:rPr lang="en-US" sz="3600" b="1" dirty="0">
                <a:solidFill>
                  <a:prstClr val="black"/>
                </a:solidFill>
                <a:latin typeface="Times New Roman" panose="02020603050405020304" pitchFamily="18" charset="0"/>
                <a:cs typeface="Times New Roman" panose="02020603050405020304" pitchFamily="18" charset="0"/>
              </a:rPr>
              <a:t> An </a:t>
            </a:r>
            <a:r>
              <a:rPr lang="en-US" sz="3600" b="1" dirty="0" err="1">
                <a:solidFill>
                  <a:prstClr val="black"/>
                </a:solidFill>
                <a:latin typeface="Times New Roman" panose="02020603050405020304" pitchFamily="18" charset="0"/>
                <a:cs typeface="Times New Roman" panose="02020603050405020304" pitchFamily="18" charset="0"/>
              </a:rPr>
              <a:t>cần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trả</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số</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tiền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là</a:t>
            </a:r>
            <a:r>
              <a:rPr lang="en-US" sz="3600" b="1" dirty="0">
                <a:solidFill>
                  <a:prstClr val="black"/>
                </a:solidFill>
                <a:latin typeface="Times New Roman" panose="02020603050405020304" pitchFamily="18" charset="0"/>
                <a:cs typeface="Times New Roman" panose="02020603050405020304" pitchFamily="18" charset="0"/>
              </a:rPr>
              <a:t>:</a:t>
            </a:r>
          </a:p>
          <a:p>
            <a:pPr lvl="0" algn="ctr">
              <a:defRPr/>
            </a:pPr>
            <a:r>
              <a:rPr lang="en-US" sz="3600" b="1" dirty="0">
                <a:solidFill>
                  <a:prstClr val="black"/>
                </a:solidFill>
                <a:latin typeface="Times New Roman" panose="02020603050405020304" pitchFamily="18" charset="0"/>
                <a:cs typeface="Times New Roman" panose="02020603050405020304" pitchFamily="18" charset="0"/>
              </a:rPr>
              <a:t>25 000 × 8 =  200 000 (</a:t>
            </a:r>
            <a:r>
              <a:rPr lang="en-US" sz="3600" b="1" dirty="0" err="1">
                <a:solidFill>
                  <a:prstClr val="black"/>
                </a:solidFill>
                <a:latin typeface="Times New Roman" panose="02020603050405020304" pitchFamily="18" charset="0"/>
                <a:cs typeface="Times New Roman" panose="02020603050405020304" pitchFamily="18" charset="0"/>
              </a:rPr>
              <a:t>đồng</a:t>
            </a:r>
            <a:r>
              <a:rPr lang="en-US" sz="36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73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7F254DD6-8296-4340-BE87-C74AF3A6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53E957-9D49-4366-BBF5-9B8EFF9EBF85}"/>
              </a:ext>
            </a:extLst>
          </p:cNvPr>
          <p:cNvGrpSpPr/>
          <p:nvPr/>
        </p:nvGrpSpPr>
        <p:grpSpPr>
          <a:xfrm>
            <a:off x="249235" y="963220"/>
            <a:ext cx="7988108" cy="4119786"/>
            <a:chOff x="249235" y="963220"/>
            <a:chExt cx="7988108" cy="4119786"/>
          </a:xfrm>
        </p:grpSpPr>
        <p:pic>
          <p:nvPicPr>
            <p:cNvPr id="5" name="Picture 4">
              <a:extLst>
                <a:ext uri="{FF2B5EF4-FFF2-40B4-BE49-F238E27FC236}">
                  <a16:creationId xmlns:a16="http://schemas.microsoft.com/office/drawing/2014/main" id="{CD5DBAEA-99F8-4EC1-8F99-4AB8EAD8666C}"/>
                </a:ext>
              </a:extLst>
            </p:cNvPr>
            <p:cNvPicPr>
              <a:picLocks noChangeAspect="1"/>
            </p:cNvPicPr>
            <p:nvPr/>
          </p:nvPicPr>
          <p:blipFill>
            <a:blip r:embed="rId3"/>
            <a:stretch>
              <a:fillRect/>
            </a:stretch>
          </p:blipFill>
          <p:spPr>
            <a:xfrm rot="175581">
              <a:off x="249235" y="963220"/>
              <a:ext cx="7988108" cy="4119786"/>
            </a:xfrm>
            <a:prstGeom prst="rect">
              <a:avLst/>
            </a:prstGeom>
          </p:spPr>
        </p:pic>
        <p:sp>
          <p:nvSpPr>
            <p:cNvPr id="6" name="TextBox 5">
              <a:extLst>
                <a:ext uri="{FF2B5EF4-FFF2-40B4-BE49-F238E27FC236}">
                  <a16:creationId xmlns:a16="http://schemas.microsoft.com/office/drawing/2014/main" id="{C06E29C5-4DED-4FFB-96A6-9F3ADBE2F211}"/>
                </a:ext>
              </a:extLst>
            </p:cNvPr>
            <p:cNvSpPr txBox="1"/>
            <p:nvPr/>
          </p:nvSpPr>
          <p:spPr>
            <a:xfrm>
              <a:off x="547589" y="1827273"/>
              <a:ext cx="7391400" cy="2391680"/>
            </a:xfrm>
            <a:prstGeom prst="rect">
              <a:avLst/>
            </a:prstGeom>
            <a:noFill/>
          </p:spPr>
          <p:txBody>
            <a:bodyPr wrap="square" lIns="0" tIns="0" rIns="0" b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Cảm</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ơn</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các</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đã</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giúp</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mình</a:t>
              </a:r>
              <a:b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b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chuẩn</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bị</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dụng</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cụ</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làm</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bánh. </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Bây</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giờ</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chúng</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ta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cùng</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nhau</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làm</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ra</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những</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chiếc</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bánh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ngọt</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thật</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ngon</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nhé</a:t>
              </a:r>
              <a:r>
                <a:rPr kumimoji="0" lang="en-US" sz="3200" b="1" i="0" u="none" strike="noStrike" kern="1200" cap="none" spc="0" normalizeH="0" baseline="0" noProof="0" dirty="0">
                  <a:ln>
                    <a:noFill/>
                  </a:ln>
                  <a:solidFill>
                    <a:srgbClr val="E76EA3"/>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grpSp>
      <p:pic>
        <p:nvPicPr>
          <p:cNvPr id="4" name="Graphic 3">
            <a:extLst>
              <a:ext uri="{FF2B5EF4-FFF2-40B4-BE49-F238E27FC236}">
                <a16:creationId xmlns:a16="http://schemas.microsoft.com/office/drawing/2014/main" id="{FA665D81-A3EB-46D5-A974-F4090D6101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0399" y="1573774"/>
            <a:ext cx="4345413" cy="5729148"/>
          </a:xfrm>
          <a:prstGeom prst="rect">
            <a:avLst/>
          </a:prstGeom>
        </p:spPr>
      </p:pic>
    </p:spTree>
    <p:extLst>
      <p:ext uri="{BB962C8B-B14F-4D97-AF65-F5344CB8AC3E}">
        <p14:creationId xmlns:p14="http://schemas.microsoft.com/office/powerpoint/2010/main" val="376088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pic>
        <p:nvPicPr>
          <p:cNvPr id="3" name="Picture 2">
            <a:extLst>
              <a:ext uri="{FF2B5EF4-FFF2-40B4-BE49-F238E27FC236}">
                <a16:creationId xmlns:a16="http://schemas.microsoft.com/office/drawing/2014/main" id="{C73A909B-7A55-8419-E463-4C3626403BB5}"/>
              </a:ext>
            </a:extLst>
          </p:cNvPr>
          <p:cNvPicPr>
            <a:picLocks noChangeAspect="1"/>
          </p:cNvPicPr>
          <p:nvPr/>
        </p:nvPicPr>
        <p:blipFill>
          <a:blip r:embed="rId10"/>
          <a:stretch>
            <a:fillRect/>
          </a:stretch>
        </p:blipFill>
        <p:spPr>
          <a:xfrm>
            <a:off x="2600592" y="2452066"/>
            <a:ext cx="6864691" cy="2353260"/>
          </a:xfrm>
          <a:prstGeom prst="rect">
            <a:avLst/>
          </a:prstGeom>
        </p:spPr>
      </p:pic>
    </p:spTree>
    <p:extLst>
      <p:ext uri="{BB962C8B-B14F-4D97-AF65-F5344CB8AC3E}">
        <p14:creationId xmlns:p14="http://schemas.microsoft.com/office/powerpoint/2010/main" val="415235498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7" y="103682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Times New Roman" panose="02020603050405020304" pitchFamily="18" charset="0"/>
                  <a:cs typeface="Times New Roman" panose="02020603050405020304" pitchFamily="18" charset="0"/>
                </a:rPr>
                <a:t>CHẶNG 2</a:t>
              </a:r>
            </a:p>
          </p:txBody>
        </p:sp>
      </p:grpSp>
      <p:pic>
        <p:nvPicPr>
          <p:cNvPr id="7" name="Picture 6">
            <a:extLst>
              <a:ext uri="{FF2B5EF4-FFF2-40B4-BE49-F238E27FC236}">
                <a16:creationId xmlns:a16="http://schemas.microsoft.com/office/drawing/2014/main" id="{64474D61-3732-EA4C-A1C1-1819E09F7E5C}"/>
              </a:ext>
            </a:extLst>
          </p:cNvPr>
          <p:cNvPicPr>
            <a:picLocks noChangeAspect="1"/>
          </p:cNvPicPr>
          <p:nvPr/>
        </p:nvPicPr>
        <p:blipFill>
          <a:blip r:embed="rId5"/>
          <a:stretch>
            <a:fillRect/>
          </a:stretch>
        </p:blipFill>
        <p:spPr>
          <a:xfrm>
            <a:off x="3106286" y="1802909"/>
            <a:ext cx="5895343" cy="3231160"/>
          </a:xfrm>
          <a:prstGeom prst="rect">
            <a:avLst/>
          </a:prstGeom>
        </p:spPr>
      </p:pic>
    </p:spTree>
    <p:extLst>
      <p:ext uri="{BB962C8B-B14F-4D97-AF65-F5344CB8AC3E}">
        <p14:creationId xmlns:p14="http://schemas.microsoft.com/office/powerpoint/2010/main" val="27078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pic>
          <p:nvPicPr>
            <p:cNvPr id="7" name="Graphic 6">
              <a:extLst>
                <a:ext uri="{FF2B5EF4-FFF2-40B4-BE49-F238E27FC236}">
                  <a16:creationId xmlns:a16="http://schemas.microsoft.com/office/drawing/2014/main" id="{CE2E3BCA-4EF0-437B-B4A6-C53F2AB28E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01" y="4789361"/>
              <a:ext cx="1309223" cy="927966"/>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5"/>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333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Bánh </a:t>
              </a:r>
              <a:r>
                <a:rPr kumimoji="0" lang="en-US" sz="40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đã</a:t>
              </a:r>
              <a:r>
                <a:rPr kumimoji="0" lang="en-US" sz="40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được</a:t>
              </a:r>
              <a:r>
                <a:rPr kumimoji="0" lang="en-US" sz="40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tạo</a:t>
              </a:r>
              <a:r>
                <a:rPr kumimoji="0" lang="en-US" sz="40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hình</a:t>
              </a:r>
              <a:r>
                <a:rPr kumimoji="0" lang="en-US" sz="40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Chúng</a:t>
              </a:r>
              <a:r>
                <a:rPr kumimoji="0" lang="en-US" sz="40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ta </a:t>
              </a:r>
              <a:r>
                <a:rPr kumimoji="0" lang="en-US" sz="40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hãy</a:t>
              </a:r>
              <a:r>
                <a:rPr kumimoji="0" lang="en-US" sz="40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cùng</a:t>
              </a:r>
              <a:r>
                <a:rPr kumimoji="0" lang="en-US" sz="40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hoàn</a:t>
              </a:r>
              <a:r>
                <a:rPr kumimoji="0" lang="en-US" sz="40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thành</a:t>
              </a:r>
              <a:r>
                <a:rPr kumimoji="0" lang="en-US" sz="40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các</a:t>
              </a:r>
              <a:r>
                <a:rPr kumimoji="0" lang="en-US" sz="40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nhiệm</a:t>
              </a:r>
              <a:r>
                <a:rPr kumimoji="0" lang="en-US" sz="40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vụ</a:t>
              </a:r>
              <a:r>
                <a:rPr kumimoji="0" lang="en-US" sz="40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để</a:t>
              </a:r>
              <a:r>
                <a:rPr kumimoji="0" lang="en-US" sz="40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nướng</a:t>
              </a:r>
              <a:r>
                <a:rPr kumimoji="0" lang="en-US" sz="40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 bánh </a:t>
              </a:r>
              <a:r>
                <a:rPr kumimoji="0" lang="en-US" sz="4000" b="1" i="0" u="none" strike="noStrike" kern="1200" cap="none" spc="0" normalizeH="0" baseline="0" noProof="0" dirty="0" err="1">
                  <a:ln>
                    <a:noFill/>
                  </a:ln>
                  <a:solidFill>
                    <a:srgbClr val="FA759E"/>
                  </a:solidFill>
                  <a:effectLst/>
                  <a:uLnTx/>
                  <a:uFillTx/>
                  <a:latin typeface="Times New Roman" panose="02020603050405020304" pitchFamily="18" charset="0"/>
                  <a:cs typeface="Times New Roman" panose="02020603050405020304" pitchFamily="18" charset="0"/>
                </a:rPr>
                <a:t>nhé</a:t>
              </a:r>
              <a:r>
                <a:rPr kumimoji="0" lang="en-US" sz="4000" b="1" i="0" u="none" strike="noStrike" kern="1200" cap="none" spc="0" normalizeH="0" baseline="0" noProof="0" dirty="0">
                  <a:ln>
                    <a:noFill/>
                  </a:ln>
                  <a:solidFill>
                    <a:srgbClr val="FA759E"/>
                  </a:solidFill>
                  <a:effectLst/>
                  <a:uLnTx/>
                  <a:uFillTx/>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231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1825</TotalTime>
  <Words>461</Words>
  <Application>Microsoft Office PowerPoint</Application>
  <PresentationFormat>Widescreen</PresentationFormat>
  <Paragraphs>61</Paragraphs>
  <Slides>16</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#9Slide02 Noi dung dai</vt:lpstr>
      <vt:lpstr>#9Slide02 Tieu de dai</vt:lpstr>
      <vt:lpstr>Arial</vt:lpstr>
      <vt:lpstr>Calibri</vt:lpstr>
      <vt:lpstr>Cambria</vt:lpstr>
      <vt:lpstr>Cambria Math</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15</cp:revision>
  <dcterms:created xsi:type="dcterms:W3CDTF">2021-12-04T14:01:21Z</dcterms:created>
  <dcterms:modified xsi:type="dcterms:W3CDTF">2025-02-19T14:40:49Z</dcterms:modified>
</cp:coreProperties>
</file>