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Lst>
  <p:notesMasterIdLst>
    <p:notesMasterId r:id="rId29"/>
  </p:notesMasterIdLst>
  <p:sldIdLst>
    <p:sldId id="318" r:id="rId4"/>
    <p:sldId id="319" r:id="rId5"/>
    <p:sldId id="261" r:id="rId6"/>
    <p:sldId id="281" r:id="rId7"/>
    <p:sldId id="292" r:id="rId8"/>
    <p:sldId id="298" r:id="rId9"/>
    <p:sldId id="306" r:id="rId10"/>
    <p:sldId id="299" r:id="rId11"/>
    <p:sldId id="320" r:id="rId12"/>
    <p:sldId id="321" r:id="rId13"/>
    <p:sldId id="322" r:id="rId14"/>
    <p:sldId id="323" r:id="rId15"/>
    <p:sldId id="324" r:id="rId16"/>
    <p:sldId id="300" r:id="rId17"/>
    <p:sldId id="301" r:id="rId18"/>
    <p:sldId id="302" r:id="rId19"/>
    <p:sldId id="325" r:id="rId20"/>
    <p:sldId id="307" r:id="rId21"/>
    <p:sldId id="326" r:id="rId22"/>
    <p:sldId id="327" r:id="rId23"/>
    <p:sldId id="309" r:id="rId24"/>
    <p:sldId id="310" r:id="rId25"/>
    <p:sldId id="311" r:id="rId26"/>
    <p:sldId id="312" r:id="rId27"/>
    <p:sldId id="316"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1C5A"/>
    <a:srgbClr val="FDD7F8"/>
    <a:srgbClr val="E3BC5E"/>
    <a:srgbClr val="F038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842" autoAdjust="0"/>
  </p:normalViewPr>
  <p:slideViewPr>
    <p:cSldViewPr snapToGrid="0">
      <p:cViewPr varScale="1">
        <p:scale>
          <a:sx n="61" d="100"/>
          <a:sy n="61" d="100"/>
        </p:scale>
        <p:origin x="1143" y="3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ags" Target="tags/tag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1EF30-7C2E-4CAE-9BC2-F7F409FE7788}"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D7989-EC2B-4CE4-B529-AE603C88F480}" type="slidenum">
              <a:rPr lang="en-US" smtClean="0"/>
              <a:t>‹#›</a:t>
            </a:fld>
            <a:endParaRPr lang="en-US"/>
          </a:p>
        </p:txBody>
      </p:sp>
    </p:spTree>
    <p:extLst>
      <p:ext uri="{BB962C8B-B14F-4D97-AF65-F5344CB8AC3E}">
        <p14:creationId xmlns:p14="http://schemas.microsoft.com/office/powerpoint/2010/main" val="1321605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Tiếp nối chủ điểm Vẻ đẹp cuộc sống là chủ điểm Hương sắc trăm miền. Nếu chủ điểm Vẻ đẹp cuộc sống kể cho các em nghe theo những cách khác nhau về những con người bình dị sống xung quanh ta, thì mỗi bài học trong chủ điểm Hương sắc trăm miền lại đem đến cho các em trải nghiệm về những vùng miền trên lãnh thổ Việt Nam yêu thương</a:t>
            </a:r>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1</a:t>
            </a:fld>
            <a:endParaRPr lang="en-US"/>
          </a:p>
        </p:txBody>
      </p:sp>
    </p:spTree>
    <p:extLst>
      <p:ext uri="{BB962C8B-B14F-4D97-AF65-F5344CB8AC3E}">
        <p14:creationId xmlns:p14="http://schemas.microsoft.com/office/powerpoint/2010/main" val="2328752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aseline="0" dirty="0"/>
              <a:t>Slide 4: </a:t>
            </a:r>
            <a:r>
              <a:rPr lang="en-US" baseline="0" dirty="0" err="1"/>
              <a:t>Nhấn</a:t>
            </a:r>
            <a:r>
              <a:rPr lang="en-US" baseline="0" dirty="0"/>
              <a:t> </a:t>
            </a:r>
            <a:r>
              <a:rPr lang="en-US" baseline="0" dirty="0" err="1"/>
              <a:t>mạnh</a:t>
            </a:r>
            <a:r>
              <a:rPr lang="en-US" baseline="0" dirty="0"/>
              <a:t> </a:t>
            </a:r>
            <a:r>
              <a:rPr lang="en-US" baseline="0" dirty="0" err="1"/>
              <a:t>các</a:t>
            </a:r>
            <a:r>
              <a:rPr lang="en-US" baseline="0" dirty="0"/>
              <a:t> </a:t>
            </a:r>
            <a:r>
              <a:rPr lang="en-US" baseline="0" dirty="0" err="1"/>
              <a:t>tình</a:t>
            </a:r>
            <a:r>
              <a:rPr lang="en-US" baseline="0" dirty="0"/>
              <a:t> </a:t>
            </a:r>
            <a:r>
              <a:rPr lang="en-US" baseline="0" dirty="0" err="1"/>
              <a:t>tiết</a:t>
            </a:r>
            <a:r>
              <a:rPr lang="en-US" baseline="0" dirty="0"/>
              <a:t> </a:t>
            </a:r>
            <a:r>
              <a:rPr lang="en-US" baseline="0" dirty="0" err="1"/>
              <a:t>của</a:t>
            </a:r>
            <a:r>
              <a:rPr lang="en-US" baseline="0" dirty="0"/>
              <a:t> </a:t>
            </a:r>
          </a:p>
        </p:txBody>
      </p:sp>
      <p:sp>
        <p:nvSpPr>
          <p:cNvPr id="4" name="Slide Number Placeholder 3"/>
          <p:cNvSpPr>
            <a:spLocks noGrp="1"/>
          </p:cNvSpPr>
          <p:nvPr>
            <p:ph type="sldNum" sz="quarter" idx="10"/>
          </p:nvPr>
        </p:nvSpPr>
        <p:spPr/>
        <p:txBody>
          <a:bodyPr/>
          <a:lstStyle/>
          <a:p>
            <a:fld id="{160D7989-EC2B-4CE4-B529-AE603C88F480}" type="slidenum">
              <a:rPr lang="en-US" smtClean="0"/>
              <a:t>4</a:t>
            </a:fld>
            <a:endParaRPr lang="en-US"/>
          </a:p>
        </p:txBody>
      </p:sp>
    </p:spTree>
    <p:extLst>
      <p:ext uri="{BB962C8B-B14F-4D97-AF65-F5344CB8AC3E}">
        <p14:creationId xmlns:p14="http://schemas.microsoft.com/office/powerpoint/2010/main" val="959665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0D7989-EC2B-4CE4-B529-AE603C88F480}" type="slidenum">
              <a:rPr lang="en-US" smtClean="0"/>
              <a:t>21</a:t>
            </a:fld>
            <a:endParaRPr lang="en-US"/>
          </a:p>
        </p:txBody>
      </p:sp>
    </p:spTree>
    <p:extLst>
      <p:ext uri="{BB962C8B-B14F-4D97-AF65-F5344CB8AC3E}">
        <p14:creationId xmlns:p14="http://schemas.microsoft.com/office/powerpoint/2010/main" val="1858356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70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003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419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6563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91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75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93049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4407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2650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161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4212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828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711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0815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326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4947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3544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567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5793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893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846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873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029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55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6377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10604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732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1973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868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7456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963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6683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00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341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948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2531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1596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3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8334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0419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5204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16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3208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1959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59269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81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628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2/25/2025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6208942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2/25/2025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572898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2/25/2025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411334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2/25/2025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51474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2/25/2025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0582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2/25/2025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57369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2/25/2025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9351882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2/25/2025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55799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2/25/2025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0004352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2/25/2025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8320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2/25/2025</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143367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2/25/2025</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3280655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2/25/2025</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9516988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2/25/2025</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25693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2/25/2025</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924410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2/25/2025</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388445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2/25/2025</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8489868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2/25/2025</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06323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728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2/25/2025</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2431051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2/25/2025</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5896124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2/25/2025</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963955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2025/2/25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8304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2">
            <a:lum/>
            <a:extLst>
              <a:ext uri="{96DAC541-7B7A-43D3-8B79-37D633B846F1}">
                <asvg:svgBlip xmlns:asvg="http://schemas.microsoft.com/office/drawing/2016/SVG/main" r:embed="rId63"/>
              </a:ext>
            </a:extLst>
          </a:blip>
          <a:srcRect/>
          <a:tile tx="0" ty="0" sx="100000" sy="100000" flip="none" algn="tl"/>
        </a:blipFill>
        <a:effectLst/>
      </p:bgPr>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880EE9A6-4EB8-00AA-169D-DAE630E99396}"/>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8" r:id="rId8"/>
    <p:sldLayoutId id="2147483707" r:id="rId9"/>
    <p:sldLayoutId id="2147483706" r:id="rId10"/>
    <p:sldLayoutId id="2147483705" r:id="rId11"/>
    <p:sldLayoutId id="2147483704" r:id="rId12"/>
    <p:sldLayoutId id="2147483703" r:id="rId13"/>
    <p:sldLayoutId id="2147483702" r:id="rId14"/>
    <p:sldLayoutId id="2147483701" r:id="rId15"/>
    <p:sldLayoutId id="2147483700" r:id="rId16"/>
    <p:sldLayoutId id="2147483699" r:id="rId17"/>
    <p:sldLayoutId id="2147483698" r:id="rId18"/>
    <p:sldLayoutId id="2147483697" r:id="rId19"/>
    <p:sldLayoutId id="2147483696" r:id="rId20"/>
    <p:sldLayoutId id="2147483695" r:id="rId21"/>
    <p:sldLayoutId id="2147483694" r:id="rId22"/>
    <p:sldLayoutId id="2147483693" r:id="rId23"/>
    <p:sldLayoutId id="2147483692" r:id="rId24"/>
    <p:sldLayoutId id="2147483691" r:id="rId25"/>
    <p:sldLayoutId id="2147483690" r:id="rId26"/>
    <p:sldLayoutId id="2147483689" r:id="rId27"/>
    <p:sldLayoutId id="2147483688" r:id="rId28"/>
    <p:sldLayoutId id="2147483687" r:id="rId29"/>
    <p:sldLayoutId id="2147483686" r:id="rId30"/>
    <p:sldLayoutId id="2147483685" r:id="rId31"/>
    <p:sldLayoutId id="2147483684" r:id="rId32"/>
    <p:sldLayoutId id="2147483683" r:id="rId33"/>
    <p:sldLayoutId id="2147483682"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6" r:id="rId57"/>
    <p:sldLayoutId id="2147483657" r:id="rId58"/>
    <p:sldLayoutId id="2147483658" r:id="rId59"/>
    <p:sldLayoutId id="2147483659" r:id="rId6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C7388B0-8F65-BB56-128D-E5A696CCF61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115256665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2/25/2025</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spTree>
    <p:extLst>
      <p:ext uri="{BB962C8B-B14F-4D97-AF65-F5344CB8AC3E}">
        <p14:creationId xmlns:p14="http://schemas.microsoft.com/office/powerpoint/2010/main" val="12814652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5.gif"/><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5.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6.wdp"/><Relationship Id="rId10" Type="http://schemas.openxmlformats.org/officeDocument/2006/relationships/image" Target="../media/image48.jpeg"/><Relationship Id="rId4" Type="http://schemas.openxmlformats.org/officeDocument/2006/relationships/image" Target="../media/image24.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78.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6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5.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6.wdp"/><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019425-5679-3A7C-05A8-C41C2AFBAE7D}"/>
              </a:ext>
            </a:extLst>
          </p:cNvPr>
          <p:cNvPicPr>
            <a:picLocks noChangeAspect="1"/>
          </p:cNvPicPr>
          <p:nvPr/>
        </p:nvPicPr>
        <p:blipFill>
          <a:blip r:embed="rId3"/>
          <a:stretch>
            <a:fillRect/>
          </a:stretch>
        </p:blipFill>
        <p:spPr>
          <a:xfrm>
            <a:off x="-1" y="0"/>
            <a:ext cx="5845630" cy="6858000"/>
          </a:xfrm>
          <a:prstGeom prst="rect">
            <a:avLst/>
          </a:prstGeom>
        </p:spPr>
      </p:pic>
      <p:pic>
        <p:nvPicPr>
          <p:cNvPr id="7" name="Picture 6">
            <a:extLst>
              <a:ext uri="{FF2B5EF4-FFF2-40B4-BE49-F238E27FC236}">
                <a16:creationId xmlns:a16="http://schemas.microsoft.com/office/drawing/2014/main" id="{2BFA72F1-1E36-C720-9571-E0C6597EA663}"/>
              </a:ext>
            </a:extLst>
          </p:cNvPr>
          <p:cNvPicPr>
            <a:picLocks noChangeAspect="1"/>
          </p:cNvPicPr>
          <p:nvPr/>
        </p:nvPicPr>
        <p:blipFill>
          <a:blip r:embed="rId4"/>
          <a:stretch>
            <a:fillRect/>
          </a:stretch>
        </p:blipFill>
        <p:spPr>
          <a:xfrm>
            <a:off x="6096000" y="2322287"/>
            <a:ext cx="4688230" cy="1658256"/>
          </a:xfrm>
          <a:prstGeom prst="rect">
            <a:avLst/>
          </a:prstGeom>
        </p:spPr>
      </p:pic>
    </p:spTree>
    <p:extLst>
      <p:ext uri="{BB962C8B-B14F-4D97-AF65-F5344CB8AC3E}">
        <p14:creationId xmlns:p14="http://schemas.microsoft.com/office/powerpoint/2010/main" val="2240445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en-US" sz="1200">
              <a:solidFill>
                <a:prstClr val="black"/>
              </a:solidFill>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defTabSz="609630">
              <a:defRPr/>
            </a:pPr>
            <a:endParaRPr lang="en-US" sz="1200">
              <a:solidFill>
                <a:prstClr val="black"/>
              </a:solidFill>
              <a:latin typeface="Times New Roman" panose="02020603050405020304" pitchFamily="18" charset="0"/>
              <a:cs typeface="Times New Roman" panose="02020603050405020304" pitchFamily="18" charset="0"/>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algn="ctr" defTabSz="609630">
                <a:defRPr/>
              </a:pPr>
              <a:r>
                <a:rPr lang="vi-VN" sz="5400" dirty="0">
                  <a:solidFill>
                    <a:srgbClr val="1F497D">
                      <a:lumMod val="75000"/>
                    </a:srgbClr>
                  </a:solidFill>
                  <a:latin typeface="Times New Roman" panose="02020603050405020304" pitchFamily="18" charset="0"/>
                  <a:cs typeface="Times New Roman" panose="02020603050405020304" pitchFamily="18" charset="0"/>
                </a:rPr>
                <a:t> đưa ra để người trên xem xét và giải quyết</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6063899" y="631371"/>
            <a:ext cx="3493757"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7687533" y="1295959"/>
              <a:ext cx="7155909" cy="2187234"/>
            </a:xfrm>
            <a:prstGeom prst="rect">
              <a:avLst/>
            </a:prstGeom>
            <a:noFill/>
          </p:spPr>
          <p:txBody>
            <a:bodyPr wrap="square">
              <a:spAutoFit/>
            </a:bodyPr>
            <a:lstStyle/>
            <a:p>
              <a:pPr algn="ctr" defTabSz="609630">
                <a:defRPr/>
              </a:pPr>
              <a:r>
                <a:rPr lang="en-US" sz="5400" b="1" dirty="0" err="1">
                  <a:solidFill>
                    <a:prstClr val="black"/>
                  </a:solidFill>
                  <a:latin typeface="Times New Roman" panose="02020603050405020304" pitchFamily="18" charset="0"/>
                  <a:cs typeface="Times New Roman" panose="02020603050405020304" pitchFamily="18" charset="0"/>
                </a:rPr>
                <a:t>trình</a:t>
              </a:r>
              <a:endParaRPr lang="vi-VN" sz="5400" b="1" dirty="0">
                <a:solidFill>
                  <a:prstClr val="black"/>
                </a:solidFill>
                <a:latin typeface="Times New Roman" panose="02020603050405020304" pitchFamily="18" charset="0"/>
                <a:cs typeface="Times New Roman" panose="02020603050405020304" pitchFamily="18"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415286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Freeform 8">
            <a:extLst>
              <a:ext uri="{FF2B5EF4-FFF2-40B4-BE49-F238E27FC236}">
                <a16:creationId xmlns:a16="http://schemas.microsoft.com/office/drawing/2014/main" id="{D1982A47-41E3-D5B1-F805-0916E51714CF}"/>
              </a:ext>
            </a:extLst>
          </p:cNvPr>
          <p:cNvSpPr/>
          <p:nvPr/>
        </p:nvSpPr>
        <p:spPr>
          <a:xfrm>
            <a:off x="8543905" y="-301380"/>
            <a:ext cx="4494332" cy="2388879"/>
          </a:xfrm>
          <a:custGeom>
            <a:avLst/>
            <a:gdLst/>
            <a:ahLst/>
            <a:cxnLst/>
            <a:rect l="l" t="t" r="r" b="b"/>
            <a:pathLst>
              <a:path w="6741498" h="3583319">
                <a:moveTo>
                  <a:pt x="0" y="0"/>
                </a:moveTo>
                <a:lnTo>
                  <a:pt x="6741498" y="0"/>
                </a:lnTo>
                <a:lnTo>
                  <a:pt x="6741498" y="3583319"/>
                </a:lnTo>
                <a:lnTo>
                  <a:pt x="0" y="3583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5" name="Freeform 14">
            <a:extLst>
              <a:ext uri="{FF2B5EF4-FFF2-40B4-BE49-F238E27FC236}">
                <a16:creationId xmlns:a16="http://schemas.microsoft.com/office/drawing/2014/main" id="{AC23EC90-9559-FEE3-64A6-012FBF075AC0}"/>
              </a:ext>
            </a:extLst>
          </p:cNvPr>
          <p:cNvSpPr/>
          <p:nvPr/>
        </p:nvSpPr>
        <p:spPr>
          <a:xfrm rot="741576" flipH="1">
            <a:off x="378768" y="3398499"/>
            <a:ext cx="3464418" cy="4053187"/>
          </a:xfrm>
          <a:custGeom>
            <a:avLst/>
            <a:gdLst/>
            <a:ahLst/>
            <a:cxnLst/>
            <a:rect l="l" t="t" r="r" b="b"/>
            <a:pathLst>
              <a:path w="7060175" h="7684545">
                <a:moveTo>
                  <a:pt x="7060176" y="0"/>
                </a:moveTo>
                <a:lnTo>
                  <a:pt x="0" y="0"/>
                </a:lnTo>
                <a:lnTo>
                  <a:pt x="0" y="7684545"/>
                </a:lnTo>
                <a:lnTo>
                  <a:pt x="7060176" y="7684545"/>
                </a:lnTo>
                <a:lnTo>
                  <a:pt x="7060176"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Freeform 21">
            <a:extLst>
              <a:ext uri="{FF2B5EF4-FFF2-40B4-BE49-F238E27FC236}">
                <a16:creationId xmlns:a16="http://schemas.microsoft.com/office/drawing/2014/main" id="{C3996C33-EA26-76D1-5371-CF4ED64BED46}"/>
              </a:ext>
            </a:extLst>
          </p:cNvPr>
          <p:cNvSpPr/>
          <p:nvPr/>
        </p:nvSpPr>
        <p:spPr>
          <a:xfrm rot="-225904" flipH="1" flipV="1">
            <a:off x="10339508" y="5271015"/>
            <a:ext cx="2516886" cy="2743200"/>
          </a:xfrm>
          <a:custGeom>
            <a:avLst/>
            <a:gdLst/>
            <a:ahLst/>
            <a:cxnLst/>
            <a:rect l="l" t="t" r="r" b="b"/>
            <a:pathLst>
              <a:path w="3775329" h="4114800">
                <a:moveTo>
                  <a:pt x="3775329" y="4114800"/>
                </a:moveTo>
                <a:lnTo>
                  <a:pt x="0" y="4114800"/>
                </a:lnTo>
                <a:lnTo>
                  <a:pt x="0" y="0"/>
                </a:lnTo>
                <a:lnTo>
                  <a:pt x="3775329" y="0"/>
                </a:lnTo>
                <a:lnTo>
                  <a:pt x="3775329" y="411480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B40AB34D-3046-C5DF-2555-15182C269198}"/>
              </a:ext>
            </a:extLst>
          </p:cNvPr>
          <p:cNvGrpSpPr/>
          <p:nvPr/>
        </p:nvGrpSpPr>
        <p:grpSpPr>
          <a:xfrm>
            <a:off x="3934254" y="1734722"/>
            <a:ext cx="7078571" cy="4700796"/>
            <a:chOff x="5901381" y="2602083"/>
            <a:chExt cx="10617856" cy="7051194"/>
          </a:xfrm>
        </p:grpSpPr>
        <p:sp>
          <p:nvSpPr>
            <p:cNvPr id="19" name="Freeform 5">
              <a:extLst>
                <a:ext uri="{FF2B5EF4-FFF2-40B4-BE49-F238E27FC236}">
                  <a16:creationId xmlns:a16="http://schemas.microsoft.com/office/drawing/2014/main" id="{FE187255-B0FC-9A96-4EE3-1D74ECC15008}"/>
                </a:ext>
              </a:extLst>
            </p:cNvPr>
            <p:cNvSpPr/>
            <p:nvPr/>
          </p:nvSpPr>
          <p:spPr>
            <a:xfrm>
              <a:off x="5901381" y="2602083"/>
              <a:ext cx="10617856" cy="7051194"/>
            </a:xfrm>
            <a:custGeom>
              <a:avLst/>
              <a:gdLst/>
              <a:ahLst/>
              <a:cxnLst/>
              <a:rect l="l" t="t" r="r" b="b"/>
              <a:pathLst>
                <a:path w="6074964" h="5909283">
                  <a:moveTo>
                    <a:pt x="0" y="0"/>
                  </a:moveTo>
                  <a:lnTo>
                    <a:pt x="6074964" y="0"/>
                  </a:lnTo>
                  <a:lnTo>
                    <a:pt x="6074964" y="5909283"/>
                  </a:lnTo>
                  <a:lnTo>
                    <a:pt x="0" y="590928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F7C5CF6-B545-8BB5-D2CA-3AFAA1A46781}"/>
                </a:ext>
              </a:extLst>
            </p:cNvPr>
            <p:cNvSpPr txBox="1"/>
            <p:nvPr/>
          </p:nvSpPr>
          <p:spPr>
            <a:xfrm>
              <a:off x="7618801" y="4261469"/>
              <a:ext cx="7604271" cy="3877985"/>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1F497D">
                      <a:lumMod val="75000"/>
                    </a:srgbClr>
                  </a:solidFill>
                  <a:effectLst/>
                  <a:uLnTx/>
                  <a:uFillTx/>
                  <a:latin typeface="Times New Roman" panose="02020603050405020304" pitchFamily="18" charset="0"/>
                  <a:cs typeface="Times New Roman" panose="02020603050405020304" pitchFamily="18" charset="0"/>
                </a:rPr>
                <a:t> đũa bằng tre, vót xơ một đầu tạo thành bông</a:t>
              </a:r>
            </a:p>
          </p:txBody>
        </p:sp>
      </p:grpSp>
      <p:grpSp>
        <p:nvGrpSpPr>
          <p:cNvPr id="21" name="Group 20">
            <a:extLst>
              <a:ext uri="{FF2B5EF4-FFF2-40B4-BE49-F238E27FC236}">
                <a16:creationId xmlns:a16="http://schemas.microsoft.com/office/drawing/2014/main" id="{31B9419A-B2C8-6DB6-22A5-3E60314E9474}"/>
              </a:ext>
            </a:extLst>
          </p:cNvPr>
          <p:cNvGrpSpPr/>
          <p:nvPr/>
        </p:nvGrpSpPr>
        <p:grpSpPr>
          <a:xfrm>
            <a:off x="5083629" y="631371"/>
            <a:ext cx="4898571" cy="1208315"/>
            <a:chOff x="6662892" y="984286"/>
            <a:chExt cx="9262908" cy="2862322"/>
          </a:xfrm>
        </p:grpSpPr>
        <p:sp>
          <p:nvSpPr>
            <p:cNvPr id="22" name="Freeform 13">
              <a:extLst>
                <a:ext uri="{FF2B5EF4-FFF2-40B4-BE49-F238E27FC236}">
                  <a16:creationId xmlns:a16="http://schemas.microsoft.com/office/drawing/2014/main" id="{E5BD088D-DF5D-376D-9317-D9D94FC107E8}"/>
                </a:ext>
              </a:extLst>
            </p:cNvPr>
            <p:cNvSpPr/>
            <p:nvPr/>
          </p:nvSpPr>
          <p:spPr>
            <a:xfrm>
              <a:off x="6662892" y="984286"/>
              <a:ext cx="9262908" cy="2862322"/>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7886B842-4C18-59D7-7564-D52C1D86BFE3}"/>
                </a:ext>
              </a:extLst>
            </p:cNvPr>
            <p:cNvSpPr txBox="1"/>
            <p:nvPr/>
          </p:nvSpPr>
          <p:spPr>
            <a:xfrm>
              <a:off x="6905502" y="1226047"/>
              <a:ext cx="8553138" cy="1822694"/>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đũa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bông</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24" name="Picture 23">
            <a:extLst>
              <a:ext uri="{FF2B5EF4-FFF2-40B4-BE49-F238E27FC236}">
                <a16:creationId xmlns:a16="http://schemas.microsoft.com/office/drawing/2014/main" id="{8CFF4F1C-DFDF-9666-6856-C5D1A8BA9B73}"/>
              </a:ext>
            </a:extLst>
          </p:cNvPr>
          <p:cNvPicPr>
            <a:picLocks noChangeAspect="1"/>
          </p:cNvPicPr>
          <p:nvPr/>
        </p:nvPicPr>
        <p:blipFill>
          <a:blip r:embed="rId11"/>
          <a:stretch>
            <a:fillRect/>
          </a:stretch>
        </p:blipFill>
        <p:spPr>
          <a:xfrm>
            <a:off x="501004" y="342981"/>
            <a:ext cx="4005419" cy="3145809"/>
          </a:xfrm>
          <a:prstGeom prst="rect">
            <a:avLst/>
          </a:prstGeom>
        </p:spPr>
      </p:pic>
    </p:spTree>
    <p:extLst>
      <p:ext uri="{BB962C8B-B14F-4D97-AF65-F5344CB8AC3E}">
        <p14:creationId xmlns:p14="http://schemas.microsoft.com/office/powerpoint/2010/main" val="2579591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FAD7F499-867F-63F4-C7A6-2E97722116E9}"/>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C691647-99C3-A8DD-7F37-F1EC7E24BEAD}"/>
              </a:ext>
            </a:extLst>
          </p:cNvPr>
          <p:cNvPicPr>
            <a:picLocks noChangeAspect="1"/>
          </p:cNvPicPr>
          <p:nvPr/>
        </p:nvPicPr>
        <p:blipFill>
          <a:blip r:embed="rId2"/>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052365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4" name="Oval 3">
            <a:extLst>
              <a:ext uri="{FF2B5EF4-FFF2-40B4-BE49-F238E27FC236}">
                <a16:creationId xmlns:a16="http://schemas.microsoft.com/office/drawing/2014/main" id="{EDFFE949-94B5-1456-D122-B8A5E5E396B2}"/>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7E4B494-6270-F805-A8FE-751795A046DC}"/>
              </a:ext>
            </a:extLst>
          </p:cNvPr>
          <p:cNvPicPr>
            <a:picLocks noChangeAspect="1"/>
          </p:cNvPicPr>
          <p:nvPr/>
        </p:nvPicPr>
        <p:blipFill>
          <a:blip r:embed="rId2"/>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1142605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592286" y="2657376"/>
            <a:ext cx="8160859" cy="3880583"/>
          </a:xfrm>
          <a:prstGeom prst="rect">
            <a:avLst/>
          </a:prstGeom>
        </p:spPr>
      </p:pic>
      <p:pic>
        <p:nvPicPr>
          <p:cNvPr id="4" name="Picture 3">
            <a:extLst>
              <a:ext uri="{FF2B5EF4-FFF2-40B4-BE49-F238E27FC236}">
                <a16:creationId xmlns:a16="http://schemas.microsoft.com/office/drawing/2014/main" id="{9DB1CFCD-B3FE-84D1-8519-1DBD95D329EC}"/>
              </a:ext>
            </a:extLst>
          </p:cNvPr>
          <p:cNvPicPr>
            <a:picLocks noChangeAspect="1"/>
          </p:cNvPicPr>
          <p:nvPr/>
        </p:nvPicPr>
        <p:blipFill>
          <a:blip r:embed="rId4"/>
          <a:stretch>
            <a:fillRect/>
          </a:stretch>
        </p:blipFill>
        <p:spPr>
          <a:xfrm>
            <a:off x="0" y="717421"/>
            <a:ext cx="12192000" cy="1809102"/>
          </a:xfrm>
          <a:prstGeom prst="rect">
            <a:avLst/>
          </a:prstGeom>
        </p:spPr>
      </p:pic>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213360" y="3276600"/>
            <a:ext cx="2910840" cy="3783677"/>
          </a:xfrm>
          <a:prstGeom prst="rect">
            <a:avLst/>
          </a:prstGeom>
        </p:spPr>
      </p:pic>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492443"/>
          </a:xfrm>
          <a:prstGeom prst="rect">
            <a:avLst/>
          </a:prstGeom>
          <a:noFill/>
        </p:spPr>
        <p:txBody>
          <a:bodyPr wrap="square" lIns="0" tIns="0" rIns="0" bIns="0" rtlCol="0">
            <a:spAutoFit/>
          </a:bodyPr>
          <a:lstStyle/>
          <a:p>
            <a:pPr algn="ctr"/>
            <a:r>
              <a:rPr lang="en-US"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1. </a:t>
            </a:r>
            <a:r>
              <a:rPr lang="vi-VN"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Hội thổi cơm thi ở làng Đồng Vân bắt nguồn từ đâu?</a:t>
            </a:r>
            <a:endParaRPr lang="en-US" sz="48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1243206" y="1507896"/>
            <a:ext cx="10110594" cy="861774"/>
          </a:xfrm>
          <a:prstGeom prst="rect">
            <a:avLst/>
          </a:prstGeom>
          <a:noFill/>
        </p:spPr>
        <p:txBody>
          <a:bodyPr wrap="square" lIns="0" tIns="0" rIns="0" bIns="0" rtlCol="0">
            <a:spAutoFit/>
          </a:bodyPr>
          <a:lstStyle/>
          <a:p>
            <a:pPr algn="just"/>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Hội thổi cơm thi của làng Đồng V</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â</a:t>
            </a:r>
            <a:r>
              <a:rPr lang="vi-VN"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 bắt nguồn từ các cuộc trẩy quân đánh giặc của người Việt cổ bên bờ sông Đáy xưa.</a:t>
            </a:r>
            <a:endPar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7" name="Connector: Elbow 6">
            <a:extLst>
              <a:ext uri="{FF2B5EF4-FFF2-40B4-BE49-F238E27FC236}">
                <a16:creationId xmlns:a16="http://schemas.microsoft.com/office/drawing/2014/main" id="{B8F0E820-8248-4507-B73C-FFAEC2780819}"/>
              </a:ext>
            </a:extLst>
          </p:cNvPr>
          <p:cNvCxnSpPr>
            <a:cxnSpLocks/>
          </p:cNvCxnSpPr>
          <p:nvPr/>
        </p:nvCxnSpPr>
        <p:spPr>
          <a:xfrm>
            <a:off x="1243206" y="2358747"/>
            <a:ext cx="3130677" cy="1070253"/>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9978BE9-01EA-40AA-BF5E-67957ED32BBC}"/>
              </a:ext>
            </a:extLst>
          </p:cNvPr>
          <p:cNvSpPr/>
          <p:nvPr/>
        </p:nvSpPr>
        <p:spPr>
          <a:xfrm>
            <a:off x="4434840" y="2963882"/>
            <a:ext cx="6766557" cy="85344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FF0000"/>
                </a:solidFill>
                <a:latin typeface="Cambria" panose="02040503050406030204" pitchFamily="18" charset="0"/>
                <a:ea typeface="Cambria" panose="02040503050406030204" pitchFamily="18" charset="0"/>
              </a:rPr>
              <a:t>Di chuyển từ nơi này đến nơi khác theo đội hình và mục đích nhất định.</a:t>
            </a:r>
            <a:endParaRPr lang="en-US" sz="2800" b="1" dirty="0">
              <a:solidFill>
                <a:srgbClr val="FF000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C7478B84-0EE7-43D6-B196-CC39F3D45348}"/>
              </a:ext>
            </a:extLst>
          </p:cNvPr>
          <p:cNvPicPr>
            <a:picLocks noChangeAspect="1"/>
          </p:cNvPicPr>
          <p:nvPr/>
        </p:nvPicPr>
        <p:blipFill rotWithShape="1">
          <a:blip r:embed="rId4"/>
          <a:srcRect l="5366" t="21355" r="32374" b="16872"/>
          <a:stretch/>
        </p:blipFill>
        <p:spPr>
          <a:xfrm>
            <a:off x="4373883" y="2484120"/>
            <a:ext cx="6979917" cy="3893522"/>
          </a:xfrm>
          <a:prstGeom prst="rect">
            <a:avLst/>
          </a:prstGeom>
        </p:spPr>
      </p:pic>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9089" y="233601"/>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7" y="523076"/>
            <a:ext cx="9938657" cy="1107996"/>
          </a:xfrm>
          <a:prstGeom prst="rect">
            <a:avLst/>
          </a:prstGeom>
          <a:noFill/>
        </p:spPr>
        <p:txBody>
          <a:bodyPr wrap="square" lIns="0" tIns="0" rIns="0" bIns="0" rtlCol="0">
            <a:spAutoFit/>
          </a:bodyPr>
          <a:lstStyle/>
          <a:p>
            <a:pPr algn="ctr"/>
            <a:r>
              <a:rPr lang="en-US"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2. </a:t>
            </a:r>
            <a:r>
              <a:rPr lang="vi-VN" sz="36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Cách lấy lửa để nấu cơm trong cuộc thi được miêu tả như thế nào?</a:t>
            </a:r>
          </a:p>
        </p:txBody>
      </p:sp>
      <p:sp>
        <p:nvSpPr>
          <p:cNvPr id="4" name="TextBox 3">
            <a:extLst>
              <a:ext uri="{FF2B5EF4-FFF2-40B4-BE49-F238E27FC236}">
                <a16:creationId xmlns:a16="http://schemas.microsoft.com/office/drawing/2014/main" id="{737360BA-9E69-4E6C-BE5E-E54CC824FE00}"/>
              </a:ext>
            </a:extLst>
          </p:cNvPr>
          <p:cNvSpPr txBox="1"/>
          <p:nvPr/>
        </p:nvSpPr>
        <p:spPr>
          <a:xfrm>
            <a:off x="2667001" y="2223236"/>
            <a:ext cx="8556171" cy="2462213"/>
          </a:xfrm>
          <a:prstGeom prst="rect">
            <a:avLst/>
          </a:prstGeom>
          <a:noFill/>
        </p:spPr>
        <p:txBody>
          <a:bodyPr wrap="square" lIns="0" tIns="0" rIns="0" bIns="0" rtlCol="0">
            <a:spAutoFit/>
          </a:bodyPr>
          <a:lstStyle/>
          <a:p>
            <a:pPr algn="just"/>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 tiếng trống hiệu vừa dứt, bốn thanh niên của bốn đội nhanh như sóc, thoăn thoắt leo lên bốn cây chuối bôi mỡ bóng nhẫy để lấy nén hương cắm ở trên ngọn. Có người leo lên, tụt xuống, lại leo lên,...</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264818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1477328"/>
          </a:xfrm>
          <a:prstGeom prst="rect">
            <a:avLst/>
          </a:prstGeom>
          <a:noFill/>
        </p:spPr>
        <p:txBody>
          <a:bodyPr wrap="square" lIns="0" tIns="0" rIns="0" bIns="0" rtlCol="0">
            <a:spAutoFit/>
          </a:bodyPr>
          <a:lstStyle/>
          <a:p>
            <a:pPr lvl="0" algn="ctr"/>
            <a:r>
              <a:rPr lang="en-US"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3. </a:t>
            </a:r>
            <a:r>
              <a:rPr lang="vi-VN"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Kể tên những việc làm đan xen cùng việc lấy lửa. Các thành viên của mỗi đội đã phối hợp với nhau như thế nào khi thực hiện những việc đó?</a:t>
            </a:r>
            <a:endPar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37360BA-9E69-4E6C-BE5E-E54CC824FE00}"/>
              </a:ext>
            </a:extLst>
          </p:cNvPr>
          <p:cNvSpPr txBox="1"/>
          <p:nvPr/>
        </p:nvSpPr>
        <p:spPr>
          <a:xfrm>
            <a:off x="2579916" y="2397407"/>
            <a:ext cx="8556171" cy="2954655"/>
          </a:xfrm>
          <a:prstGeom prst="rect">
            <a:avLst/>
          </a:prstGeom>
          <a:noFill/>
        </p:spPr>
        <p:txBody>
          <a:bodyPr wrap="square" lIns="0" tIns="0" rIns="0" bIns="0" rtlCol="0">
            <a:spAutoFit/>
          </a:bodyPr>
          <a:lstStyle/>
          <a:p>
            <a:pPr marL="457200" lvl="0" indent="-457200" algn="just">
              <a:buFont typeface="Arial" panose="020B0604020202020204" pitchFamily="34" charset="0"/>
              <a:buChar char="•"/>
            </a:pP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Những việc làm đan xen cùng việc lấy lửa: vót tre thành đũa, giã thóc, giần sàng gạo, lấy nước, thổi cơm.</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a:p>
            <a:pPr marL="457200" lvl="0" indent="-457200" algn="just">
              <a:buFont typeface="Arial" panose="020B0604020202020204" pitchFamily="34" charset="0"/>
              <a:buChar char="•"/>
            </a:pP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Khi thực hiện những việc đó, các thành viên của mỗi đội đã phối hợp với nhau chủ động, rất khéo.</a:t>
            </a: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ola Gif - IceGif">
            <a:extLst>
              <a:ext uri="{FF2B5EF4-FFF2-40B4-BE49-F238E27FC236}">
                <a16:creationId xmlns:a16="http://schemas.microsoft.com/office/drawing/2014/main" id="{344D4ADE-F89A-44EB-A1FC-DBE6C91305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002971"/>
            <a:ext cx="3047213" cy="217658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67036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14:presetBounceEnd="60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0000">
                                          <p:cBhvr additive="base">
                                            <p:cTn id="13"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300" fill="hold"/>
                                            <p:tgtEl>
                                              <p:spTgt spid="4"/>
                                            </p:tgtEl>
                                            <p:attrNameLst>
                                              <p:attrName>ppt_x</p:attrName>
                                            </p:attrNameLst>
                                          </p:cBhvr>
                                          <p:tavLst>
                                            <p:tav tm="0">
                                              <p:val>
                                                <p:strVal val="1+#ppt_w/2"/>
                                              </p:val>
                                            </p:tav>
                                            <p:tav tm="100000">
                                              <p:val>
                                                <p:strVal val="#ppt_x"/>
                                              </p:val>
                                            </p:tav>
                                          </p:tavLst>
                                        </p:anim>
                                        <p:anim calcmode="lin" valueType="num">
                                          <p:cBhvr additive="base">
                                            <p:cTn id="14" dur="1300" fill="hold"/>
                                            <p:tgtEl>
                                              <p:spTgt spid="4"/>
                                            </p:tgtEl>
                                            <p:attrNameLst>
                                              <p:attrName>ppt_y</p:attrName>
                                            </p:attrNameLst>
                                          </p:cBhvr>
                                          <p:tavLst>
                                            <p:tav tm="0">
                                              <p:val>
                                                <p:strVal val="0-#ppt_h/2"/>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rot="17462855">
            <a:off x="2681989" y="1436316"/>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6" y="1757862"/>
              <a:ext cx="1739858" cy="553998"/>
            </a:xfrm>
            <a:prstGeom prst="rect">
              <a:avLst/>
            </a:prstGeom>
            <a:noFill/>
          </p:spPr>
          <p:txBody>
            <a:bodyPr wrap="square" lIns="0" tIns="0" rIns="0" bIns="0" rtlCol="0">
              <a:spAutoFit/>
            </a:bodyPr>
            <a:lstStyle/>
            <a:p>
              <a:pPr algn="ctr"/>
              <a:r>
                <a:rPr lang="vi-VN" sz="3600" b="1" dirty="0">
                  <a:solidFill>
                    <a:srgbClr val="002060"/>
                  </a:solidFill>
                  <a:latin typeface="+mj-lt"/>
                  <a:ea typeface="Cambria" panose="02040503050406030204" pitchFamily="18" charset="0"/>
                  <a:cs typeface="Pattaya" panose="00000500000000000000" pitchFamily="2" charset="-34"/>
                </a:rPr>
                <a:t>Lấy lửa</a:t>
              </a:r>
              <a:endParaRPr lang="en-US" sz="5400" b="1" dirty="0">
                <a:solidFill>
                  <a:srgbClr val="002060"/>
                </a:solidFill>
                <a:latin typeface="+mj-lt"/>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4775910" y="126956"/>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1107996"/>
            </a:xfrm>
            <a:prstGeom prst="rect">
              <a:avLst/>
            </a:prstGeom>
            <a:noFill/>
          </p:spPr>
          <p:txBody>
            <a:bodyPr wrap="square" lIns="0" tIns="0" rIns="0" bIns="0" rtlCol="0">
              <a:spAutoFit/>
            </a:bodyPr>
            <a:lstStyle/>
            <a:p>
              <a:pPr algn="ctr"/>
              <a:r>
                <a:rPr lang="vi-VN" sz="3600" b="1" dirty="0">
                  <a:solidFill>
                    <a:srgbClr val="002060"/>
                  </a:solidFill>
                  <a:latin typeface="+mj-lt"/>
                  <a:ea typeface="Cambria" panose="02040503050406030204" pitchFamily="18" charset="0"/>
                  <a:cs typeface="Pattaya" panose="00000500000000000000" pitchFamily="2" charset="-34"/>
                </a:rPr>
                <a:t>Vót tre thành đũa bông</a:t>
              </a:r>
              <a:endParaRPr lang="en-US" sz="5400" b="1" dirty="0">
                <a:solidFill>
                  <a:srgbClr val="002060"/>
                </a:solidFill>
                <a:latin typeface="+mj-lt"/>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rot="4311161">
            <a:off x="6407858" y="164432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vi-VN" sz="3600" b="1">
                  <a:solidFill>
                    <a:srgbClr val="002060"/>
                  </a:solidFill>
                  <a:latin typeface="+mj-lt"/>
                  <a:ea typeface="Cambria" panose="02040503050406030204" pitchFamily="18" charset="0"/>
                  <a:cs typeface="Pattaya" panose="00000500000000000000" pitchFamily="2" charset="-34"/>
                </a:rPr>
                <a:t>Giã thóc</a:t>
              </a:r>
              <a:endParaRPr lang="en-US" sz="5400" b="1" dirty="0">
                <a:solidFill>
                  <a:srgbClr val="002060"/>
                </a:solidFill>
                <a:latin typeface="+mj-lt"/>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rot="12992479">
            <a:off x="3412006" y="3627457"/>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rot="10661859">
              <a:off x="3619904" y="4118971"/>
              <a:ext cx="2667330" cy="553998"/>
            </a:xfrm>
            <a:prstGeom prst="rect">
              <a:avLst/>
            </a:prstGeom>
            <a:noFill/>
          </p:spPr>
          <p:txBody>
            <a:bodyPr wrap="square" lIns="0" tIns="0" rIns="0" bIns="0" rtlCol="0">
              <a:spAutoFit/>
            </a:bodyPr>
            <a:lstStyle/>
            <a:p>
              <a:pPr algn="ctr"/>
              <a:r>
                <a:rPr lang="vi-VN" sz="3600" b="1" dirty="0">
                  <a:solidFill>
                    <a:srgbClr val="002060"/>
                  </a:solidFill>
                  <a:latin typeface="+mj-lt"/>
                  <a:ea typeface="Cambria" panose="02040503050406030204" pitchFamily="18" charset="0"/>
                  <a:cs typeface="Pattaya" panose="00000500000000000000" pitchFamily="2" charset="-34"/>
                </a:rPr>
                <a:t>Giần sàng</a:t>
              </a:r>
              <a:endParaRPr lang="en-US" sz="5400" b="1" dirty="0">
                <a:solidFill>
                  <a:srgbClr val="002060"/>
                </a:solidFill>
                <a:latin typeface="+mj-lt"/>
                <a:ea typeface="Cambria" panose="02040503050406030204" pitchFamily="18" charset="0"/>
                <a:cs typeface="Pattaya" panose="00000500000000000000" pitchFamily="2" charset="-34"/>
              </a:endParaRPr>
            </a:p>
          </p:txBody>
        </p:sp>
      </p:grpSp>
      <p:grpSp>
        <p:nvGrpSpPr>
          <p:cNvPr id="9" name="Group 8">
            <a:extLst>
              <a:ext uri="{FF2B5EF4-FFF2-40B4-BE49-F238E27FC236}">
                <a16:creationId xmlns:a16="http://schemas.microsoft.com/office/drawing/2014/main" id="{DA3E012D-D794-4BB4-9649-52C448D7FCAC}"/>
              </a:ext>
            </a:extLst>
          </p:cNvPr>
          <p:cNvGrpSpPr/>
          <p:nvPr/>
        </p:nvGrpSpPr>
        <p:grpSpPr>
          <a:xfrm rot="8596936">
            <a:off x="5627283" y="3900539"/>
            <a:ext cx="3215640" cy="1737362"/>
            <a:chOff x="6452492" y="3596640"/>
            <a:chExt cx="3215640" cy="1737362"/>
          </a:xfrm>
        </p:grpSpPr>
        <p:pic>
          <p:nvPicPr>
            <p:cNvPr id="14" name="Picture 4" descr="Rompecabezas 5 Piezas De Diseño Redondeado Ilustración del Vector -  Ilustración de juego, emparejamiento: 203605420">
              <a:extLst>
                <a:ext uri="{FF2B5EF4-FFF2-40B4-BE49-F238E27FC236}">
                  <a16:creationId xmlns:a16="http://schemas.microsoft.com/office/drawing/2014/main" id="{B5983D21-B480-46CD-8B59-CBC62F80A02E}"/>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67750" b="88125" l="28625" r="71750">
                          <a14:foregroundMark x1="30250" y1="74250" x2="30250" y2="74250"/>
                          <a14:foregroundMark x1="28625" y1="81375" x2="28625" y2="81375"/>
                          <a14:foregroundMark x1="71750" y1="81750" x2="71750" y2="81750"/>
                          <a14:foregroundMark x1="49750" y1="88000" x2="49750" y2="88000"/>
                        </a14:backgroundRemoval>
                      </a14:imgEffect>
                    </a14:imgLayer>
                  </a14:imgProps>
                </a:ext>
                <a:ext uri="{28A0092B-C50C-407E-A947-70E740481C1C}">
                  <a14:useLocalDpi xmlns:a14="http://schemas.microsoft.com/office/drawing/2010/main" val="0"/>
                </a:ext>
              </a:extLst>
            </a:blip>
            <a:srcRect l="27334" t="65333" r="25778" b="9334"/>
            <a:stretch/>
          </p:blipFill>
          <p:spPr bwMode="auto">
            <a:xfrm rot="10800000">
              <a:off x="6452492" y="3596640"/>
              <a:ext cx="3215640" cy="17373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B3A8ADC4-4CE5-4F32-A502-D49891FF069D}"/>
                </a:ext>
              </a:extLst>
            </p:cNvPr>
            <p:cNvSpPr txBox="1"/>
            <p:nvPr/>
          </p:nvSpPr>
          <p:spPr>
            <a:xfrm rot="11079929">
              <a:off x="6896990" y="4188321"/>
              <a:ext cx="2667330" cy="553998"/>
            </a:xfrm>
            <a:prstGeom prst="rect">
              <a:avLst/>
            </a:prstGeom>
            <a:noFill/>
          </p:spPr>
          <p:txBody>
            <a:bodyPr wrap="square" lIns="0" tIns="0" rIns="0" bIns="0" rtlCol="0">
              <a:spAutoFit/>
            </a:bodyPr>
            <a:lstStyle/>
            <a:p>
              <a:pPr algn="ctr"/>
              <a:r>
                <a:rPr lang="vi-VN" sz="3600" b="1" dirty="0">
                  <a:solidFill>
                    <a:srgbClr val="002060"/>
                  </a:solidFill>
                  <a:latin typeface="+mj-lt"/>
                  <a:ea typeface="Cambria" panose="02040503050406030204" pitchFamily="18" charset="0"/>
                  <a:cs typeface="Pattaya" panose="00000500000000000000" pitchFamily="2" charset="-34"/>
                </a:rPr>
                <a:t>Lấy nước</a:t>
              </a:r>
              <a:endParaRPr lang="en-US" sz="5400" b="1" dirty="0">
                <a:solidFill>
                  <a:srgbClr val="002060"/>
                </a:solidFill>
                <a:latin typeface="+mj-lt"/>
                <a:ea typeface="Cambria" panose="02040503050406030204" pitchFamily="18" charset="0"/>
                <a:cs typeface="Pattaya" panose="00000500000000000000" pitchFamily="2" charset="-34"/>
              </a:endParaRPr>
            </a:p>
          </p:txBody>
        </p:sp>
      </p:grpSp>
      <p:pic>
        <p:nvPicPr>
          <p:cNvPr id="26626" name="Picture 2" descr="Độc đáo thổi cơm thi ở lễ hội làng Đăm">
            <a:extLst>
              <a:ext uri="{FF2B5EF4-FFF2-40B4-BE49-F238E27FC236}">
                <a16:creationId xmlns:a16="http://schemas.microsoft.com/office/drawing/2014/main" id="{3458BA50-E5CD-42AC-AF4C-32F8135968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0944" y="2028312"/>
            <a:ext cx="2603530" cy="24955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44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2166258" y="523076"/>
            <a:ext cx="9241972" cy="984885"/>
          </a:xfrm>
          <a:prstGeom prst="rect">
            <a:avLst/>
          </a:prstGeom>
          <a:noFill/>
        </p:spPr>
        <p:txBody>
          <a:bodyPr wrap="square" lIns="0" tIns="0" rIns="0" bIns="0" rtlCol="0">
            <a:spAutoFit/>
          </a:bodyPr>
          <a:lstStyle/>
          <a:p>
            <a:pPr lvl="0" algn="ctr"/>
            <a:r>
              <a:rPr lang="en-US"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4. </a:t>
            </a:r>
            <a:r>
              <a:rPr lang="vi-VN" sz="3200" b="1" dirty="0">
                <a:solidFill>
                  <a:srgbClr val="00B050"/>
                </a:solidFill>
                <a:latin typeface="Times New Roman" panose="02020603050405020304" pitchFamily="18" charset="0"/>
                <a:ea typeface="Cambria" panose="02040503050406030204" pitchFamily="18" charset="0"/>
                <a:cs typeface="Times New Roman" panose="02020603050405020304" pitchFamily="18" charset="0"/>
              </a:rPr>
              <a:t>Xếp những bức tranh thể hiện một số hoạt động trong cuộc thi nấu cơm vào nhóm thích hợp.</a:t>
            </a:r>
            <a:endParaRPr kumimoji="0" lang="vi-VN" sz="3200" b="1" i="0" u="none" strike="noStrike" kern="1200" cap="none" spc="0" normalizeH="0" baseline="0" noProof="0" dirty="0">
              <a:ln>
                <a:noFill/>
              </a:ln>
              <a:solidFill>
                <a:srgbClr val="00B05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7355" y="315351"/>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Cách nấu cơm bằng bếp ga nhanh gọn, thơm ngon không bị bén nồi">
            <a:extLst>
              <a:ext uri="{FF2B5EF4-FFF2-40B4-BE49-F238E27FC236}">
                <a16:creationId xmlns:a16="http://schemas.microsoft.com/office/drawing/2014/main" id="{07555D82-A84B-4210-B720-0788654F1A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811B721F-C44E-4ADA-6F4D-0BF13FB50FF7}"/>
              </a:ext>
            </a:extLst>
          </p:cNvPr>
          <p:cNvSpPr/>
          <p:nvPr/>
        </p:nvSpPr>
        <p:spPr>
          <a:xfrm>
            <a:off x="2188029" y="2002971"/>
            <a:ext cx="2634342"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Chuẩn</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bị</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nấu</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cơm</a:t>
            </a:r>
            <a:endPar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A0ECA29C-0363-2FA3-359B-0CF3B81A71AC}"/>
              </a:ext>
            </a:extLst>
          </p:cNvPr>
          <p:cNvSpPr/>
          <p:nvPr/>
        </p:nvSpPr>
        <p:spPr>
          <a:xfrm>
            <a:off x="5486400" y="2057399"/>
            <a:ext cx="17526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Nấu</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cơm</a:t>
            </a:r>
            <a:endPar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2116846E-9858-26A9-8C3C-2FE1367A6990}"/>
              </a:ext>
            </a:extLst>
          </p:cNvPr>
          <p:cNvSpPr/>
          <p:nvPr/>
        </p:nvSpPr>
        <p:spPr>
          <a:xfrm>
            <a:off x="8001000" y="2079171"/>
            <a:ext cx="3124200" cy="707572"/>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Chấm</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giải</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cuộc</a:t>
            </a:r>
            <a:r>
              <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thi</a:t>
            </a:r>
            <a:endParaRPr lang="en-US" sz="24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02D08F7-5C20-8F26-0B10-0F93C5DB5A6C}"/>
              </a:ext>
            </a:extLst>
          </p:cNvPr>
          <p:cNvPicPr>
            <a:picLocks noChangeAspect="1"/>
          </p:cNvPicPr>
          <p:nvPr/>
        </p:nvPicPr>
        <p:blipFill>
          <a:blip r:embed="rId3"/>
          <a:stretch>
            <a:fillRect/>
          </a:stretch>
        </p:blipFill>
        <p:spPr>
          <a:xfrm>
            <a:off x="1006248" y="3018064"/>
            <a:ext cx="10332895" cy="3001735"/>
          </a:xfrm>
          <a:prstGeom prst="rect">
            <a:avLst/>
          </a:prstGeom>
        </p:spPr>
      </p:pic>
      <p:cxnSp>
        <p:nvCxnSpPr>
          <p:cNvPr id="12" name="Straight Connector 11">
            <a:extLst>
              <a:ext uri="{FF2B5EF4-FFF2-40B4-BE49-F238E27FC236}">
                <a16:creationId xmlns:a16="http://schemas.microsoft.com/office/drawing/2014/main" id="{DBD265D1-8274-AD99-E587-99DCFADA3F90}"/>
              </a:ext>
            </a:extLst>
          </p:cNvPr>
          <p:cNvCxnSpPr>
            <a:stCxn id="2" idx="2"/>
          </p:cNvCxnSpPr>
          <p:nvPr/>
        </p:nvCxnSpPr>
        <p:spPr>
          <a:xfrm>
            <a:off x="3505200" y="2710543"/>
            <a:ext cx="1317171" cy="6749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51E857-3B36-AB0A-DDDB-C0B456EE72E0}"/>
              </a:ext>
            </a:extLst>
          </p:cNvPr>
          <p:cNvCxnSpPr>
            <a:cxnSpLocks/>
          </p:cNvCxnSpPr>
          <p:nvPr/>
        </p:nvCxnSpPr>
        <p:spPr>
          <a:xfrm>
            <a:off x="4169228" y="2710543"/>
            <a:ext cx="4942115" cy="5442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92C46C-4142-6907-BC48-51C2D2FE886C}"/>
              </a:ext>
            </a:extLst>
          </p:cNvPr>
          <p:cNvCxnSpPr>
            <a:cxnSpLocks/>
          </p:cNvCxnSpPr>
          <p:nvPr/>
        </p:nvCxnSpPr>
        <p:spPr>
          <a:xfrm>
            <a:off x="6411685" y="2775858"/>
            <a:ext cx="1338944" cy="7728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C36557-BD38-7370-58DC-BF9D6AD0DEDB}"/>
              </a:ext>
            </a:extLst>
          </p:cNvPr>
          <p:cNvCxnSpPr>
            <a:cxnSpLocks/>
          </p:cNvCxnSpPr>
          <p:nvPr/>
        </p:nvCxnSpPr>
        <p:spPr>
          <a:xfrm flipH="1">
            <a:off x="3069771" y="2764972"/>
            <a:ext cx="6313714" cy="6966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8533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cartoon train with letters on it&#10;&#10;Description automatically generated">
            <a:extLst>
              <a:ext uri="{FF2B5EF4-FFF2-40B4-BE49-F238E27FC236}">
                <a16:creationId xmlns:a16="http://schemas.microsoft.com/office/drawing/2014/main" id="{FDF110BE-A307-E1E1-6A6C-6E5F1777825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633" b="96837" l="1956" r="96985">
                        <a14:foregroundMark x1="15037" y1="21633" x2="33863" y2="17755"/>
                        <a14:foregroundMark x1="33863" y1="17755" x2="40016" y2="24898"/>
                        <a14:foregroundMark x1="40016" y1="24898" x2="40139" y2="24898"/>
                        <a14:foregroundMark x1="22127" y1="6633" x2="29625" y2="27041"/>
                        <a14:foregroundMark x1="26202" y1="8776" x2="31785" y2="15714"/>
                        <a14:foregroundMark x1="34760" y1="14694" x2="43562" y2="30816"/>
                        <a14:foregroundMark x1="39487" y1="17347" x2="41198" y2="22755"/>
                        <a14:foregroundMark x1="37444" y1="9982" x2="41402" y2="25408"/>
                        <a14:foregroundMark x1="12877" y1="36735" x2="12877" y2="79694"/>
                        <a14:foregroundMark x1="6887" y1="61939" x2="26610" y2="95204"/>
                        <a14:foregroundMark x1="1956" y1="94694" x2="1956" y2="94694"/>
                        <a14:foregroundMark x1="34760" y1="93673" x2="34760" y2="93673"/>
                        <a14:foregroundMark x1="47205" y1="97571" x2="48034" y2="97704"/>
                        <a14:foregroundMark x1="36267" y1="95816" x2="43677" y2="97005"/>
                        <a14:foregroundMark x1="65376" y1="97624" x2="70823" y2="96837"/>
                        <a14:foregroundMark x1="70823" y1="96837" x2="72290" y2="95204"/>
                        <a14:foregroundMark x1="90302" y1="94694" x2="92461" y2="69286"/>
                        <a14:foregroundMark x1="92461" y1="69286" x2="92258" y2="64592"/>
                        <a14:foregroundMark x1="91809" y1="32449" x2="93113" y2="36122"/>
                        <a14:foregroundMark x1="93113" y1="56020" x2="93113" y2="56020"/>
                        <a14:foregroundMark x1="93317" y1="66735" x2="93317" y2="66735"/>
                        <a14:foregroundMark x1="93765" y1="78061" x2="93765" y2="78061"/>
                        <a14:foregroundMark x1="96985" y1="94694" x2="96985" y2="94694"/>
                        <a14:foregroundMark x1="21027" y1="19490" x2="14059" y2="26633"/>
                        <a14:foregroundMark x1="14059" y1="26633" x2="12021" y2="38367"/>
                        <a14:foregroundMark x1="16748" y1="15714" x2="12673" y2="30918"/>
                        <a14:foregroundMark x1="12673" y1="30918" x2="12673" y2="34592"/>
                        <a14:foregroundMark x1="18670" y1="11214" x2="22779" y2="12041"/>
                        <a14:foregroundMark x1="18330" y1="11146" x2="18249" y2="11130"/>
                        <a14:foregroundMark x1="17881" y1="11056" x2="18245" y2="11129"/>
                        <a14:foregroundMark x1="17196" y1="10918" x2="17538" y2="10987"/>
                        <a14:foregroundMark x1="15689" y1="14184" x2="13529" y2="27041"/>
                        <a14:foregroundMark x1="13773" y1="20612" x2="12673" y2="33469"/>
                        <a14:foregroundMark x1="13529" y1="21633" x2="12469" y2="40510"/>
                        <a14:foregroundMark x1="31989" y1="22245" x2="36267" y2="32449"/>
                        <a14:foregroundMark x1="39283" y1="31837" x2="40791" y2="37245"/>
                        <a14:foregroundMark x1="39487" y1="12041" x2="42054" y2="20612"/>
                        <a14:foregroundMark x1="42502" y1="15714" x2="42502" y2="15714"/>
                        <a14:foregroundMark x1="42502" y1="14694" x2="44417" y2="22755"/>
                        <a14:backgroundMark x1="60717" y1="99592" x2="60717" y2="99592"/>
                        <a14:backgroundMark x1="69927" y1="99592" x2="40994" y2="99592"/>
                        <a14:backgroundMark x1="46577" y1="98469" x2="46577" y2="98469"/>
                        <a14:backgroundMark x1="47840" y1="98469" x2="51915" y2="98469"/>
                        <a14:backgroundMark x1="61573" y1="97959" x2="65444" y2="97347"/>
                        <a14:backgroundMark x1="33252" y1="5000" x2="32641" y2="1224"/>
                        <a14:backgroundMark x1="35615" y1="9898" x2="37327" y2="10408"/>
                        <a14:backgroundMark x1="31540" y1="32959" x2="33904" y2="34592"/>
                        <a14:backgroundMark x1="17604" y1="15204" x2="17848" y2="5510"/>
                        <a14:backgroundMark x1="18704" y1="13571" x2="17604" y2="7143"/>
                        <a14:backgroundMark x1="18460" y1="13571" x2="18460" y2="3367"/>
                        <a14:backgroundMark x1="36267" y1="6633" x2="38835" y2="8776"/>
                        <a14:backgroundMark x1="47433" y1="98469" x2="42706" y2="98469"/>
                      </a14:backgroundRemoval>
                    </a14:imgEffect>
                  </a14:imgLayer>
                </a14:imgProps>
              </a:ext>
              <a:ext uri="{28A0092B-C50C-407E-A947-70E740481C1C}">
                <a14:useLocalDpi xmlns:a14="http://schemas.microsoft.com/office/drawing/2010/main" val="0"/>
              </a:ext>
            </a:extLst>
          </a:blip>
          <a:stretch>
            <a:fillRect/>
          </a:stretch>
        </p:blipFill>
        <p:spPr>
          <a:xfrm>
            <a:off x="689783" y="2734705"/>
            <a:ext cx="10591006" cy="4229497"/>
          </a:xfrm>
          <a:prstGeom prst="rect">
            <a:avLst/>
          </a:prstGeom>
        </p:spPr>
      </p:pic>
      <p:pic>
        <p:nvPicPr>
          <p:cNvPr id="12" name="Am-thanh-xe-lua-chay-va-bam-coi-www_nhacchuongvui_com">
            <a:hlinkClick r:id="" action="ppaction://media"/>
            <a:extLst>
              <a:ext uri="{FF2B5EF4-FFF2-40B4-BE49-F238E27FC236}">
                <a16:creationId xmlns:a16="http://schemas.microsoft.com/office/drawing/2014/main" id="{DEC9A3FA-95DB-9855-35B8-FB579F5937AD}"/>
              </a:ext>
            </a:extLst>
          </p:cNvPr>
          <p:cNvPicPr>
            <a:picLocks noChangeAspect="1"/>
          </p:cNvPicPr>
          <p:nvPr>
            <a:audioFile r:link="rId1"/>
            <p:extLst>
              <p:ext uri="{DAA4B4D4-6D71-4841-9C94-3DE7FCFB9230}">
                <p14:media xmlns:p14="http://schemas.microsoft.com/office/powerpoint/2010/main" r:embed="rId2">
                  <p14:trim end="29531"/>
                </p14:media>
              </p:ext>
            </p:extLst>
          </p:nvPr>
        </p:nvPicPr>
        <p:blipFill>
          <a:blip r:embed="rId6"/>
          <a:stretch>
            <a:fillRect/>
          </a:stretch>
        </p:blipFill>
        <p:spPr>
          <a:xfrm>
            <a:off x="6051664" y="-1230086"/>
            <a:ext cx="609600" cy="609600"/>
          </a:xfrm>
          <a:prstGeom prst="rect">
            <a:avLst/>
          </a:prstGeom>
        </p:spPr>
      </p:pic>
      <p:pic>
        <p:nvPicPr>
          <p:cNvPr id="3" name="Picture 2" descr="A close up of a text&#10;&#10;Description automatically generated">
            <a:extLst>
              <a:ext uri="{FF2B5EF4-FFF2-40B4-BE49-F238E27FC236}">
                <a16:creationId xmlns:a16="http://schemas.microsoft.com/office/drawing/2014/main" id="{F9EF9B04-5CC2-F57E-4D69-BD4F4CF82D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6730" y="355161"/>
            <a:ext cx="9839797" cy="3426249"/>
          </a:xfrm>
          <a:prstGeom prst="rect">
            <a:avLst/>
          </a:prstGeom>
        </p:spPr>
      </p:pic>
    </p:spTree>
    <p:extLst>
      <p:ext uri="{BB962C8B-B14F-4D97-AF65-F5344CB8AC3E}">
        <p14:creationId xmlns:p14="http://schemas.microsoft.com/office/powerpoint/2010/main" val="42592711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785E1-CE35-4BAF-9A01-D065F5009EAA}"/>
              </a:ext>
            </a:extLst>
          </p:cNvPr>
          <p:cNvSpPr txBox="1"/>
          <p:nvPr/>
        </p:nvSpPr>
        <p:spPr>
          <a:xfrm>
            <a:off x="1427232" y="716281"/>
            <a:ext cx="10110594" cy="3939540"/>
          </a:xfrm>
          <a:prstGeom prst="rect">
            <a:avLst/>
          </a:prstGeom>
          <a:noFill/>
        </p:spPr>
        <p:txBody>
          <a:bodyPr wrap="square" lIns="0" tIns="0" rIns="0" bIns="0" rtlCol="0">
            <a:spAutoFit/>
          </a:bodyPr>
          <a:lstStyle/>
          <a:p>
            <a:pPr lvl="0" algn="just"/>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5.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Theo em, tác giả muốn nói điều gì qua bài đọc? Chọn câu trả lời dưới đây hoặc nêu ý kiến của em.</a:t>
            </a:r>
          </a:p>
          <a:p>
            <a:pPr lvl="0" algn="just"/>
            <a:r>
              <a:rPr lang="vi-VN"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 Ca ngợi nét đẹp truyền thống trong sinh hoạt văn hóa của người Việt Nam.</a:t>
            </a:r>
          </a:p>
          <a:p>
            <a:pPr lvl="0" algn="just"/>
            <a:r>
              <a:rPr lang="vi-VN"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 Bộc lộ niềm tự hào về một nét đẹp văn hoá cổ truyền của dân tộc.</a:t>
            </a:r>
          </a:p>
          <a:p>
            <a:pPr lvl="0" algn="just"/>
            <a:r>
              <a:rPr lang="vi-VN" sz="3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 Khơi dậy ý thức giữ gìn những giá trị văn hoá tốt đẹp của dân tộc.</a:t>
            </a:r>
            <a:endParaRPr kumimoji="0" lang="en-US" sz="480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3314" name="Picture 2" descr="8 Yes or no ý tưởng | dễ thương, hình gif, mèo kitty">
            <a:extLst>
              <a:ext uri="{FF2B5EF4-FFF2-40B4-BE49-F238E27FC236}">
                <a16:creationId xmlns:a16="http://schemas.microsoft.com/office/drawing/2014/main" id="{A8D6BD72-FF88-406F-A344-F8F127EEE5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71631" cy="12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899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3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300" fill="hold"/>
                                            <p:tgtEl>
                                              <p:spTgt spid="3"/>
                                            </p:tgtEl>
                                            <p:attrNameLst>
                                              <p:attrName>ppt_x</p:attrName>
                                            </p:attrNameLst>
                                          </p:cBhvr>
                                          <p:tavLst>
                                            <p:tav tm="0">
                                              <p:val>
                                                <p:strVal val="1+#ppt_w/2"/>
                                              </p:val>
                                            </p:tav>
                                            <p:tav tm="100000">
                                              <p:val>
                                                <p:strVal val="#ppt_x"/>
                                              </p:val>
                                            </p:tav>
                                          </p:tavLst>
                                        </p:anim>
                                        <p:anim calcmode="lin" valueType="num">
                                          <p:cBhvr additive="base">
                                            <p:cTn id="8" dur="13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883EC3-73A1-4E2D-A428-64967579C85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3568" b="73047" l="14056" r="56955">
                        <a14:foregroundMark x1="14056" y1="23828" x2="38820" y2="28066"/>
                        <a14:foregroundMark x1="40373" y1="28783" x2="41456" y2="29374"/>
                        <a14:foregroundMark x1="31772" y1="23568" x2="42460" y2="24609"/>
                        <a14:foregroundMark x1="22767" y1="50911" x2="31845" y2="62630"/>
                        <a14:foregroundMark x1="29868" y1="52734" x2="29795" y2="61979"/>
                        <a14:foregroundMark x1="22548" y1="65104" x2="24524" y2="64974"/>
                        <a14:foregroundMark x1="24524" y1="64974" x2="26940" y2="65104"/>
                        <a14:foregroundMark x1="18228" y1="63281" x2="30820" y2="70313"/>
                        <a14:foregroundMark x1="15227" y1="71224" x2="19034" y2="71224"/>
                        <a14:foregroundMark x1="19034" y1="71224" x2="22474" y2="71094"/>
                        <a14:foregroundMark x1="22474" y1="71094" x2="25695" y2="71094"/>
                        <a14:foregroundMark x1="53587" y1="65885" x2="53880" y2="62370"/>
                        <a14:foregroundMark x1="55857" y1="72396" x2="55417" y2="64323"/>
                        <a14:foregroundMark x1="54392" y1="62760" x2="52562" y2="61458"/>
                        <a14:foregroundMark x1="52562" y1="61458" x2="50878" y2="58984"/>
                        <a14:foregroundMark x1="50878" y1="58984" x2="50805" y2="58724"/>
                        <a14:foregroundMark x1="51611" y1="58594" x2="54905" y2="62630"/>
                        <a14:foregroundMark x1="54905" y1="62630" x2="56955" y2="72656"/>
                        <a14:foregroundMark x1="56003" y1="73047" x2="52196" y2="67448"/>
                        <a14:foregroundMark x1="52196" y1="67448" x2="52123" y2="67448"/>
                        <a14:foregroundMark x1="37994" y1="53385" x2="39751" y2="53776"/>
                        <a14:foregroundMark x1="39751" y1="53776" x2="43704" y2="51042"/>
                        <a14:foregroundMark x1="43704" y1="51042" x2="50439" y2="52865"/>
                        <a14:foregroundMark x1="14861" y1="67578" x2="18375" y2="66667"/>
                        <a14:foregroundMark x1="17862" y1="48698" x2="19107" y2="51042"/>
                        <a14:backgroundMark x1="32943" y1="39714" x2="45022" y2="33854"/>
                        <a14:backgroundMark x1="45022" y1="33854" x2="48829" y2="29818"/>
                        <a14:backgroundMark x1="34846" y1="39583" x2="46633" y2="44010"/>
                        <a14:backgroundMark x1="46633" y1="44010" x2="48389" y2="43880"/>
                        <a14:backgroundMark x1="48389" y1="43880" x2="48463" y2="43750"/>
                        <a14:backgroundMark x1="34919" y1="43880" x2="44583" y2="44010"/>
                        <a14:backgroundMark x1="44583" y1="44010" x2="46633" y2="43620"/>
                        <a14:backgroundMark x1="46633" y1="43620" x2="46779" y2="43359"/>
                        <a14:backgroundMark x1="34553" y1="34505" x2="49780" y2="26823"/>
                        <a14:backgroundMark x1="49780" y1="26823" x2="49780" y2="26823"/>
                        <a14:backgroundMark x1="44070" y1="27083" x2="52489" y2="21354"/>
                        <a14:backgroundMark x1="34480" y1="33203" x2="33602" y2="42578"/>
                        <a14:backgroundMark x1="20864" y1="40625" x2="27379" y2="43359"/>
                        <a14:backgroundMark x1="27379" y1="43359" x2="35871" y2="49089"/>
                        <a14:backgroundMark x1="21596" y1="36458" x2="24158" y2="38672"/>
                        <a14:backgroundMark x1="19327" y1="35286" x2="19327" y2="35286"/>
                        <a14:backgroundMark x1="19107" y1="36068" x2="19400" y2="35026"/>
                        <a14:backgroundMark x1="16984" y1="37760" x2="16984" y2="37760"/>
                        <a14:backgroundMark x1="16984" y1="37760" x2="16984" y2="37760"/>
                        <a14:backgroundMark x1="16325" y1="37500" x2="17716" y2="39453"/>
                        <a14:backgroundMark x1="17716" y1="39453" x2="17716" y2="39453"/>
                        <a14:backgroundMark x1="15520" y1="38151" x2="17570" y2="35677"/>
                        <a14:backgroundMark x1="19107" y1="34505" x2="20278" y2="35677"/>
                        <a14:backgroundMark x1="14422" y1="40104" x2="16398" y2="49219"/>
                        <a14:backgroundMark x1="34553" y1="32292" x2="36018" y2="31510"/>
                        <a14:backgroundMark x1="33455" y1="33854" x2="35066" y2="33464"/>
                        <a14:backgroundMark x1="38141" y1="29557" x2="39605" y2="30469"/>
                        <a14:backgroundMark x1="41801" y1="28385" x2="43411" y2="25911"/>
                      </a14:backgroundRemoval>
                    </a14:imgEffect>
                  </a14:imgLayer>
                </a14:imgProps>
              </a:ext>
            </a:extLst>
          </a:blip>
          <a:srcRect l="13913" t="22982" r="42477" b="26752"/>
          <a:stretch/>
        </p:blipFill>
        <p:spPr>
          <a:xfrm>
            <a:off x="0" y="0"/>
            <a:ext cx="8016240" cy="6883627"/>
          </a:xfrm>
          <a:prstGeom prst="rect">
            <a:avLst/>
          </a:prstGeom>
        </p:spPr>
      </p:pic>
      <p:sp>
        <p:nvSpPr>
          <p:cNvPr id="2" name="Rectangle: Rounded Corners 8">
            <a:extLst>
              <a:ext uri="{FF2B5EF4-FFF2-40B4-BE49-F238E27FC236}">
                <a16:creationId xmlns:a16="http://schemas.microsoft.com/office/drawing/2014/main" id="{8C2FFC50-7FCC-46CB-9F49-834DFC3F6200}"/>
              </a:ext>
            </a:extLst>
          </p:cNvPr>
          <p:cNvSpPr/>
          <p:nvPr/>
        </p:nvSpPr>
        <p:spPr>
          <a:xfrm>
            <a:off x="1894114" y="335279"/>
            <a:ext cx="10110613" cy="4574178"/>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custGeom>
                    <a:avLst/>
                    <a:gdLst>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 name="connsiteX0" fmla="*/ 0 w 10110613"/>
                      <a:gd name="connsiteY0" fmla="*/ 1704932 h 4574178"/>
                      <a:gd name="connsiteX1" fmla="*/ 2330374 w 10110613"/>
                      <a:gd name="connsiteY1" fmla="*/ 0 h 4574178"/>
                      <a:gd name="connsiteX2" fmla="*/ 7780238 w 10110613"/>
                      <a:gd name="connsiteY2" fmla="*/ 0 h 4574178"/>
                      <a:gd name="connsiteX3" fmla="*/ 10110613 w 10110613"/>
                      <a:gd name="connsiteY3" fmla="*/ 1704932 h 4574178"/>
                      <a:gd name="connsiteX4" fmla="*/ 10110613 w 10110613"/>
                      <a:gd name="connsiteY4" fmla="*/ 2869245 h 4574178"/>
                      <a:gd name="connsiteX5" fmla="*/ 7780238 w 10110613"/>
                      <a:gd name="connsiteY5" fmla="*/ 4574178 h 4574178"/>
                      <a:gd name="connsiteX6" fmla="*/ 2330374 w 10110613"/>
                      <a:gd name="connsiteY6" fmla="*/ 4574178 h 4574178"/>
                      <a:gd name="connsiteX7" fmla="*/ 0 w 10110613"/>
                      <a:gd name="connsiteY7" fmla="*/ 2869245 h 4574178"/>
                      <a:gd name="connsiteX8" fmla="*/ 0 w 10110613"/>
                      <a:gd name="connsiteY8" fmla="*/ 1704932 h 457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0613" h="4574178" fill="none" extrusionOk="0">
                        <a:moveTo>
                          <a:pt x="0" y="1704932"/>
                        </a:moveTo>
                        <a:cubicBezTo>
                          <a:pt x="202088" y="892360"/>
                          <a:pt x="944759" y="-26202"/>
                          <a:pt x="2330374" y="0"/>
                        </a:cubicBezTo>
                        <a:cubicBezTo>
                          <a:pt x="4763518" y="179452"/>
                          <a:pt x="6029735" y="-769"/>
                          <a:pt x="7780238" y="0"/>
                        </a:cubicBezTo>
                        <a:cubicBezTo>
                          <a:pt x="8859253" y="-150898"/>
                          <a:pt x="10198197" y="1038176"/>
                          <a:pt x="10110613" y="1704932"/>
                        </a:cubicBezTo>
                        <a:cubicBezTo>
                          <a:pt x="10061294" y="2101477"/>
                          <a:pt x="10050155" y="2639870"/>
                          <a:pt x="10110613" y="2869245"/>
                        </a:cubicBezTo>
                        <a:cubicBezTo>
                          <a:pt x="9890294" y="3874212"/>
                          <a:pt x="9309407" y="4554881"/>
                          <a:pt x="7780238" y="4574178"/>
                        </a:cubicBezTo>
                        <a:cubicBezTo>
                          <a:pt x="6412497" y="4491951"/>
                          <a:pt x="4809057" y="4435923"/>
                          <a:pt x="2330374" y="4574178"/>
                        </a:cubicBezTo>
                        <a:cubicBezTo>
                          <a:pt x="976049" y="4500530"/>
                          <a:pt x="-145758" y="3759127"/>
                          <a:pt x="0" y="2869245"/>
                        </a:cubicBezTo>
                        <a:cubicBezTo>
                          <a:pt x="945" y="2496749"/>
                          <a:pt x="100109" y="2290858"/>
                          <a:pt x="0" y="1704932"/>
                        </a:cubicBezTo>
                        <a:close/>
                      </a:path>
                      <a:path w="10110613" h="4574178" stroke="0" extrusionOk="0">
                        <a:moveTo>
                          <a:pt x="0" y="1704932"/>
                        </a:moveTo>
                        <a:cubicBezTo>
                          <a:pt x="48378" y="878268"/>
                          <a:pt x="1199695" y="71612"/>
                          <a:pt x="2330374" y="0"/>
                        </a:cubicBezTo>
                        <a:cubicBezTo>
                          <a:pt x="3319136" y="111744"/>
                          <a:pt x="5135352" y="-35526"/>
                          <a:pt x="7780238" y="0"/>
                        </a:cubicBezTo>
                        <a:cubicBezTo>
                          <a:pt x="9155892" y="-233642"/>
                          <a:pt x="10034801" y="695732"/>
                          <a:pt x="10110613" y="1704932"/>
                        </a:cubicBezTo>
                        <a:cubicBezTo>
                          <a:pt x="10122793" y="2175574"/>
                          <a:pt x="9979768" y="2447747"/>
                          <a:pt x="10110613" y="2869245"/>
                        </a:cubicBezTo>
                        <a:cubicBezTo>
                          <a:pt x="10127951" y="3728280"/>
                          <a:pt x="8773247" y="4370390"/>
                          <a:pt x="7780238" y="4574178"/>
                        </a:cubicBezTo>
                        <a:cubicBezTo>
                          <a:pt x="7152157" y="4438747"/>
                          <a:pt x="3779849" y="4386436"/>
                          <a:pt x="2330374" y="4574178"/>
                        </a:cubicBezTo>
                        <a:cubicBezTo>
                          <a:pt x="934463" y="4501725"/>
                          <a:pt x="49384" y="3883626"/>
                          <a:pt x="0" y="2869245"/>
                        </a:cubicBezTo>
                        <a:cubicBezTo>
                          <a:pt x="126129" y="2394339"/>
                          <a:pt x="49285" y="2143821"/>
                          <a:pt x="0" y="1704932"/>
                        </a:cubicBezTo>
                        <a:close/>
                      </a:path>
                      <a:path w="10110613" h="4574178" fill="none" stroke="0" extrusionOk="0">
                        <a:moveTo>
                          <a:pt x="0" y="1704932"/>
                        </a:moveTo>
                        <a:cubicBezTo>
                          <a:pt x="68111" y="739023"/>
                          <a:pt x="1149679" y="-193527"/>
                          <a:pt x="2330374" y="0"/>
                        </a:cubicBezTo>
                        <a:cubicBezTo>
                          <a:pt x="4842294" y="139272"/>
                          <a:pt x="5947874" y="65772"/>
                          <a:pt x="7780238" y="0"/>
                        </a:cubicBezTo>
                        <a:cubicBezTo>
                          <a:pt x="9069135" y="-109229"/>
                          <a:pt x="10178366" y="874794"/>
                          <a:pt x="10110613" y="1704932"/>
                        </a:cubicBezTo>
                        <a:cubicBezTo>
                          <a:pt x="10092923" y="2118605"/>
                          <a:pt x="10029751" y="2658357"/>
                          <a:pt x="10110613" y="2869245"/>
                        </a:cubicBezTo>
                        <a:cubicBezTo>
                          <a:pt x="10013249" y="3945689"/>
                          <a:pt x="9158433" y="4460596"/>
                          <a:pt x="7780238" y="4574178"/>
                        </a:cubicBezTo>
                        <a:cubicBezTo>
                          <a:pt x="6325743" y="4382502"/>
                          <a:pt x="4908269" y="4452890"/>
                          <a:pt x="2330374" y="4574178"/>
                        </a:cubicBezTo>
                        <a:cubicBezTo>
                          <a:pt x="959955" y="4490861"/>
                          <a:pt x="-3500" y="3886502"/>
                          <a:pt x="0" y="2869245"/>
                        </a:cubicBezTo>
                        <a:cubicBezTo>
                          <a:pt x="-1546" y="2468057"/>
                          <a:pt x="53095" y="2246579"/>
                          <a:pt x="0" y="17049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0EEF7EE-625D-47AC-9457-DB2E3BA2E1E4}"/>
              </a:ext>
            </a:extLst>
          </p:cNvPr>
          <p:cNvSpPr/>
          <p:nvPr/>
        </p:nvSpPr>
        <p:spPr>
          <a:xfrm>
            <a:off x="5650023" y="313509"/>
            <a:ext cx="2598788" cy="830997"/>
          </a:xfrm>
          <a:prstGeom prst="rect">
            <a:avLst/>
          </a:prstGeom>
          <a:noFill/>
        </p:spPr>
        <p:txBody>
          <a:bodyPr wrap="none" lIns="91440" tIns="45720" rIns="91440" bIns="45720">
            <a:spAutoFit/>
          </a:bodyPr>
          <a:lstStyle/>
          <a:p>
            <a:pPr algn="ctr"/>
            <a:r>
              <a:rPr lang="vi-VN" sz="4800" b="1" cap="none" spc="0" dirty="0">
                <a:ln w="13462">
                  <a:solidFill>
                    <a:schemeClr val="bg1"/>
                  </a:solidFill>
                  <a:prstDash val="solid"/>
                </a:ln>
                <a:solidFill>
                  <a:srgbClr val="FF0066"/>
                </a:solidFill>
                <a:effectLst>
                  <a:outerShdw dist="38100" dir="2700000" algn="bl" rotWithShape="0">
                    <a:schemeClr val="accent5"/>
                  </a:outerShdw>
                </a:effectLst>
                <a:latin typeface="Times New Roman" panose="02020603050405020304" pitchFamily="18" charset="0"/>
                <a:ea typeface="Cambria" panose="02040503050406030204" pitchFamily="18" charset="0"/>
                <a:cs typeface="Times New Roman" panose="02020603050405020304" pitchFamily="18" charset="0"/>
              </a:rPr>
              <a:t>Nội dung</a:t>
            </a:r>
            <a:endParaRPr lang="en-US" sz="4800" b="1" cap="none" spc="0" dirty="0">
              <a:ln w="13462">
                <a:solidFill>
                  <a:schemeClr val="bg1"/>
                </a:solidFill>
                <a:prstDash val="solid"/>
              </a:ln>
              <a:solidFill>
                <a:srgbClr val="FF0066"/>
              </a:solidFill>
              <a:effectLst>
                <a:outerShdw dist="38100" dir="2700000" algn="bl" rotWithShape="0">
                  <a:schemeClr val="accent5"/>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CB77D2F-382A-4EB4-AA3C-6CDB2635E6EF}"/>
              </a:ext>
            </a:extLst>
          </p:cNvPr>
          <p:cNvSpPr txBox="1"/>
          <p:nvPr/>
        </p:nvSpPr>
        <p:spPr>
          <a:xfrm>
            <a:off x="2449285" y="1217075"/>
            <a:ext cx="9188612" cy="3231654"/>
          </a:xfrm>
          <a:prstGeom prst="rect">
            <a:avLst/>
          </a:prstGeom>
          <a:noFill/>
        </p:spPr>
        <p:txBody>
          <a:bodyPr wrap="square" lIns="0" tIns="0" rIns="0" bIns="0" rtlCol="0">
            <a:spAutoFit/>
          </a:bodyPr>
          <a:lstStyle/>
          <a:p>
            <a:pPr algn="just"/>
            <a:r>
              <a:rPr lang="vi-VN"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Bài đọc giúp em hiểu rõ hơn về ý nghĩa của lễ hội ở mỗi vùng quê trên đất nước. Sự ra đời của mỗi lễ hội đều gắn với một sự kiện lịch sự nào đó trong quá khứ. Thông qua lễ hội, chúng ta hiểu quá khứ của dân tộc, kết nối được quá khứ với hiện tại.Vì vậy mỗi cá nhân cần có ý thức giữ gìn, bảo tồn phong tục tập quán tốt đẹp mà cha ông để lại.</a:t>
            </a:r>
          </a:p>
        </p:txBody>
      </p:sp>
    </p:spTree>
    <p:extLst>
      <p:ext uri="{BB962C8B-B14F-4D97-AF65-F5344CB8AC3E}">
        <p14:creationId xmlns:p14="http://schemas.microsoft.com/office/powerpoint/2010/main" val="2873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0000">
                                          <p:cBhvr additive="base">
                                            <p:cTn id="14" dur="13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300" fill="hold"/>
                                            <p:tgtEl>
                                              <p:spTgt spid="4"/>
                                            </p:tgtEl>
                                            <p:attrNameLst>
                                              <p:attrName>ppt_x</p:attrName>
                                            </p:attrNameLst>
                                          </p:cBhvr>
                                          <p:tavLst>
                                            <p:tav tm="0">
                                              <p:val>
                                                <p:strVal val="#ppt_x"/>
                                              </p:val>
                                            </p:tav>
                                            <p:tav tm="100000">
                                              <p:val>
                                                <p:strVal val="#ppt_x"/>
                                              </p:val>
                                            </p:tav>
                                          </p:tavLst>
                                        </p:anim>
                                        <p:anim calcmode="lin" valueType="num">
                                          <p:cBhvr additive="base">
                                            <p:cTn id="15"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11406" y="1097280"/>
            <a:ext cx="11441739" cy="5440680"/>
          </a:xfrm>
          <a:prstGeom prst="rect">
            <a:avLst/>
          </a:prstGeom>
        </p:spPr>
      </p:pic>
      <p:pic>
        <p:nvPicPr>
          <p:cNvPr id="4" name="Picture 3">
            <a:extLst>
              <a:ext uri="{FF2B5EF4-FFF2-40B4-BE49-F238E27FC236}">
                <a16:creationId xmlns:a16="http://schemas.microsoft.com/office/drawing/2014/main" id="{E418810C-EA90-9356-F1CD-79BA5527D725}"/>
              </a:ext>
            </a:extLst>
          </p:cNvPr>
          <p:cNvPicPr>
            <a:picLocks noChangeAspect="1"/>
          </p:cNvPicPr>
          <p:nvPr/>
        </p:nvPicPr>
        <p:blipFill>
          <a:blip r:embed="rId4"/>
          <a:stretch>
            <a:fillRect/>
          </a:stretch>
        </p:blipFill>
        <p:spPr>
          <a:xfrm>
            <a:off x="1364220" y="225459"/>
            <a:ext cx="9528874" cy="2139881"/>
          </a:xfrm>
          <a:prstGeom prst="rect">
            <a:avLst/>
          </a:prstGeom>
        </p:spPr>
      </p:pic>
    </p:spTree>
    <p:extLst>
      <p:ext uri="{BB962C8B-B14F-4D97-AF65-F5344CB8AC3E}">
        <p14:creationId xmlns:p14="http://schemas.microsoft.com/office/powerpoint/2010/main" val="1271161860"/>
      </p:ext>
    </p:extLst>
  </p:cSld>
  <p:clrMapOvr>
    <a:masterClrMapping/>
  </p:clrMapOvr>
  <p:transition spd="slow">
    <p:wheel spokes="1"/>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rotWithShape="1">
          <a:blip r:embed="rId2"/>
          <a:srcRect l="13913" t="16989" r="11848" b="9159"/>
          <a:stretch/>
        </p:blipFill>
        <p:spPr>
          <a:xfrm>
            <a:off x="-69815" y="0"/>
            <a:ext cx="12261816" cy="6858000"/>
          </a:xfrm>
          <a:prstGeom prst="rect">
            <a:avLst/>
          </a:prstGeom>
        </p:spPr>
      </p:pic>
      <p:sp>
        <p:nvSpPr>
          <p:cNvPr id="3" name="Rectangle: Rounded Corners 2">
            <a:extLst>
              <a:ext uri="{FF2B5EF4-FFF2-40B4-BE49-F238E27FC236}">
                <a16:creationId xmlns:a16="http://schemas.microsoft.com/office/drawing/2014/main" id="{5525ED0F-1280-42E7-90A0-199F8E750E5F}"/>
              </a:ext>
            </a:extLst>
          </p:cNvPr>
          <p:cNvSpPr/>
          <p:nvPr/>
        </p:nvSpPr>
        <p:spPr>
          <a:xfrm>
            <a:off x="7555500" y="2003584"/>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mj-lt"/>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mj-lt"/>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823857" y="3611880"/>
            <a:ext cx="6322423"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sd="3255299097">
                  <a:custGeom>
                    <a:avLst/>
                    <a:gdLst>
                      <a:gd name="connsiteX0" fmla="*/ 0 w 6322423"/>
                      <a:gd name="connsiteY0" fmla="*/ 863422 h 2316480"/>
                      <a:gd name="connsiteX1" fmla="*/ 863422 w 6322423"/>
                      <a:gd name="connsiteY1" fmla="*/ 0 h 2316480"/>
                      <a:gd name="connsiteX2" fmla="*/ 5459001 w 6322423"/>
                      <a:gd name="connsiteY2" fmla="*/ 0 h 2316480"/>
                      <a:gd name="connsiteX3" fmla="*/ 6322423 w 6322423"/>
                      <a:gd name="connsiteY3" fmla="*/ 863422 h 2316480"/>
                      <a:gd name="connsiteX4" fmla="*/ 6322423 w 6322423"/>
                      <a:gd name="connsiteY4" fmla="*/ 1453058 h 2316480"/>
                      <a:gd name="connsiteX5" fmla="*/ 5459001 w 6322423"/>
                      <a:gd name="connsiteY5" fmla="*/ 2316480 h 2316480"/>
                      <a:gd name="connsiteX6" fmla="*/ 863422 w 6322423"/>
                      <a:gd name="connsiteY6" fmla="*/ 2316480 h 2316480"/>
                      <a:gd name="connsiteX7" fmla="*/ 0 w 6322423"/>
                      <a:gd name="connsiteY7" fmla="*/ 1453058 h 2316480"/>
                      <a:gd name="connsiteX8" fmla="*/ 0 w 6322423"/>
                      <a:gd name="connsiteY8" fmla="*/ 863422 h 231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2423" h="2316480" fill="none" extrusionOk="0">
                        <a:moveTo>
                          <a:pt x="0" y="863422"/>
                        </a:moveTo>
                        <a:cubicBezTo>
                          <a:pt x="13745" y="396751"/>
                          <a:pt x="335737" y="-14857"/>
                          <a:pt x="863422" y="0"/>
                        </a:cubicBezTo>
                        <a:cubicBezTo>
                          <a:pt x="1757769" y="109595"/>
                          <a:pt x="4321563" y="16756"/>
                          <a:pt x="5459001" y="0"/>
                        </a:cubicBezTo>
                        <a:cubicBezTo>
                          <a:pt x="5867264" y="-56739"/>
                          <a:pt x="6332038" y="422317"/>
                          <a:pt x="6322423" y="863422"/>
                        </a:cubicBezTo>
                        <a:cubicBezTo>
                          <a:pt x="6340693" y="1156981"/>
                          <a:pt x="6291192" y="1189328"/>
                          <a:pt x="6322423" y="1453058"/>
                        </a:cubicBezTo>
                        <a:cubicBezTo>
                          <a:pt x="6279492" y="1944615"/>
                          <a:pt x="5953428" y="2314717"/>
                          <a:pt x="5459001" y="2316480"/>
                        </a:cubicBezTo>
                        <a:cubicBezTo>
                          <a:pt x="3331978" y="2180279"/>
                          <a:pt x="1540899" y="2241704"/>
                          <a:pt x="863422" y="2316480"/>
                        </a:cubicBezTo>
                        <a:cubicBezTo>
                          <a:pt x="366015" y="2288221"/>
                          <a:pt x="-25150" y="1919249"/>
                          <a:pt x="0" y="1453058"/>
                        </a:cubicBezTo>
                        <a:cubicBezTo>
                          <a:pt x="25626" y="1350057"/>
                          <a:pt x="-28870" y="1028181"/>
                          <a:pt x="0" y="863422"/>
                        </a:cubicBezTo>
                        <a:close/>
                      </a:path>
                      <a:path w="6322423" h="2316480" stroke="0" extrusionOk="0">
                        <a:moveTo>
                          <a:pt x="0" y="863422"/>
                        </a:moveTo>
                        <a:cubicBezTo>
                          <a:pt x="-34574" y="308966"/>
                          <a:pt x="419817" y="-44382"/>
                          <a:pt x="863422" y="0"/>
                        </a:cubicBezTo>
                        <a:cubicBezTo>
                          <a:pt x="1358943" y="47539"/>
                          <a:pt x="4046464" y="42437"/>
                          <a:pt x="5459001" y="0"/>
                        </a:cubicBezTo>
                        <a:cubicBezTo>
                          <a:pt x="5961544" y="-13611"/>
                          <a:pt x="6351979" y="339118"/>
                          <a:pt x="6322423" y="863422"/>
                        </a:cubicBezTo>
                        <a:cubicBezTo>
                          <a:pt x="6276292" y="970409"/>
                          <a:pt x="6310435" y="1298633"/>
                          <a:pt x="6322423" y="1453058"/>
                        </a:cubicBezTo>
                        <a:cubicBezTo>
                          <a:pt x="6333943" y="1964249"/>
                          <a:pt x="5889263" y="2267177"/>
                          <a:pt x="5459001" y="2316480"/>
                        </a:cubicBezTo>
                        <a:cubicBezTo>
                          <a:pt x="4742854" y="2290126"/>
                          <a:pt x="2859024" y="2197624"/>
                          <a:pt x="863422" y="2316480"/>
                        </a:cubicBezTo>
                        <a:cubicBezTo>
                          <a:pt x="331177" y="2261740"/>
                          <a:pt x="16698" y="1950156"/>
                          <a:pt x="0" y="1453058"/>
                        </a:cubicBezTo>
                        <a:cubicBezTo>
                          <a:pt x="-37450" y="1229165"/>
                          <a:pt x="34021" y="961486"/>
                          <a:pt x="0" y="8634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70873" y="3829060"/>
            <a:ext cx="6339078" cy="2531462"/>
          </a:xfrm>
          <a:prstGeom prst="rect">
            <a:avLst/>
          </a:prstGeom>
          <a:noFill/>
        </p:spPr>
        <p:txBody>
          <a:bodyPr wrap="square" lIns="0" tIns="0" rIns="0" bIns="0" rtlCol="0">
            <a:spAutoFit/>
          </a:bodyPr>
          <a:lstStyle/>
          <a:p>
            <a:pPr algn="just" fontAlgn="auto">
              <a:lnSpc>
                <a:spcPct val="150000"/>
              </a:lnSpc>
              <a:defRPr/>
            </a:pPr>
            <a:r>
              <a:rPr lang="vi-VN" altLang="zh-CN" sz="2800" b="1" dirty="0">
                <a:solidFill>
                  <a:srgbClr val="0070C0"/>
                </a:solidFill>
                <a:latin typeface="+mj-lt"/>
                <a:ea typeface="Cambria" panose="02040503050406030204" pitchFamily="18" charset="0"/>
                <a:cs typeface="Pattaya" panose="00000500000000000000" pitchFamily="2" charset="-34"/>
                <a:sym typeface="+mn-lt"/>
              </a:rPr>
              <a:t>Đọc toàn bài với giọng kể linh hoạt.</a:t>
            </a:r>
          </a:p>
          <a:p>
            <a:pPr algn="just" fontAlgn="auto">
              <a:lnSpc>
                <a:spcPct val="150000"/>
              </a:lnSpc>
              <a:defRPr/>
            </a:pPr>
            <a:r>
              <a:rPr lang="vi-VN" altLang="zh-CN" sz="2800" b="1" dirty="0">
                <a:solidFill>
                  <a:srgbClr val="0070C0"/>
                </a:solidFill>
                <a:latin typeface="+mj-lt"/>
                <a:ea typeface="Cambria" panose="02040503050406030204" pitchFamily="18" charset="0"/>
                <a:cs typeface="Pattaya" panose="00000500000000000000" pitchFamily="2" charset="-34"/>
                <a:sym typeface="+mn-lt"/>
              </a:rPr>
              <a:t>+ Đoạn 2: giọng dồn dập, náo nức.</a:t>
            </a:r>
          </a:p>
          <a:p>
            <a:pPr algn="just" fontAlgn="auto">
              <a:lnSpc>
                <a:spcPct val="150000"/>
              </a:lnSpc>
              <a:defRPr/>
            </a:pPr>
            <a:r>
              <a:rPr lang="vi-VN" altLang="zh-CN" sz="2800" b="1" dirty="0">
                <a:solidFill>
                  <a:srgbClr val="0070C0"/>
                </a:solidFill>
                <a:latin typeface="+mj-lt"/>
                <a:ea typeface="Cambria" panose="02040503050406030204" pitchFamily="18" charset="0"/>
                <a:cs typeface="Pattaya" panose="00000500000000000000" pitchFamily="2" charset="-34"/>
                <a:sym typeface="+mn-lt"/>
              </a:rPr>
              <a:t>+ Đoạn 3: giọng khoan thai.</a:t>
            </a:r>
          </a:p>
          <a:p>
            <a:pPr algn="just" fontAlgn="auto">
              <a:lnSpc>
                <a:spcPct val="150000"/>
              </a:lnSpc>
              <a:defRPr/>
            </a:pPr>
            <a:endParaRPr lang="zh-CN" altLang="en-US" sz="2800" b="1" dirty="0">
              <a:solidFill>
                <a:srgbClr val="0070C0"/>
              </a:solidFill>
              <a:latin typeface="+mj-lt"/>
              <a:ea typeface="字魂189号-星岩乐黑体" panose="00000500000000000000" charset="-122"/>
              <a:cs typeface="Pattaya" panose="00000500000000000000" pitchFamily="2" charset="-34"/>
              <a:sym typeface="+mn-lt"/>
            </a:endParaRPr>
          </a:p>
        </p:txBody>
      </p:sp>
    </p:spTree>
    <p:extLst>
      <p:ext uri="{BB962C8B-B14F-4D97-AF65-F5344CB8AC3E}">
        <p14:creationId xmlns:p14="http://schemas.microsoft.com/office/powerpoint/2010/main" val="189864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8C0DE-D64B-4257-85B6-ECADCA4BC87D}"/>
              </a:ext>
            </a:extLst>
          </p:cNvPr>
          <p:cNvSpPr/>
          <p:nvPr/>
        </p:nvSpPr>
        <p:spPr>
          <a:xfrm>
            <a:off x="1724025" y="432137"/>
            <a:ext cx="8667757"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Times New Roman" panose="02020603050405020304" pitchFamily="18" charset="0"/>
                <a:ea typeface="Cambria" panose="02040503050406030204" pitchFamily="18" charset="0"/>
                <a:cs typeface="Times New Roman" panose="02020603050405020304" pitchFamily="18" charset="0"/>
              </a:rPr>
              <a:t>TIÊU CHÍ ĐỌC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Times New Roman" panose="02020603050405020304" pitchFamily="18" charset="0"/>
                <a:ea typeface="Cambria" panose="02040503050406030204" pitchFamily="18" charset="0"/>
                <a:cs typeface="Times New Roman" panose="02020603050405020304" pitchFamily="18" charset="0"/>
              </a:rPr>
              <a:t>và</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Times New Roman" panose="02020603050405020304" pitchFamily="18" charset="0"/>
                <a:ea typeface="Cambria" panose="02040503050406030204" pitchFamily="18" charset="0"/>
                <a:cs typeface="Times New Roman" panose="02020603050405020304" pitchFamily="18" charset="0"/>
              </a:rPr>
              <a:t>nhận</a:t>
            </a:r>
            <a:r>
              <a:rPr lang="en-SG" sz="5400" b="1" cap="none" spc="0" dirty="0">
                <a:ln w="13462">
                  <a:solidFill>
                    <a:schemeClr val="bg1"/>
                  </a:solidFill>
                  <a:prstDash val="solid"/>
                </a:ln>
                <a:solidFill>
                  <a:srgbClr val="FF0066"/>
                </a:solidFill>
                <a:effectLst>
                  <a:outerShdw dist="38100" dir="2700000" algn="bl" rotWithShape="0">
                    <a:schemeClr val="accent5"/>
                  </a:outerShdw>
                </a:effectLst>
                <a:latin typeface="Times New Roman" panose="02020603050405020304" pitchFamily="18" charset="0"/>
                <a:ea typeface="Cambria" panose="02040503050406030204" pitchFamily="18" charset="0"/>
                <a:cs typeface="Times New Roman" panose="02020603050405020304" pitchFamily="18" charset="0"/>
              </a:rPr>
              <a:t> </a:t>
            </a:r>
            <a:r>
              <a:rPr lang="en-SG" sz="5400" b="1" cap="none" spc="0" dirty="0" err="1">
                <a:ln w="13462">
                  <a:solidFill>
                    <a:schemeClr val="bg1"/>
                  </a:solidFill>
                  <a:prstDash val="solid"/>
                </a:ln>
                <a:solidFill>
                  <a:srgbClr val="FF0066"/>
                </a:solidFill>
                <a:effectLst>
                  <a:outerShdw dist="38100" dir="2700000" algn="bl" rotWithShape="0">
                    <a:schemeClr val="accent5"/>
                  </a:outerShdw>
                </a:effectLst>
                <a:latin typeface="Times New Roman" panose="02020603050405020304" pitchFamily="18" charset="0"/>
                <a:ea typeface="Cambria" panose="02040503050406030204" pitchFamily="18" charset="0"/>
                <a:cs typeface="Times New Roman" panose="02020603050405020304" pitchFamily="18" charset="0"/>
              </a:rPr>
              <a:t>xét</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5BE5180-4B3C-462A-820D-301E5C29DC55}"/>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Đọc</a:t>
            </a: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đúng</a:t>
            </a: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tiếng</a:t>
            </a: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đúng</a:t>
            </a: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từ</a:t>
            </a: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p>
          <a:p>
            <a:pPr algn="ct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a:t>
            </a:r>
            <a:r>
              <a:rPr lang="vi-VN"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ưu</a:t>
            </a: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loát</a:t>
            </a: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mạch</a:t>
            </a: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lạc</a:t>
            </a:r>
            <a:endParaRPr lang="en-US"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30B2DD1-BFEC-49C4-85F6-DE6DF85F085D}"/>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Ngắt, nghỉ hơi đúng ở các dấu câu, </a:t>
            </a:r>
            <a:r>
              <a:rPr lang="en-SG"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cụm</a:t>
            </a: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từ</a:t>
            </a: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rõ</a:t>
            </a:r>
            <a:r>
              <a:rPr lang="en-SG"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 </a:t>
            </a:r>
            <a:r>
              <a:rPr lang="en-SG" sz="2800" b="1" dirty="0" err="1">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nghĩa</a:t>
            </a:r>
            <a:endParaRPr lang="vi-VN"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91499086-203B-4527-9BB9-FD94D5AF58C8}"/>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Times New Roman" panose="02020603050405020304" pitchFamily="18" charset="0"/>
                <a:ea typeface="Cambria" panose="02040503050406030204" pitchFamily="18" charset="0"/>
                <a:cs typeface="Times New Roman" panose="02020603050405020304" pitchFamily="18" charset="0"/>
              </a:rPr>
              <a:t>Cường độ đọc, tốc độ đọc đạt yêu cầu</a:t>
            </a:r>
          </a:p>
        </p:txBody>
      </p:sp>
      <p:sp>
        <p:nvSpPr>
          <p:cNvPr id="6" name="TextBox 5">
            <a:extLst>
              <a:ext uri="{FF2B5EF4-FFF2-40B4-BE49-F238E27FC236}">
                <a16:creationId xmlns:a16="http://schemas.microsoft.com/office/drawing/2014/main" id="{773E4257-74F8-444A-8F07-58CBC074EC1D}"/>
              </a:ext>
            </a:extLst>
          </p:cNvPr>
          <p:cNvSpPr txBox="1"/>
          <p:nvPr/>
        </p:nvSpPr>
        <p:spPr>
          <a:xfrm>
            <a:off x="1675024" y="1584516"/>
            <a:ext cx="2819399" cy="553998"/>
          </a:xfrm>
          <a:prstGeom prst="rect">
            <a:avLst/>
          </a:prstGeom>
          <a:noFill/>
        </p:spPr>
        <p:txBody>
          <a:bodyPr wrap="square" lIns="0" tIns="0" rIns="0" bIns="0" rtlCol="0">
            <a:spAutoFit/>
          </a:bodyPr>
          <a:lstStyle/>
          <a:p>
            <a:pPr algn="ctr"/>
            <a:r>
              <a:rPr lang="en-SG" sz="3600" b="1">
                <a:solidFill>
                  <a:srgbClr val="257997"/>
                </a:solidFill>
                <a:latin typeface="Times New Roman" panose="02020603050405020304" pitchFamily="18" charset="0"/>
                <a:ea typeface="Cambria" panose="02040503050406030204" pitchFamily="18" charset="0"/>
                <a:cs typeface="Times New Roman" panose="02020603050405020304" pitchFamily="18" charset="0"/>
              </a:rPr>
              <a:t>TIÊU CHÍ</a:t>
            </a:r>
            <a:endParaRPr lang="en-US" sz="3600" b="1">
              <a:solidFill>
                <a:srgbClr val="257997"/>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40" name="Group 39">
            <a:extLst>
              <a:ext uri="{FF2B5EF4-FFF2-40B4-BE49-F238E27FC236}">
                <a16:creationId xmlns:a16="http://schemas.microsoft.com/office/drawing/2014/main" id="{B141176C-D109-4633-9384-2440866BB61D}"/>
              </a:ext>
            </a:extLst>
          </p:cNvPr>
          <p:cNvGrpSpPr/>
          <p:nvPr/>
        </p:nvGrpSpPr>
        <p:grpSpPr>
          <a:xfrm>
            <a:off x="5530911" y="1654424"/>
            <a:ext cx="5984803" cy="4665901"/>
            <a:chOff x="5530911" y="1654424"/>
            <a:chExt cx="5984803" cy="4665901"/>
          </a:xfrm>
        </p:grpSpPr>
        <p:sp>
          <p:nvSpPr>
            <p:cNvPr id="8" name="TextBox 7">
              <a:extLst>
                <a:ext uri="{FF2B5EF4-FFF2-40B4-BE49-F238E27FC236}">
                  <a16:creationId xmlns:a16="http://schemas.microsoft.com/office/drawing/2014/main" id="{66585243-70C5-446A-9760-0117763E430B}"/>
                </a:ext>
              </a:extLst>
            </p:cNvPr>
            <p:cNvSpPr txBox="1"/>
            <p:nvPr/>
          </p:nvSpPr>
          <p:spPr>
            <a:xfrm>
              <a:off x="5530911" y="165442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Times New Roman" panose="02020603050405020304" pitchFamily="18" charset="0"/>
                  <a:ea typeface="Cambria" panose="02040503050406030204" pitchFamily="18" charset="0"/>
                  <a:cs typeface="Times New Roman" panose="02020603050405020304" pitchFamily="18" charset="0"/>
                </a:rPr>
                <a:t>Bình</a:t>
              </a:r>
              <a:r>
                <a:rPr lang="en-SG" sz="2800" b="1" dirty="0">
                  <a:solidFill>
                    <a:srgbClr val="116B8B"/>
                  </a:solidFill>
                  <a:latin typeface="Times New Roman" panose="02020603050405020304" pitchFamily="18" charset="0"/>
                  <a:ea typeface="Cambria" panose="02040503050406030204" pitchFamily="18" charset="0"/>
                  <a:cs typeface="Times New Roman" panose="02020603050405020304" pitchFamily="18" charset="0"/>
                </a:rPr>
                <a:t> </a:t>
              </a:r>
              <a:r>
                <a:rPr lang="en-SG" sz="2800" b="1" dirty="0" err="1">
                  <a:solidFill>
                    <a:srgbClr val="116B8B"/>
                  </a:solidFill>
                  <a:latin typeface="Times New Roman" panose="02020603050405020304" pitchFamily="18" charset="0"/>
                  <a:ea typeface="Cambria" panose="02040503050406030204" pitchFamily="18" charset="0"/>
                  <a:cs typeface="Times New Roman" panose="02020603050405020304" pitchFamily="18" charset="0"/>
                </a:rPr>
                <a:t>th</a:t>
              </a:r>
              <a:r>
                <a:rPr lang="vi-VN" sz="2800" b="1" dirty="0">
                  <a:solidFill>
                    <a:srgbClr val="116B8B"/>
                  </a:solidFill>
                  <a:latin typeface="Times New Roman" panose="02020603050405020304" pitchFamily="18" charset="0"/>
                  <a:ea typeface="Cambria" panose="02040503050406030204" pitchFamily="18" charset="0"/>
                  <a:cs typeface="Times New Roman" panose="02020603050405020304" pitchFamily="18" charset="0"/>
                </a:rPr>
                <a:t>ường</a:t>
              </a:r>
              <a:endParaRPr lang="en-US" sz="2800" b="1" dirty="0">
                <a:solidFill>
                  <a:srgbClr val="116B8B"/>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172000F-6DD3-448E-AD68-B76FFA3876DB}"/>
                </a:ext>
              </a:extLst>
            </p:cNvPr>
            <p:cNvSpPr txBox="1"/>
            <p:nvPr/>
          </p:nvSpPr>
          <p:spPr>
            <a:xfrm>
              <a:off x="8197910" y="1687159"/>
              <a:ext cx="1249679" cy="430887"/>
            </a:xfrm>
            <a:prstGeom prst="rect">
              <a:avLst/>
            </a:prstGeom>
            <a:noFill/>
          </p:spPr>
          <p:txBody>
            <a:bodyPr wrap="square" lIns="0" tIns="0" rIns="0" bIns="0" rtlCol="0">
              <a:spAutoFit/>
            </a:bodyPr>
            <a:lstStyle/>
            <a:p>
              <a:pPr algn="ctr"/>
              <a:r>
                <a:rPr lang="en-SG" sz="2800" b="1">
                  <a:solidFill>
                    <a:srgbClr val="116B8B"/>
                  </a:solidFill>
                  <a:latin typeface="Times New Roman" panose="02020603050405020304" pitchFamily="18" charset="0"/>
                  <a:ea typeface="Cambria" panose="02040503050406030204" pitchFamily="18" charset="0"/>
                  <a:cs typeface="Times New Roman" panose="02020603050405020304" pitchFamily="18" charset="0"/>
                </a:rPr>
                <a:t>Tốt</a:t>
              </a:r>
              <a:endParaRPr lang="en-US" sz="2800" b="1">
                <a:solidFill>
                  <a:srgbClr val="116B8B"/>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61D76B8-2981-4A96-A99F-EACBC5893634}"/>
                </a:ext>
              </a:extLst>
            </p:cNvPr>
            <p:cNvSpPr txBox="1"/>
            <p:nvPr/>
          </p:nvSpPr>
          <p:spPr>
            <a:xfrm>
              <a:off x="9569510" y="1654424"/>
              <a:ext cx="1946204" cy="430887"/>
            </a:xfrm>
            <a:prstGeom prst="rect">
              <a:avLst/>
            </a:prstGeom>
            <a:noFill/>
          </p:spPr>
          <p:txBody>
            <a:bodyPr wrap="square" lIns="0" tIns="0" rIns="0" bIns="0" rtlCol="0">
              <a:spAutoFit/>
            </a:bodyPr>
            <a:lstStyle/>
            <a:p>
              <a:pPr algn="ctr"/>
              <a:r>
                <a:rPr lang="en-SG" sz="2800" b="1">
                  <a:solidFill>
                    <a:srgbClr val="116B8B"/>
                  </a:solidFill>
                  <a:latin typeface="Times New Roman" panose="02020603050405020304" pitchFamily="18" charset="0"/>
                  <a:ea typeface="Cambria" panose="02040503050406030204" pitchFamily="18" charset="0"/>
                  <a:cs typeface="Times New Roman" panose="02020603050405020304" pitchFamily="18" charset="0"/>
                </a:rPr>
                <a:t>Rất tốt</a:t>
              </a:r>
              <a:endParaRPr lang="en-US" sz="2800" b="1">
                <a:solidFill>
                  <a:srgbClr val="116B8B"/>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9" name="Group 38">
              <a:extLst>
                <a:ext uri="{FF2B5EF4-FFF2-40B4-BE49-F238E27FC236}">
                  <a16:creationId xmlns:a16="http://schemas.microsoft.com/office/drawing/2014/main" id="{37E059F7-E34F-406B-8827-683F0E3C6F2F}"/>
                </a:ext>
              </a:extLst>
            </p:cNvPr>
            <p:cNvGrpSpPr/>
            <p:nvPr/>
          </p:nvGrpSpPr>
          <p:grpSpPr>
            <a:xfrm>
              <a:off x="5867400" y="1885571"/>
              <a:ext cx="1604010" cy="1727395"/>
              <a:chOff x="5867400" y="1885571"/>
              <a:chExt cx="1604010" cy="1727395"/>
            </a:xfrm>
          </p:grpSpPr>
          <p:pic>
            <p:nvPicPr>
              <p:cNvPr id="2050" name="Picture 2" descr="Cartoon dandelion Images, Stock Photos &amp;amp; Vectors | Shutterstock">
                <a:extLst>
                  <a:ext uri="{FF2B5EF4-FFF2-40B4-BE49-F238E27FC236}">
                    <a16:creationId xmlns:a16="http://schemas.microsoft.com/office/drawing/2014/main" id="{3190A933-8136-4202-ABCC-5972413201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79DCBD6-42B4-4A0A-82E5-833F2F18788E}"/>
                  </a:ext>
                </a:extLst>
              </p:cNvPr>
              <p:cNvSpPr txBox="1"/>
              <p:nvPr/>
            </p:nvSpPr>
            <p:spPr>
              <a:xfrm>
                <a:off x="6574038" y="2676701"/>
                <a:ext cx="389850" cy="584775"/>
              </a:xfrm>
              <a:prstGeom prst="rect">
                <a:avLst/>
              </a:prstGeom>
              <a:noFill/>
            </p:spPr>
            <p:txBody>
              <a:bodyPr wrap="none" rtlCol="0">
                <a:spAutoFit/>
              </a:bodyPr>
              <a:lstStyle/>
              <a:p>
                <a:r>
                  <a:rPr lang="vi-VN"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1</a:t>
                </a:r>
                <a:endParaRPr lang="en-US"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41" name="Group 40">
              <a:extLst>
                <a:ext uri="{FF2B5EF4-FFF2-40B4-BE49-F238E27FC236}">
                  <a16:creationId xmlns:a16="http://schemas.microsoft.com/office/drawing/2014/main" id="{AA8C21B8-5AA0-4BEF-BBD5-BEF8187EFC85}"/>
                </a:ext>
              </a:extLst>
            </p:cNvPr>
            <p:cNvGrpSpPr/>
            <p:nvPr/>
          </p:nvGrpSpPr>
          <p:grpSpPr>
            <a:xfrm>
              <a:off x="7965500" y="1885571"/>
              <a:ext cx="1604010" cy="1727395"/>
              <a:chOff x="5867400" y="1885571"/>
              <a:chExt cx="1604010" cy="1727395"/>
            </a:xfrm>
          </p:grpSpPr>
          <p:pic>
            <p:nvPicPr>
              <p:cNvPr id="42" name="Picture 2" descr="Cartoon dandelion Images, Stock Photos &amp;amp; Vectors | Shutterstock">
                <a:extLst>
                  <a:ext uri="{FF2B5EF4-FFF2-40B4-BE49-F238E27FC236}">
                    <a16:creationId xmlns:a16="http://schemas.microsoft.com/office/drawing/2014/main" id="{1535E43C-A3E5-4E78-8AD0-D637FC6141D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5B5DA49-9384-4807-826C-3ADCDA198387}"/>
                  </a:ext>
                </a:extLst>
              </p:cNvPr>
              <p:cNvSpPr txBox="1"/>
              <p:nvPr/>
            </p:nvSpPr>
            <p:spPr>
              <a:xfrm>
                <a:off x="6574038" y="2676701"/>
                <a:ext cx="389850" cy="584775"/>
              </a:xfrm>
              <a:prstGeom prst="rect">
                <a:avLst/>
              </a:prstGeom>
              <a:noFill/>
            </p:spPr>
            <p:txBody>
              <a:bodyPr wrap="none" rtlCol="0">
                <a:spAutoFit/>
              </a:bodyPr>
              <a:lstStyle/>
              <a:p>
                <a:r>
                  <a:rPr lang="vi-VN"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2</a:t>
                </a:r>
                <a:endParaRPr lang="en-US"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44" name="Group 43">
              <a:extLst>
                <a:ext uri="{FF2B5EF4-FFF2-40B4-BE49-F238E27FC236}">
                  <a16:creationId xmlns:a16="http://schemas.microsoft.com/office/drawing/2014/main" id="{8BDFD424-B71C-44A5-B90A-FBDC3448DC58}"/>
                </a:ext>
              </a:extLst>
            </p:cNvPr>
            <p:cNvGrpSpPr/>
            <p:nvPr/>
          </p:nvGrpSpPr>
          <p:grpSpPr>
            <a:xfrm>
              <a:off x="9691431" y="1885571"/>
              <a:ext cx="1604010" cy="1727395"/>
              <a:chOff x="5867400" y="1885571"/>
              <a:chExt cx="1604010" cy="1727395"/>
            </a:xfrm>
          </p:grpSpPr>
          <p:pic>
            <p:nvPicPr>
              <p:cNvPr id="45" name="Picture 2" descr="Cartoon dandelion Images, Stock Photos &amp;amp; Vectors | Shutterstock">
                <a:extLst>
                  <a:ext uri="{FF2B5EF4-FFF2-40B4-BE49-F238E27FC236}">
                    <a16:creationId xmlns:a16="http://schemas.microsoft.com/office/drawing/2014/main" id="{41562534-4F0C-4BE0-A4BD-E960D8DFFD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55B05B2-B2EB-4A72-AF98-EA24FF2B0850}"/>
                  </a:ext>
                </a:extLst>
              </p:cNvPr>
              <p:cNvSpPr txBox="1"/>
              <p:nvPr/>
            </p:nvSpPr>
            <p:spPr>
              <a:xfrm>
                <a:off x="6574038" y="2676701"/>
                <a:ext cx="389850" cy="584775"/>
              </a:xfrm>
              <a:prstGeom prst="rect">
                <a:avLst/>
              </a:prstGeom>
              <a:noFill/>
            </p:spPr>
            <p:txBody>
              <a:bodyPr wrap="none" rtlCol="0">
                <a:spAutoFit/>
              </a:bodyPr>
              <a:lstStyle/>
              <a:p>
                <a:r>
                  <a:rPr lang="vi-VN"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3</a:t>
                </a:r>
                <a:endParaRPr lang="en-US"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5ABF51B8-F19B-4B42-BE63-487B1853021C}"/>
                </a:ext>
              </a:extLst>
            </p:cNvPr>
            <p:cNvGrpSpPr/>
            <p:nvPr/>
          </p:nvGrpSpPr>
          <p:grpSpPr>
            <a:xfrm>
              <a:off x="5867400" y="3202967"/>
              <a:ext cx="1604010" cy="1727395"/>
              <a:chOff x="5867400" y="1885571"/>
              <a:chExt cx="1604010" cy="1727395"/>
            </a:xfrm>
          </p:grpSpPr>
          <p:pic>
            <p:nvPicPr>
              <p:cNvPr id="48" name="Picture 2" descr="Cartoon dandelion Images, Stock Photos &amp;amp; Vectors | Shutterstock">
                <a:extLst>
                  <a:ext uri="{FF2B5EF4-FFF2-40B4-BE49-F238E27FC236}">
                    <a16:creationId xmlns:a16="http://schemas.microsoft.com/office/drawing/2014/main" id="{68B96430-5D20-43C3-9C71-D7AAEEAFB0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2BCBA76A-0DAD-411E-96D7-9E1F6B0CFFCB}"/>
                  </a:ext>
                </a:extLst>
              </p:cNvPr>
              <p:cNvSpPr txBox="1"/>
              <p:nvPr/>
            </p:nvSpPr>
            <p:spPr>
              <a:xfrm>
                <a:off x="6574038" y="2676701"/>
                <a:ext cx="389850" cy="584775"/>
              </a:xfrm>
              <a:prstGeom prst="rect">
                <a:avLst/>
              </a:prstGeom>
              <a:noFill/>
            </p:spPr>
            <p:txBody>
              <a:bodyPr wrap="none" rtlCol="0">
                <a:spAutoFit/>
              </a:bodyPr>
              <a:lstStyle/>
              <a:p>
                <a:r>
                  <a:rPr lang="vi-VN"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1</a:t>
                </a:r>
                <a:endParaRPr lang="en-US"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50" name="Group 49">
              <a:extLst>
                <a:ext uri="{FF2B5EF4-FFF2-40B4-BE49-F238E27FC236}">
                  <a16:creationId xmlns:a16="http://schemas.microsoft.com/office/drawing/2014/main" id="{B2339B64-3C02-4692-803B-C239D07D30B9}"/>
                </a:ext>
              </a:extLst>
            </p:cNvPr>
            <p:cNvGrpSpPr/>
            <p:nvPr/>
          </p:nvGrpSpPr>
          <p:grpSpPr>
            <a:xfrm>
              <a:off x="7965500" y="3202967"/>
              <a:ext cx="1604010" cy="1727395"/>
              <a:chOff x="5867400" y="1885571"/>
              <a:chExt cx="1604010" cy="1727395"/>
            </a:xfrm>
          </p:grpSpPr>
          <p:pic>
            <p:nvPicPr>
              <p:cNvPr id="51" name="Picture 2" descr="Cartoon dandelion Images, Stock Photos &amp;amp; Vectors | Shutterstock">
                <a:extLst>
                  <a:ext uri="{FF2B5EF4-FFF2-40B4-BE49-F238E27FC236}">
                    <a16:creationId xmlns:a16="http://schemas.microsoft.com/office/drawing/2014/main" id="{C9C01C90-18E1-4833-9C33-45D82F237B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78E6277-B9A0-4DC1-A350-6124D3D03FC4}"/>
                  </a:ext>
                </a:extLst>
              </p:cNvPr>
              <p:cNvSpPr txBox="1"/>
              <p:nvPr/>
            </p:nvSpPr>
            <p:spPr>
              <a:xfrm>
                <a:off x="6574038" y="2676701"/>
                <a:ext cx="389850" cy="584775"/>
              </a:xfrm>
              <a:prstGeom prst="rect">
                <a:avLst/>
              </a:prstGeom>
              <a:noFill/>
            </p:spPr>
            <p:txBody>
              <a:bodyPr wrap="none" rtlCol="0">
                <a:spAutoFit/>
              </a:bodyPr>
              <a:lstStyle/>
              <a:p>
                <a:r>
                  <a:rPr lang="vi-VN"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2</a:t>
                </a:r>
                <a:endParaRPr lang="en-US"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53" name="Group 52">
              <a:extLst>
                <a:ext uri="{FF2B5EF4-FFF2-40B4-BE49-F238E27FC236}">
                  <a16:creationId xmlns:a16="http://schemas.microsoft.com/office/drawing/2014/main" id="{6A7433DA-C8D6-4049-B362-D62F3B86F2D5}"/>
                </a:ext>
              </a:extLst>
            </p:cNvPr>
            <p:cNvGrpSpPr/>
            <p:nvPr/>
          </p:nvGrpSpPr>
          <p:grpSpPr>
            <a:xfrm>
              <a:off x="9691431" y="3202967"/>
              <a:ext cx="1604010" cy="1727395"/>
              <a:chOff x="5867400" y="1885571"/>
              <a:chExt cx="1604010" cy="1727395"/>
            </a:xfrm>
          </p:grpSpPr>
          <p:pic>
            <p:nvPicPr>
              <p:cNvPr id="54" name="Picture 2" descr="Cartoon dandelion Images, Stock Photos &amp;amp; Vectors | Shutterstock">
                <a:extLst>
                  <a:ext uri="{FF2B5EF4-FFF2-40B4-BE49-F238E27FC236}">
                    <a16:creationId xmlns:a16="http://schemas.microsoft.com/office/drawing/2014/main" id="{57C280C6-6A8C-4A12-B2C7-5B5C97E7803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17F6E6D8-3E1D-4E00-BD77-2E00CCA0B0E8}"/>
                  </a:ext>
                </a:extLst>
              </p:cNvPr>
              <p:cNvSpPr txBox="1"/>
              <p:nvPr/>
            </p:nvSpPr>
            <p:spPr>
              <a:xfrm>
                <a:off x="6574038" y="2676701"/>
                <a:ext cx="389850" cy="584775"/>
              </a:xfrm>
              <a:prstGeom prst="rect">
                <a:avLst/>
              </a:prstGeom>
              <a:noFill/>
            </p:spPr>
            <p:txBody>
              <a:bodyPr wrap="none" rtlCol="0">
                <a:spAutoFit/>
              </a:bodyPr>
              <a:lstStyle/>
              <a:p>
                <a:r>
                  <a:rPr lang="vi-VN"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3</a:t>
                </a:r>
                <a:endParaRPr lang="en-US"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56" name="Group 55">
              <a:extLst>
                <a:ext uri="{FF2B5EF4-FFF2-40B4-BE49-F238E27FC236}">
                  <a16:creationId xmlns:a16="http://schemas.microsoft.com/office/drawing/2014/main" id="{FB1836F7-7AFC-4406-8BFE-3C73090A602F}"/>
                </a:ext>
              </a:extLst>
            </p:cNvPr>
            <p:cNvGrpSpPr/>
            <p:nvPr/>
          </p:nvGrpSpPr>
          <p:grpSpPr>
            <a:xfrm>
              <a:off x="5873799" y="4592930"/>
              <a:ext cx="1604010" cy="1727395"/>
              <a:chOff x="5867400" y="1885571"/>
              <a:chExt cx="1604010" cy="1727395"/>
            </a:xfrm>
          </p:grpSpPr>
          <p:pic>
            <p:nvPicPr>
              <p:cNvPr id="57" name="Picture 2" descr="Cartoon dandelion Images, Stock Photos &amp;amp; Vectors | Shutterstock">
                <a:extLst>
                  <a:ext uri="{FF2B5EF4-FFF2-40B4-BE49-F238E27FC236}">
                    <a16:creationId xmlns:a16="http://schemas.microsoft.com/office/drawing/2014/main" id="{1C9930E1-3F17-4E82-B4BB-2EFE085E746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57F8EF86-76E3-4FE8-9BB3-A4F667B1AF93}"/>
                  </a:ext>
                </a:extLst>
              </p:cNvPr>
              <p:cNvSpPr txBox="1"/>
              <p:nvPr/>
            </p:nvSpPr>
            <p:spPr>
              <a:xfrm>
                <a:off x="6574038" y="2676701"/>
                <a:ext cx="389850" cy="584775"/>
              </a:xfrm>
              <a:prstGeom prst="rect">
                <a:avLst/>
              </a:prstGeom>
              <a:noFill/>
            </p:spPr>
            <p:txBody>
              <a:bodyPr wrap="none" rtlCol="0">
                <a:spAutoFit/>
              </a:bodyPr>
              <a:lstStyle/>
              <a:p>
                <a:r>
                  <a:rPr lang="vi-VN"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1</a:t>
                </a:r>
                <a:endParaRPr lang="en-US"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59" name="Group 58">
              <a:extLst>
                <a:ext uri="{FF2B5EF4-FFF2-40B4-BE49-F238E27FC236}">
                  <a16:creationId xmlns:a16="http://schemas.microsoft.com/office/drawing/2014/main" id="{33A40353-D11B-4C05-AB3F-3C4AC24F00AC}"/>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6BE08C6-A5FF-419C-8DF8-1217E41F88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3FE66F01-3947-4F25-B8BD-93714773BC5C}"/>
                  </a:ext>
                </a:extLst>
              </p:cNvPr>
              <p:cNvSpPr txBox="1"/>
              <p:nvPr/>
            </p:nvSpPr>
            <p:spPr>
              <a:xfrm>
                <a:off x="6574038" y="2676701"/>
                <a:ext cx="389850" cy="584775"/>
              </a:xfrm>
              <a:prstGeom prst="rect">
                <a:avLst/>
              </a:prstGeom>
              <a:noFill/>
            </p:spPr>
            <p:txBody>
              <a:bodyPr wrap="none" rtlCol="0">
                <a:spAutoFit/>
              </a:bodyPr>
              <a:lstStyle/>
              <a:p>
                <a:r>
                  <a:rPr lang="vi-VN"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2</a:t>
                </a:r>
                <a:endParaRPr lang="en-US"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62" name="Group 61">
              <a:extLst>
                <a:ext uri="{FF2B5EF4-FFF2-40B4-BE49-F238E27FC236}">
                  <a16:creationId xmlns:a16="http://schemas.microsoft.com/office/drawing/2014/main" id="{1AB39F0A-1C6E-4767-BA49-B8F5DF0932BF}"/>
                </a:ext>
              </a:extLst>
            </p:cNvPr>
            <p:cNvGrpSpPr/>
            <p:nvPr/>
          </p:nvGrpSpPr>
          <p:grpSpPr>
            <a:xfrm>
              <a:off x="9697830" y="4592930"/>
              <a:ext cx="1604010" cy="1727395"/>
              <a:chOff x="5867400" y="1885571"/>
              <a:chExt cx="1604010" cy="1727395"/>
            </a:xfrm>
          </p:grpSpPr>
          <p:pic>
            <p:nvPicPr>
              <p:cNvPr id="63" name="Picture 2" descr="Cartoon dandelion Images, Stock Photos &amp;amp; Vectors | Shutterstock">
                <a:extLst>
                  <a:ext uri="{FF2B5EF4-FFF2-40B4-BE49-F238E27FC236}">
                    <a16:creationId xmlns:a16="http://schemas.microsoft.com/office/drawing/2014/main" id="{E02153EC-720E-4001-A5E8-8B7730346A9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A62D189B-4036-43F1-8A86-5035F8465E39}"/>
                  </a:ext>
                </a:extLst>
              </p:cNvPr>
              <p:cNvSpPr txBox="1"/>
              <p:nvPr/>
            </p:nvSpPr>
            <p:spPr>
              <a:xfrm>
                <a:off x="6574038" y="2676701"/>
                <a:ext cx="389850" cy="584775"/>
              </a:xfrm>
              <a:prstGeom prst="rect">
                <a:avLst/>
              </a:prstGeom>
              <a:noFill/>
            </p:spPr>
            <p:txBody>
              <a:bodyPr wrap="none" rtlCol="0">
                <a:spAutoFit/>
              </a:bodyPr>
              <a:lstStyle/>
              <a:p>
                <a:r>
                  <a:rPr lang="vi-VN"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rPr>
                  <a:t>3</a:t>
                </a:r>
                <a:endParaRPr lang="en-US" sz="3200" b="1" dirty="0">
                  <a:solidFill>
                    <a:schemeClr val="accent6">
                      <a:lumMod val="50000"/>
                    </a:schemeClr>
                  </a:solidFill>
                  <a:latin typeface="Times New Roman" panose="02020603050405020304" pitchFamily="18" charset="0"/>
                  <a:ea typeface="Cambria" panose="02040503050406030204" pitchFamily="18" charset="0"/>
                  <a:cs typeface="Times New Roman" panose="02020603050405020304" pitchFamily="18" charset="0"/>
                </a:endParaRPr>
              </a:p>
            </p:txBody>
          </p:sp>
        </p:grpSp>
      </p:grpSp>
    </p:spTree>
    <p:extLst>
      <p:ext uri="{BB962C8B-B14F-4D97-AF65-F5344CB8AC3E}">
        <p14:creationId xmlns:p14="http://schemas.microsoft.com/office/powerpoint/2010/main" val="3096279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rot="483954">
            <a:off x="8507653" y="3038134"/>
            <a:ext cx="4198189" cy="4853397"/>
          </a:xfrm>
          <a:custGeom>
            <a:avLst/>
            <a:gdLst/>
            <a:ahLst/>
            <a:cxnLst/>
            <a:rect l="l" t="t" r="r" b="b"/>
            <a:pathLst>
              <a:path w="6297283" h="7280096">
                <a:moveTo>
                  <a:pt x="0" y="0"/>
                </a:moveTo>
                <a:lnTo>
                  <a:pt x="6297283" y="0"/>
                </a:lnTo>
                <a:lnTo>
                  <a:pt x="6297283" y="7280096"/>
                </a:lnTo>
                <a:lnTo>
                  <a:pt x="0" y="7280096"/>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3"/>
          <p:cNvSpPr/>
          <p:nvPr/>
        </p:nvSpPr>
        <p:spPr>
          <a:xfrm rot="5494856">
            <a:off x="-33873" y="-4971695"/>
            <a:ext cx="5272636" cy="5407832"/>
          </a:xfrm>
          <a:custGeom>
            <a:avLst/>
            <a:gdLst/>
            <a:ahLst/>
            <a:cxnLst/>
            <a:rect l="l" t="t" r="r" b="b"/>
            <a:pathLst>
              <a:path w="7908954" h="8111748">
                <a:moveTo>
                  <a:pt x="0" y="0"/>
                </a:moveTo>
                <a:lnTo>
                  <a:pt x="7908954" y="0"/>
                </a:lnTo>
                <a:lnTo>
                  <a:pt x="7908954" y="8111748"/>
                </a:lnTo>
                <a:lnTo>
                  <a:pt x="0" y="811174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rot="-1408367">
            <a:off x="-4437657" y="584402"/>
            <a:ext cx="7515209" cy="7299146"/>
          </a:xfrm>
          <a:custGeom>
            <a:avLst/>
            <a:gdLst/>
            <a:ahLst/>
            <a:cxnLst/>
            <a:rect l="l" t="t" r="r" b="b"/>
            <a:pathLst>
              <a:path w="11272813" h="10948719">
                <a:moveTo>
                  <a:pt x="0" y="0"/>
                </a:moveTo>
                <a:lnTo>
                  <a:pt x="11272812" y="0"/>
                </a:lnTo>
                <a:lnTo>
                  <a:pt x="11272812" y="10948720"/>
                </a:lnTo>
                <a:lnTo>
                  <a:pt x="0" y="10948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750767">
            <a:off x="-2721127" y="6441573"/>
            <a:ext cx="7079115" cy="3167904"/>
          </a:xfrm>
          <a:custGeom>
            <a:avLst/>
            <a:gdLst/>
            <a:ahLst/>
            <a:cxnLst/>
            <a:rect l="l" t="t" r="r" b="b"/>
            <a:pathLst>
              <a:path w="10618673" h="4751856">
                <a:moveTo>
                  <a:pt x="0" y="0"/>
                </a:moveTo>
                <a:lnTo>
                  <a:pt x="10618673" y="0"/>
                </a:lnTo>
                <a:lnTo>
                  <a:pt x="10618673" y="4751856"/>
                </a:lnTo>
                <a:lnTo>
                  <a:pt x="0" y="4751856"/>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p:cNvSpPr/>
          <p:nvPr/>
        </p:nvSpPr>
        <p:spPr>
          <a:xfrm>
            <a:off x="1687346" y="442135"/>
            <a:ext cx="8825940" cy="5780991"/>
          </a:xfrm>
          <a:custGeom>
            <a:avLst/>
            <a:gdLst/>
            <a:ahLst/>
            <a:cxnLst/>
            <a:rect l="l" t="t" r="r" b="b"/>
            <a:pathLst>
              <a:path w="13238910" h="8671486">
                <a:moveTo>
                  <a:pt x="0" y="0"/>
                </a:moveTo>
                <a:lnTo>
                  <a:pt x="13238910" y="0"/>
                </a:lnTo>
                <a:lnTo>
                  <a:pt x="13238910" y="8671486"/>
                </a:lnTo>
                <a:lnTo>
                  <a:pt x="0" y="8671486"/>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10"/>
          <p:cNvSpPr/>
          <p:nvPr/>
        </p:nvSpPr>
        <p:spPr>
          <a:xfrm>
            <a:off x="9937612" y="-696412"/>
            <a:ext cx="3383873" cy="5088531"/>
          </a:xfrm>
          <a:custGeom>
            <a:avLst/>
            <a:gdLst/>
            <a:ahLst/>
            <a:cxnLst/>
            <a:rect l="l" t="t" r="r" b="b"/>
            <a:pathLst>
              <a:path w="5075810" h="7632797">
                <a:moveTo>
                  <a:pt x="0" y="0"/>
                </a:moveTo>
                <a:lnTo>
                  <a:pt x="5075810" y="0"/>
                </a:lnTo>
                <a:lnTo>
                  <a:pt x="5075810" y="7632797"/>
                </a:lnTo>
                <a:lnTo>
                  <a:pt x="0" y="7632797"/>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1"/>
          <p:cNvSpPr/>
          <p:nvPr/>
        </p:nvSpPr>
        <p:spPr>
          <a:xfrm rot="-657686">
            <a:off x="6540468" y="5586037"/>
            <a:ext cx="6794290" cy="2063765"/>
          </a:xfrm>
          <a:custGeom>
            <a:avLst/>
            <a:gdLst/>
            <a:ahLst/>
            <a:cxnLst/>
            <a:rect l="l" t="t" r="r" b="b"/>
            <a:pathLst>
              <a:path w="10191435" h="3095648">
                <a:moveTo>
                  <a:pt x="0" y="0"/>
                </a:moveTo>
                <a:lnTo>
                  <a:pt x="10191435" y="0"/>
                </a:lnTo>
                <a:lnTo>
                  <a:pt x="10191435" y="3095649"/>
                </a:lnTo>
                <a:lnTo>
                  <a:pt x="0" y="309564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2">
            <a:extLst>
              <a:ext uri="{FF2B5EF4-FFF2-40B4-BE49-F238E27FC236}">
                <a16:creationId xmlns:a16="http://schemas.microsoft.com/office/drawing/2014/main" id="{9F058C89-B393-904E-9127-538CC3797AD3}"/>
              </a:ext>
            </a:extLst>
          </p:cNvPr>
          <p:cNvSpPr/>
          <p:nvPr/>
        </p:nvSpPr>
        <p:spPr>
          <a:xfrm rot="20550046">
            <a:off x="8145012" y="3160691"/>
            <a:ext cx="2092805" cy="2154333"/>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3">
            <a:extLst>
              <a:ext uri="{FF2B5EF4-FFF2-40B4-BE49-F238E27FC236}">
                <a16:creationId xmlns:a16="http://schemas.microsoft.com/office/drawing/2014/main" id="{6239B814-585E-FD96-3699-5086641CC8B1}"/>
              </a:ext>
            </a:extLst>
          </p:cNvPr>
          <p:cNvSpPr/>
          <p:nvPr/>
        </p:nvSpPr>
        <p:spPr>
          <a:xfrm rot="268111">
            <a:off x="6939192" y="3154255"/>
            <a:ext cx="1667615" cy="2877533"/>
          </a:xfrm>
          <a:custGeom>
            <a:avLst/>
            <a:gdLst/>
            <a:ahLst/>
            <a:cxnLst/>
            <a:rect l="l" t="t" r="r" b="b"/>
            <a:pathLst>
              <a:path w="6244209" h="8229600">
                <a:moveTo>
                  <a:pt x="0" y="0"/>
                </a:moveTo>
                <a:lnTo>
                  <a:pt x="6244209" y="0"/>
                </a:lnTo>
                <a:lnTo>
                  <a:pt x="6244209" y="8229600"/>
                </a:lnTo>
                <a:lnTo>
                  <a:pt x="0" y="82296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4">
            <a:extLst>
              <a:ext uri="{FF2B5EF4-FFF2-40B4-BE49-F238E27FC236}">
                <a16:creationId xmlns:a16="http://schemas.microsoft.com/office/drawing/2014/main" id="{1D4ACDC2-40A1-8837-2AC5-ABCB18F23348}"/>
              </a:ext>
            </a:extLst>
          </p:cNvPr>
          <p:cNvSpPr/>
          <p:nvPr/>
        </p:nvSpPr>
        <p:spPr>
          <a:xfrm rot="441267">
            <a:off x="4982678" y="4419759"/>
            <a:ext cx="2459591" cy="1441051"/>
          </a:xfrm>
          <a:custGeom>
            <a:avLst/>
            <a:gdLst/>
            <a:ahLst/>
            <a:cxnLst/>
            <a:rect l="l" t="t" r="r" b="b"/>
            <a:pathLst>
              <a:path w="9209684" h="4121333">
                <a:moveTo>
                  <a:pt x="0" y="0"/>
                </a:moveTo>
                <a:lnTo>
                  <a:pt x="9209684" y="0"/>
                </a:lnTo>
                <a:lnTo>
                  <a:pt x="9209684" y="4121334"/>
                </a:lnTo>
                <a:lnTo>
                  <a:pt x="0" y="4121334"/>
                </a:lnTo>
                <a:lnTo>
                  <a:pt x="0" y="0"/>
                </a:lnTo>
                <a:close/>
              </a:path>
            </a:pathLst>
          </a:custGeom>
          <a:blipFill>
            <a:blip r:embed="rId11"/>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5">
            <a:extLst>
              <a:ext uri="{FF2B5EF4-FFF2-40B4-BE49-F238E27FC236}">
                <a16:creationId xmlns:a16="http://schemas.microsoft.com/office/drawing/2014/main" id="{BB786018-8AB6-D5BC-6DCE-620FC923A32F}"/>
              </a:ext>
            </a:extLst>
          </p:cNvPr>
          <p:cNvSpPr/>
          <p:nvPr/>
        </p:nvSpPr>
        <p:spPr>
          <a:xfrm rot="20746559">
            <a:off x="7515729" y="4374648"/>
            <a:ext cx="1738871" cy="1835525"/>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85B42271-D60A-462F-D63C-518219A767E2}"/>
              </a:ext>
            </a:extLst>
          </p:cNvPr>
          <p:cNvPicPr>
            <a:picLocks noChangeAspect="1"/>
          </p:cNvPicPr>
          <p:nvPr/>
        </p:nvPicPr>
        <p:blipFill>
          <a:blip r:embed="rId13"/>
          <a:stretch>
            <a:fillRect/>
          </a:stretch>
        </p:blipFill>
        <p:spPr>
          <a:xfrm>
            <a:off x="-863600" y="558795"/>
            <a:ext cx="13219316" cy="3649082"/>
          </a:xfrm>
          <a:prstGeom prst="rect">
            <a:avLst/>
          </a:prstGeom>
        </p:spPr>
      </p:pic>
    </p:spTree>
    <p:extLst>
      <p:ext uri="{BB962C8B-B14F-4D97-AF65-F5344CB8AC3E}">
        <p14:creationId xmlns:p14="http://schemas.microsoft.com/office/powerpoint/2010/main" val="550697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5EA24C7-D7D5-0C3E-AEB9-E28C0675F14F}"/>
              </a:ext>
            </a:extLst>
          </p:cNvPr>
          <p:cNvGrpSpPr/>
          <p:nvPr/>
        </p:nvGrpSpPr>
        <p:grpSpPr>
          <a:xfrm>
            <a:off x="346146" y="1101145"/>
            <a:ext cx="11499708" cy="1963266"/>
            <a:chOff x="330505" y="135037"/>
            <a:chExt cx="8763000" cy="1272568"/>
          </a:xfrm>
          <a:solidFill>
            <a:schemeClr val="accent5">
              <a:lumMod val="20000"/>
              <a:lumOff val="80000"/>
            </a:schemeClr>
          </a:solidFill>
        </p:grpSpPr>
        <p:grpSp>
          <p:nvGrpSpPr>
            <p:cNvPr id="13" name="Google Shape;3956;p55">
              <a:extLst>
                <a:ext uri="{FF2B5EF4-FFF2-40B4-BE49-F238E27FC236}">
                  <a16:creationId xmlns:a16="http://schemas.microsoft.com/office/drawing/2014/main" id="{C724FA55-F21B-C3EE-9ED7-3D5C0EB4B0D1}"/>
                </a:ext>
              </a:extLst>
            </p:cNvPr>
            <p:cNvGrpSpPr/>
            <p:nvPr/>
          </p:nvGrpSpPr>
          <p:grpSpPr>
            <a:xfrm>
              <a:off x="5818883" y="1098878"/>
              <a:ext cx="246464" cy="231319"/>
              <a:chOff x="5946283" y="1650903"/>
              <a:chExt cx="246464" cy="231319"/>
            </a:xfrm>
            <a:grpFill/>
          </p:grpSpPr>
          <p:sp>
            <p:nvSpPr>
              <p:cNvPr id="18" name="Google Shape;3957;p55">
                <a:extLst>
                  <a:ext uri="{FF2B5EF4-FFF2-40B4-BE49-F238E27FC236}">
                    <a16:creationId xmlns:a16="http://schemas.microsoft.com/office/drawing/2014/main" id="{005E5D50-5A35-FEBB-CF77-ACDAE788B009}"/>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9" name="Google Shape;3958;p55">
                <a:extLst>
                  <a:ext uri="{FF2B5EF4-FFF2-40B4-BE49-F238E27FC236}">
                    <a16:creationId xmlns:a16="http://schemas.microsoft.com/office/drawing/2014/main" id="{EF38B4EF-704C-6313-CDA1-1B203D4F6871}"/>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14" name="Google Shape;3960;p55">
              <a:extLst>
                <a:ext uri="{FF2B5EF4-FFF2-40B4-BE49-F238E27FC236}">
                  <a16:creationId xmlns:a16="http://schemas.microsoft.com/office/drawing/2014/main" id="{8E39827B-67B8-0FD2-4912-CBFF97707E0B}"/>
                </a:ext>
              </a:extLst>
            </p:cNvPr>
            <p:cNvGrpSpPr/>
            <p:nvPr/>
          </p:nvGrpSpPr>
          <p:grpSpPr>
            <a:xfrm>
              <a:off x="2251858" y="540003"/>
              <a:ext cx="246464" cy="231319"/>
              <a:chOff x="5946283" y="1650903"/>
              <a:chExt cx="246464" cy="231319"/>
            </a:xfrm>
            <a:grpFill/>
          </p:grpSpPr>
          <p:sp>
            <p:nvSpPr>
              <p:cNvPr id="16" name="Google Shape;3961;p55">
                <a:extLst>
                  <a:ext uri="{FF2B5EF4-FFF2-40B4-BE49-F238E27FC236}">
                    <a16:creationId xmlns:a16="http://schemas.microsoft.com/office/drawing/2014/main" id="{5A4F1E77-732E-7199-260C-74A513B3522A}"/>
                  </a:ext>
                </a:extLst>
              </p:cNvPr>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grpFill/>
              <a:ln>
                <a:solidFill>
                  <a:schemeClr val="accent5">
                    <a:lumMod val="50000"/>
                  </a:schemeClr>
                </a:solid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7" name="Google Shape;3962;p55">
                <a:extLst>
                  <a:ext uri="{FF2B5EF4-FFF2-40B4-BE49-F238E27FC236}">
                    <a16:creationId xmlns:a16="http://schemas.microsoft.com/office/drawing/2014/main" id="{608963A4-D6D6-4B11-34BB-829D40BAF13A}"/>
                  </a:ext>
                </a:extLst>
              </p:cNvPr>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grpFill/>
              <a:ln>
                <a:solidFill>
                  <a:schemeClr val="accent5">
                    <a:lumMod val="50000"/>
                  </a:schemeClr>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15" name="Hình chữ nhật: Góc Tròn 2">
              <a:extLst>
                <a:ext uri="{FF2B5EF4-FFF2-40B4-BE49-F238E27FC236}">
                  <a16:creationId xmlns:a16="http://schemas.microsoft.com/office/drawing/2014/main" id="{E1740A04-70BD-9CF8-6AA7-0832D4B29EDA}"/>
                </a:ext>
              </a:extLst>
            </p:cNvPr>
            <p:cNvSpPr/>
            <p:nvPr/>
          </p:nvSpPr>
          <p:spPr>
            <a:xfrm>
              <a:off x="330505" y="135037"/>
              <a:ext cx="8763000" cy="1272568"/>
            </a:xfrm>
            <a:custGeom>
              <a:avLst/>
              <a:gdLst>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17435 w 8122863"/>
                <a:gd name="connsiteY34" fmla="*/ 618943 h 1239095"/>
                <a:gd name="connsiteX35" fmla="*/ 17435 w 8122863"/>
                <a:gd name="connsiteY35" fmla="*/ 227276 h 1239095"/>
                <a:gd name="connsiteX0" fmla="*/ 6005 w 8122863"/>
                <a:gd name="connsiteY0" fmla="*/ 330146 h 1239095"/>
                <a:gd name="connsiteX1" fmla="*/ 213275 w 8122863"/>
                <a:gd name="connsiteY1" fmla="*/ 31436 h 1239095"/>
                <a:gd name="connsiteX2" fmla="*/ 727721 w 8122863"/>
                <a:gd name="connsiteY2" fmla="*/ 31436 h 1239095"/>
                <a:gd name="connsiteX3" fmla="*/ 1165297 w 8122863"/>
                <a:gd name="connsiteY3" fmla="*/ 31436 h 1239095"/>
                <a:gd name="connsiteX4" fmla="*/ 1602872 w 8122863"/>
                <a:gd name="connsiteY4" fmla="*/ 31436 h 1239095"/>
                <a:gd name="connsiteX5" fmla="*/ 2194190 w 8122863"/>
                <a:gd name="connsiteY5" fmla="*/ 31436 h 1239095"/>
                <a:gd name="connsiteX6" fmla="*/ 2939250 w 8122863"/>
                <a:gd name="connsiteY6" fmla="*/ 31436 h 1239095"/>
                <a:gd name="connsiteX7" fmla="*/ 3453696 w 8122863"/>
                <a:gd name="connsiteY7" fmla="*/ 31436 h 1239095"/>
                <a:gd name="connsiteX8" fmla="*/ 4045014 w 8122863"/>
                <a:gd name="connsiteY8" fmla="*/ 31436 h 1239095"/>
                <a:gd name="connsiteX9" fmla="*/ 4405718 w 8122863"/>
                <a:gd name="connsiteY9" fmla="*/ 31436 h 1239095"/>
                <a:gd name="connsiteX10" fmla="*/ 4997036 w 8122863"/>
                <a:gd name="connsiteY10" fmla="*/ 31436 h 1239095"/>
                <a:gd name="connsiteX11" fmla="*/ 5588354 w 8122863"/>
                <a:gd name="connsiteY11" fmla="*/ 31436 h 1239095"/>
                <a:gd name="connsiteX12" fmla="*/ 6179671 w 8122863"/>
                <a:gd name="connsiteY12" fmla="*/ 31436 h 1239095"/>
                <a:gd name="connsiteX13" fmla="*/ 6847860 w 8122863"/>
                <a:gd name="connsiteY13" fmla="*/ 31436 h 1239095"/>
                <a:gd name="connsiteX14" fmla="*/ 7285436 w 8122863"/>
                <a:gd name="connsiteY14" fmla="*/ 31436 h 1239095"/>
                <a:gd name="connsiteX15" fmla="*/ 7900406 w 8122863"/>
                <a:gd name="connsiteY15" fmla="*/ 31436 h 1239095"/>
                <a:gd name="connsiteX16" fmla="*/ 8096246 w 8122863"/>
                <a:gd name="connsiteY16" fmla="*/ 227276 h 1239095"/>
                <a:gd name="connsiteX17" fmla="*/ 8096246 w 8122863"/>
                <a:gd name="connsiteY17" fmla="*/ 626776 h 1239095"/>
                <a:gd name="connsiteX18" fmla="*/ 8096246 w 8122863"/>
                <a:gd name="connsiteY18" fmla="*/ 1010610 h 1239095"/>
                <a:gd name="connsiteX19" fmla="*/ 7900406 w 8122863"/>
                <a:gd name="connsiteY19" fmla="*/ 1206450 h 1239095"/>
                <a:gd name="connsiteX20" fmla="*/ 7385960 w 8122863"/>
                <a:gd name="connsiteY20" fmla="*/ 1206450 h 1239095"/>
                <a:gd name="connsiteX21" fmla="*/ 6948384 w 8122863"/>
                <a:gd name="connsiteY21" fmla="*/ 1206450 h 1239095"/>
                <a:gd name="connsiteX22" fmla="*/ 6510809 w 8122863"/>
                <a:gd name="connsiteY22" fmla="*/ 1206450 h 1239095"/>
                <a:gd name="connsiteX23" fmla="*/ 5919491 w 8122863"/>
                <a:gd name="connsiteY23" fmla="*/ 1206450 h 1239095"/>
                <a:gd name="connsiteX24" fmla="*/ 5405045 w 8122863"/>
                <a:gd name="connsiteY24" fmla="*/ 1206450 h 1239095"/>
                <a:gd name="connsiteX25" fmla="*/ 4813727 w 8122863"/>
                <a:gd name="connsiteY25" fmla="*/ 1206450 h 1239095"/>
                <a:gd name="connsiteX26" fmla="*/ 4376152 w 8122863"/>
                <a:gd name="connsiteY26" fmla="*/ 1206450 h 1239095"/>
                <a:gd name="connsiteX27" fmla="*/ 3861706 w 8122863"/>
                <a:gd name="connsiteY27" fmla="*/ 1206450 h 1239095"/>
                <a:gd name="connsiteX28" fmla="*/ 3193517 w 8122863"/>
                <a:gd name="connsiteY28" fmla="*/ 1206450 h 1239095"/>
                <a:gd name="connsiteX29" fmla="*/ 2525327 w 8122863"/>
                <a:gd name="connsiteY29" fmla="*/ 1206450 h 1239095"/>
                <a:gd name="connsiteX30" fmla="*/ 1934010 w 8122863"/>
                <a:gd name="connsiteY30" fmla="*/ 1206450 h 1239095"/>
                <a:gd name="connsiteX31" fmla="*/ 1496435 w 8122863"/>
                <a:gd name="connsiteY31" fmla="*/ 1206450 h 1239095"/>
                <a:gd name="connsiteX32" fmla="*/ 1058859 w 8122863"/>
                <a:gd name="connsiteY32" fmla="*/ 1206450 h 1239095"/>
                <a:gd name="connsiteX33" fmla="*/ 213275 w 8122863"/>
                <a:gd name="connsiteY33" fmla="*/ 1206450 h 1239095"/>
                <a:gd name="connsiteX34" fmla="*/ 17435 w 8122863"/>
                <a:gd name="connsiteY34" fmla="*/ 1010610 h 1239095"/>
                <a:gd name="connsiteX35" fmla="*/ 17435 w 8122863"/>
                <a:gd name="connsiteY35" fmla="*/ 634610 h 1239095"/>
                <a:gd name="connsiteX36" fmla="*/ 6005 w 8122863"/>
                <a:gd name="connsiteY36" fmla="*/ 330146 h 1239095"/>
                <a:gd name="connsiteX0" fmla="*/ 17435 w 8122863"/>
                <a:gd name="connsiteY0" fmla="*/ 227276 h 1239095"/>
                <a:gd name="connsiteX1" fmla="*/ 213275 w 8122863"/>
                <a:gd name="connsiteY1" fmla="*/ 31436 h 1239095"/>
                <a:gd name="connsiteX2" fmla="*/ 881464 w 8122863"/>
                <a:gd name="connsiteY2" fmla="*/ 31436 h 1239095"/>
                <a:gd name="connsiteX3" fmla="*/ 1472782 w 8122863"/>
                <a:gd name="connsiteY3" fmla="*/ 31436 h 1239095"/>
                <a:gd name="connsiteX4" fmla="*/ 2140971 w 8122863"/>
                <a:gd name="connsiteY4" fmla="*/ 31436 h 1239095"/>
                <a:gd name="connsiteX5" fmla="*/ 2578546 w 8122863"/>
                <a:gd name="connsiteY5" fmla="*/ 31436 h 1239095"/>
                <a:gd name="connsiteX6" fmla="*/ 3246735 w 8122863"/>
                <a:gd name="connsiteY6" fmla="*/ 31436 h 1239095"/>
                <a:gd name="connsiteX7" fmla="*/ 3684310 w 8122863"/>
                <a:gd name="connsiteY7" fmla="*/ 31436 h 1239095"/>
                <a:gd name="connsiteX8" fmla="*/ 4275628 w 8122863"/>
                <a:gd name="connsiteY8" fmla="*/ 31436 h 1239095"/>
                <a:gd name="connsiteX9" fmla="*/ 4790075 w 8122863"/>
                <a:gd name="connsiteY9" fmla="*/ 31436 h 1239095"/>
                <a:gd name="connsiteX10" fmla="*/ 5227650 w 8122863"/>
                <a:gd name="connsiteY10" fmla="*/ 31436 h 1239095"/>
                <a:gd name="connsiteX11" fmla="*/ 5818967 w 8122863"/>
                <a:gd name="connsiteY11" fmla="*/ 31436 h 1239095"/>
                <a:gd name="connsiteX12" fmla="*/ 6487157 w 8122863"/>
                <a:gd name="connsiteY12" fmla="*/ 31436 h 1239095"/>
                <a:gd name="connsiteX13" fmla="*/ 6847860 w 8122863"/>
                <a:gd name="connsiteY13" fmla="*/ 31436 h 1239095"/>
                <a:gd name="connsiteX14" fmla="*/ 7900406 w 8122863"/>
                <a:gd name="connsiteY14" fmla="*/ 31436 h 1239095"/>
                <a:gd name="connsiteX15" fmla="*/ 8096246 w 8122863"/>
                <a:gd name="connsiteY15" fmla="*/ 227276 h 1239095"/>
                <a:gd name="connsiteX16" fmla="*/ 8096246 w 8122863"/>
                <a:gd name="connsiteY16" fmla="*/ 626776 h 1239095"/>
                <a:gd name="connsiteX17" fmla="*/ 8096246 w 8122863"/>
                <a:gd name="connsiteY17" fmla="*/ 1010610 h 1239095"/>
                <a:gd name="connsiteX18" fmla="*/ 7900406 w 8122863"/>
                <a:gd name="connsiteY18" fmla="*/ 1206450 h 1239095"/>
                <a:gd name="connsiteX19" fmla="*/ 7232217 w 8122863"/>
                <a:gd name="connsiteY19" fmla="*/ 1206450 h 1239095"/>
                <a:gd name="connsiteX20" fmla="*/ 6794642 w 8122863"/>
                <a:gd name="connsiteY20" fmla="*/ 1206450 h 1239095"/>
                <a:gd name="connsiteX21" fmla="*/ 6049581 w 8122863"/>
                <a:gd name="connsiteY21" fmla="*/ 1206450 h 1239095"/>
                <a:gd name="connsiteX22" fmla="*/ 5612006 w 8122863"/>
                <a:gd name="connsiteY22" fmla="*/ 1206450 h 1239095"/>
                <a:gd name="connsiteX23" fmla="*/ 5020688 w 8122863"/>
                <a:gd name="connsiteY23" fmla="*/ 1206450 h 1239095"/>
                <a:gd name="connsiteX24" fmla="*/ 4659985 w 8122863"/>
                <a:gd name="connsiteY24" fmla="*/ 1206450 h 1239095"/>
                <a:gd name="connsiteX25" fmla="*/ 3991796 w 8122863"/>
                <a:gd name="connsiteY25" fmla="*/ 1206450 h 1239095"/>
                <a:gd name="connsiteX26" fmla="*/ 3400478 w 8122863"/>
                <a:gd name="connsiteY26" fmla="*/ 1206450 h 1239095"/>
                <a:gd name="connsiteX27" fmla="*/ 3039774 w 8122863"/>
                <a:gd name="connsiteY27" fmla="*/ 1206450 h 1239095"/>
                <a:gd name="connsiteX28" fmla="*/ 2602199 w 8122863"/>
                <a:gd name="connsiteY28" fmla="*/ 1206450 h 1239095"/>
                <a:gd name="connsiteX29" fmla="*/ 2010881 w 8122863"/>
                <a:gd name="connsiteY29" fmla="*/ 1206450 h 1239095"/>
                <a:gd name="connsiteX30" fmla="*/ 1573306 w 8122863"/>
                <a:gd name="connsiteY30" fmla="*/ 1206450 h 1239095"/>
                <a:gd name="connsiteX31" fmla="*/ 1135731 w 8122863"/>
                <a:gd name="connsiteY31" fmla="*/ 1206450 h 1239095"/>
                <a:gd name="connsiteX32" fmla="*/ 213275 w 8122863"/>
                <a:gd name="connsiteY32" fmla="*/ 1206450 h 1239095"/>
                <a:gd name="connsiteX33" fmla="*/ 17435 w 8122863"/>
                <a:gd name="connsiteY33" fmla="*/ 1010610 h 1239095"/>
                <a:gd name="connsiteX34" fmla="*/ 280325 w 8122863"/>
                <a:gd name="connsiteY34" fmla="*/ 527503 h 1239095"/>
                <a:gd name="connsiteX35" fmla="*/ 17435 w 8122863"/>
                <a:gd name="connsiteY35" fmla="*/ 227276 h 1239095"/>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12369" y="127195"/>
                    <a:pt x="136038" y="42941"/>
                    <a:pt x="221686" y="49826"/>
                  </a:cubicBezTo>
                  <a:cubicBezTo>
                    <a:pt x="380668" y="-18714"/>
                    <a:pt x="708822" y="93105"/>
                    <a:pt x="889875" y="49826"/>
                  </a:cubicBezTo>
                  <a:cubicBezTo>
                    <a:pt x="1066819" y="-43542"/>
                    <a:pt x="1280665" y="48523"/>
                    <a:pt x="1481193" y="49826"/>
                  </a:cubicBezTo>
                  <a:cubicBezTo>
                    <a:pt x="1674066" y="68553"/>
                    <a:pt x="1892775" y="104314"/>
                    <a:pt x="2149382" y="49826"/>
                  </a:cubicBezTo>
                  <a:cubicBezTo>
                    <a:pt x="2414300" y="39613"/>
                    <a:pt x="2472844" y="57221"/>
                    <a:pt x="2586957" y="49826"/>
                  </a:cubicBezTo>
                  <a:cubicBezTo>
                    <a:pt x="2657414" y="-58028"/>
                    <a:pt x="3032348" y="41554"/>
                    <a:pt x="3255146" y="49826"/>
                  </a:cubicBezTo>
                  <a:cubicBezTo>
                    <a:pt x="3491657" y="8939"/>
                    <a:pt x="3470677" y="58152"/>
                    <a:pt x="3692721" y="49826"/>
                  </a:cubicBezTo>
                  <a:cubicBezTo>
                    <a:pt x="3894970" y="83"/>
                    <a:pt x="4008349" y="97683"/>
                    <a:pt x="4284039" y="49826"/>
                  </a:cubicBezTo>
                  <a:cubicBezTo>
                    <a:pt x="4539536" y="79656"/>
                    <a:pt x="4724218" y="59695"/>
                    <a:pt x="4798486" y="49826"/>
                  </a:cubicBezTo>
                  <a:cubicBezTo>
                    <a:pt x="4944426" y="57494"/>
                    <a:pt x="5070815" y="130410"/>
                    <a:pt x="5236061" y="49826"/>
                  </a:cubicBezTo>
                  <a:cubicBezTo>
                    <a:pt x="5400803" y="51087"/>
                    <a:pt x="5517141" y="69538"/>
                    <a:pt x="5827378" y="49826"/>
                  </a:cubicBezTo>
                  <a:cubicBezTo>
                    <a:pt x="6081894" y="42482"/>
                    <a:pt x="6218681" y="91048"/>
                    <a:pt x="6495568" y="49826"/>
                  </a:cubicBezTo>
                  <a:cubicBezTo>
                    <a:pt x="6741464" y="42494"/>
                    <a:pt x="6718833" y="50921"/>
                    <a:pt x="6856271" y="49826"/>
                  </a:cubicBezTo>
                  <a:cubicBezTo>
                    <a:pt x="7073438" y="-56368"/>
                    <a:pt x="7244517" y="141604"/>
                    <a:pt x="7908817" y="49826"/>
                  </a:cubicBezTo>
                  <a:cubicBezTo>
                    <a:pt x="8065095" y="97120"/>
                    <a:pt x="8086409" y="181176"/>
                    <a:pt x="8104657" y="245666"/>
                  </a:cubicBezTo>
                  <a:cubicBezTo>
                    <a:pt x="8134464" y="412178"/>
                    <a:pt x="8098969" y="459107"/>
                    <a:pt x="8104657" y="645166"/>
                  </a:cubicBezTo>
                  <a:cubicBezTo>
                    <a:pt x="8139304" y="783140"/>
                    <a:pt x="8109127" y="837088"/>
                    <a:pt x="8104657" y="1029000"/>
                  </a:cubicBezTo>
                  <a:cubicBezTo>
                    <a:pt x="8141219" y="1177858"/>
                    <a:pt x="8011943" y="1185926"/>
                    <a:pt x="7908817" y="1224840"/>
                  </a:cubicBezTo>
                  <a:cubicBezTo>
                    <a:pt x="7590997" y="1251493"/>
                    <a:pt x="7379271" y="1274529"/>
                    <a:pt x="7240628" y="1224840"/>
                  </a:cubicBezTo>
                  <a:cubicBezTo>
                    <a:pt x="7015806" y="1200597"/>
                    <a:pt x="6951126" y="1221657"/>
                    <a:pt x="6803053" y="1224840"/>
                  </a:cubicBezTo>
                  <a:cubicBezTo>
                    <a:pt x="6636135" y="1322583"/>
                    <a:pt x="6402193" y="1027730"/>
                    <a:pt x="6057992" y="1224840"/>
                  </a:cubicBezTo>
                  <a:cubicBezTo>
                    <a:pt x="5764203" y="1269025"/>
                    <a:pt x="5791163" y="1184854"/>
                    <a:pt x="5620417" y="1224840"/>
                  </a:cubicBezTo>
                  <a:cubicBezTo>
                    <a:pt x="5512115" y="1236438"/>
                    <a:pt x="5191202" y="1116984"/>
                    <a:pt x="5029099" y="1224840"/>
                  </a:cubicBezTo>
                  <a:cubicBezTo>
                    <a:pt x="4818129" y="1275172"/>
                    <a:pt x="4767092" y="1184466"/>
                    <a:pt x="4668396" y="1224840"/>
                  </a:cubicBezTo>
                  <a:cubicBezTo>
                    <a:pt x="4611403" y="1226376"/>
                    <a:pt x="4314687" y="1311769"/>
                    <a:pt x="4000207" y="1224840"/>
                  </a:cubicBezTo>
                  <a:cubicBezTo>
                    <a:pt x="3658150" y="1252031"/>
                    <a:pt x="3563640" y="1167143"/>
                    <a:pt x="3408889" y="1224840"/>
                  </a:cubicBezTo>
                  <a:cubicBezTo>
                    <a:pt x="3225713" y="1243507"/>
                    <a:pt x="3168641" y="1248456"/>
                    <a:pt x="3048185" y="1224840"/>
                  </a:cubicBezTo>
                  <a:cubicBezTo>
                    <a:pt x="2946490" y="1246358"/>
                    <a:pt x="2681015" y="1238998"/>
                    <a:pt x="2610610" y="1224840"/>
                  </a:cubicBezTo>
                  <a:cubicBezTo>
                    <a:pt x="2419742" y="1333358"/>
                    <a:pt x="2296852" y="1059589"/>
                    <a:pt x="2019292" y="1224840"/>
                  </a:cubicBezTo>
                  <a:cubicBezTo>
                    <a:pt x="1805005" y="1270238"/>
                    <a:pt x="1728220" y="1198928"/>
                    <a:pt x="1581717" y="1224840"/>
                  </a:cubicBezTo>
                  <a:cubicBezTo>
                    <a:pt x="1424899" y="1220367"/>
                    <a:pt x="1275228" y="1165441"/>
                    <a:pt x="1144142" y="1224840"/>
                  </a:cubicBezTo>
                  <a:cubicBezTo>
                    <a:pt x="1130188" y="1146805"/>
                    <a:pt x="579645" y="1331628"/>
                    <a:pt x="221686" y="1224840"/>
                  </a:cubicBezTo>
                  <a:cubicBezTo>
                    <a:pt x="107665" y="1244983"/>
                    <a:pt x="11320" y="1113945"/>
                    <a:pt x="25846" y="1029000"/>
                  </a:cubicBezTo>
                  <a:cubicBezTo>
                    <a:pt x="-1834" y="870069"/>
                    <a:pt x="52896" y="754149"/>
                    <a:pt x="25846" y="637333"/>
                  </a:cubicBezTo>
                  <a:cubicBezTo>
                    <a:pt x="-29131" y="486409"/>
                    <a:pt x="56821" y="372563"/>
                    <a:pt x="25846" y="245666"/>
                  </a:cubicBezTo>
                  <a:close/>
                </a:path>
                <a:path w="8148161" h="1272568" stroke="0" extrusionOk="0">
                  <a:moveTo>
                    <a:pt x="14416" y="348536"/>
                  </a:moveTo>
                  <a:cubicBezTo>
                    <a:pt x="-15438" y="259489"/>
                    <a:pt x="94946" y="-204"/>
                    <a:pt x="221686" y="49826"/>
                  </a:cubicBezTo>
                  <a:cubicBezTo>
                    <a:pt x="437330" y="-23336"/>
                    <a:pt x="499622" y="101564"/>
                    <a:pt x="736132" y="49826"/>
                  </a:cubicBezTo>
                  <a:cubicBezTo>
                    <a:pt x="967445" y="52132"/>
                    <a:pt x="1001658" y="84241"/>
                    <a:pt x="1173708" y="49826"/>
                  </a:cubicBezTo>
                  <a:cubicBezTo>
                    <a:pt x="1326213" y="5915"/>
                    <a:pt x="1441968" y="87775"/>
                    <a:pt x="1611283" y="49826"/>
                  </a:cubicBezTo>
                  <a:cubicBezTo>
                    <a:pt x="1810435" y="-3932"/>
                    <a:pt x="2070414" y="90570"/>
                    <a:pt x="2202601" y="49826"/>
                  </a:cubicBezTo>
                  <a:cubicBezTo>
                    <a:pt x="2286843" y="-25668"/>
                    <a:pt x="2747192" y="82946"/>
                    <a:pt x="2947661" y="49826"/>
                  </a:cubicBezTo>
                  <a:cubicBezTo>
                    <a:pt x="3237428" y="-13651"/>
                    <a:pt x="3238056" y="70774"/>
                    <a:pt x="3462107" y="49826"/>
                  </a:cubicBezTo>
                  <a:cubicBezTo>
                    <a:pt x="3695519" y="107516"/>
                    <a:pt x="3881160" y="105464"/>
                    <a:pt x="4053425" y="49826"/>
                  </a:cubicBezTo>
                  <a:cubicBezTo>
                    <a:pt x="4238769" y="39643"/>
                    <a:pt x="4305066" y="56521"/>
                    <a:pt x="4414129" y="49826"/>
                  </a:cubicBezTo>
                  <a:cubicBezTo>
                    <a:pt x="4528338" y="-20806"/>
                    <a:pt x="4670445" y="66662"/>
                    <a:pt x="5005447" y="49826"/>
                  </a:cubicBezTo>
                  <a:cubicBezTo>
                    <a:pt x="5325256" y="25125"/>
                    <a:pt x="5360779" y="80076"/>
                    <a:pt x="5596765" y="49826"/>
                  </a:cubicBezTo>
                  <a:cubicBezTo>
                    <a:pt x="5821619" y="13468"/>
                    <a:pt x="5897518" y="56776"/>
                    <a:pt x="6188082" y="49826"/>
                  </a:cubicBezTo>
                  <a:cubicBezTo>
                    <a:pt x="6413223" y="-37631"/>
                    <a:pt x="6670698" y="211449"/>
                    <a:pt x="6856271" y="49826"/>
                  </a:cubicBezTo>
                  <a:cubicBezTo>
                    <a:pt x="7033941" y="27210"/>
                    <a:pt x="7173128" y="77518"/>
                    <a:pt x="7293847" y="49826"/>
                  </a:cubicBezTo>
                  <a:cubicBezTo>
                    <a:pt x="7460454" y="88352"/>
                    <a:pt x="7736504" y="148196"/>
                    <a:pt x="7908817" y="49826"/>
                  </a:cubicBezTo>
                  <a:cubicBezTo>
                    <a:pt x="8033593" y="16951"/>
                    <a:pt x="8093156" y="148862"/>
                    <a:pt x="8104657" y="245666"/>
                  </a:cubicBezTo>
                  <a:cubicBezTo>
                    <a:pt x="8121441" y="424432"/>
                    <a:pt x="8115729" y="521361"/>
                    <a:pt x="8104657" y="645166"/>
                  </a:cubicBezTo>
                  <a:cubicBezTo>
                    <a:pt x="8203240" y="747799"/>
                    <a:pt x="8103255" y="886834"/>
                    <a:pt x="8104657" y="1029000"/>
                  </a:cubicBezTo>
                  <a:cubicBezTo>
                    <a:pt x="8089410" y="1169400"/>
                    <a:pt x="8000928" y="1236946"/>
                    <a:pt x="7908817" y="1224840"/>
                  </a:cubicBezTo>
                  <a:cubicBezTo>
                    <a:pt x="7691836" y="1272512"/>
                    <a:pt x="7625725" y="1248652"/>
                    <a:pt x="7394371" y="1224840"/>
                  </a:cubicBezTo>
                  <a:cubicBezTo>
                    <a:pt x="7129180" y="1221606"/>
                    <a:pt x="7055304" y="1238594"/>
                    <a:pt x="6956795" y="1224840"/>
                  </a:cubicBezTo>
                  <a:cubicBezTo>
                    <a:pt x="6889902" y="1228258"/>
                    <a:pt x="6667806" y="1152686"/>
                    <a:pt x="6519220" y="1224840"/>
                  </a:cubicBezTo>
                  <a:cubicBezTo>
                    <a:pt x="6311874" y="1324576"/>
                    <a:pt x="6203025" y="1239339"/>
                    <a:pt x="5927902" y="1224840"/>
                  </a:cubicBezTo>
                  <a:cubicBezTo>
                    <a:pt x="5652898" y="1205674"/>
                    <a:pt x="5620654" y="1165375"/>
                    <a:pt x="5413456" y="1224840"/>
                  </a:cubicBezTo>
                  <a:cubicBezTo>
                    <a:pt x="5217840" y="1245175"/>
                    <a:pt x="4946908" y="1249239"/>
                    <a:pt x="4822138" y="1224840"/>
                  </a:cubicBezTo>
                  <a:cubicBezTo>
                    <a:pt x="4628125" y="1221548"/>
                    <a:pt x="4472585" y="1167617"/>
                    <a:pt x="4384563" y="1224840"/>
                  </a:cubicBezTo>
                  <a:cubicBezTo>
                    <a:pt x="4216596" y="1286655"/>
                    <a:pt x="4097634" y="1202096"/>
                    <a:pt x="3870117" y="1224840"/>
                  </a:cubicBezTo>
                  <a:cubicBezTo>
                    <a:pt x="3704073" y="1275263"/>
                    <a:pt x="3445272" y="1150073"/>
                    <a:pt x="3201928" y="1224840"/>
                  </a:cubicBezTo>
                  <a:cubicBezTo>
                    <a:pt x="2996062" y="1204564"/>
                    <a:pt x="2666428" y="1232858"/>
                    <a:pt x="2533738" y="1224840"/>
                  </a:cubicBezTo>
                  <a:cubicBezTo>
                    <a:pt x="2321763" y="1281409"/>
                    <a:pt x="2212653" y="1231749"/>
                    <a:pt x="1942421" y="1224840"/>
                  </a:cubicBezTo>
                  <a:cubicBezTo>
                    <a:pt x="1691794" y="1226100"/>
                    <a:pt x="1691139" y="1222247"/>
                    <a:pt x="1504846" y="1224840"/>
                  </a:cubicBezTo>
                  <a:cubicBezTo>
                    <a:pt x="1334234" y="1220649"/>
                    <a:pt x="1286031" y="1184617"/>
                    <a:pt x="1067270" y="1224840"/>
                  </a:cubicBezTo>
                  <a:cubicBezTo>
                    <a:pt x="874655" y="1219551"/>
                    <a:pt x="604132" y="1294929"/>
                    <a:pt x="221686" y="1224840"/>
                  </a:cubicBezTo>
                  <a:cubicBezTo>
                    <a:pt x="138838" y="1243726"/>
                    <a:pt x="47773" y="1136407"/>
                    <a:pt x="25846" y="1029000"/>
                  </a:cubicBezTo>
                  <a:cubicBezTo>
                    <a:pt x="2453" y="886833"/>
                    <a:pt x="-18174" y="778989"/>
                    <a:pt x="25846" y="653000"/>
                  </a:cubicBezTo>
                  <a:cubicBezTo>
                    <a:pt x="24060" y="526274"/>
                    <a:pt x="454" y="467968"/>
                    <a:pt x="14416" y="348536"/>
                  </a:cubicBezTo>
                  <a:close/>
                </a:path>
                <a:path w="8148161" h="1272568" fill="none" stroke="0" extrusionOk="0">
                  <a:moveTo>
                    <a:pt x="25846" y="245666"/>
                  </a:moveTo>
                  <a:cubicBezTo>
                    <a:pt x="-2219" y="122418"/>
                    <a:pt x="126564" y="60876"/>
                    <a:pt x="221686" y="49826"/>
                  </a:cubicBezTo>
                  <a:cubicBezTo>
                    <a:pt x="400744" y="-10582"/>
                    <a:pt x="713846" y="75343"/>
                    <a:pt x="889875" y="49826"/>
                  </a:cubicBezTo>
                  <a:cubicBezTo>
                    <a:pt x="1057041" y="27100"/>
                    <a:pt x="1306601" y="127483"/>
                    <a:pt x="1481193" y="49826"/>
                  </a:cubicBezTo>
                  <a:cubicBezTo>
                    <a:pt x="1619473" y="18002"/>
                    <a:pt x="1882129" y="126738"/>
                    <a:pt x="2149382" y="49826"/>
                  </a:cubicBezTo>
                  <a:cubicBezTo>
                    <a:pt x="2402358" y="21230"/>
                    <a:pt x="2442720" y="84546"/>
                    <a:pt x="2586957" y="49826"/>
                  </a:cubicBezTo>
                  <a:cubicBezTo>
                    <a:pt x="2666590" y="42210"/>
                    <a:pt x="3073102" y="96434"/>
                    <a:pt x="3255146" y="49826"/>
                  </a:cubicBezTo>
                  <a:cubicBezTo>
                    <a:pt x="3465216" y="2878"/>
                    <a:pt x="3474598" y="82097"/>
                    <a:pt x="3692721" y="49826"/>
                  </a:cubicBezTo>
                  <a:cubicBezTo>
                    <a:pt x="3895452" y="23848"/>
                    <a:pt x="4014868" y="56974"/>
                    <a:pt x="4284039" y="49826"/>
                  </a:cubicBezTo>
                  <a:cubicBezTo>
                    <a:pt x="4508564" y="432"/>
                    <a:pt x="4707466" y="69030"/>
                    <a:pt x="4798486" y="49826"/>
                  </a:cubicBezTo>
                  <a:cubicBezTo>
                    <a:pt x="4891751" y="1940"/>
                    <a:pt x="5057247" y="82283"/>
                    <a:pt x="5236061" y="49826"/>
                  </a:cubicBezTo>
                  <a:cubicBezTo>
                    <a:pt x="5394602" y="37456"/>
                    <a:pt x="5569187" y="87810"/>
                    <a:pt x="5827378" y="49826"/>
                  </a:cubicBezTo>
                  <a:cubicBezTo>
                    <a:pt x="6145887" y="68600"/>
                    <a:pt x="6256074" y="68737"/>
                    <a:pt x="6495568" y="49826"/>
                  </a:cubicBezTo>
                  <a:cubicBezTo>
                    <a:pt x="6734872" y="41326"/>
                    <a:pt x="6723857" y="56386"/>
                    <a:pt x="6856271" y="49826"/>
                  </a:cubicBezTo>
                  <a:cubicBezTo>
                    <a:pt x="7034538" y="-5095"/>
                    <a:pt x="7420890" y="171004"/>
                    <a:pt x="7908817" y="49826"/>
                  </a:cubicBezTo>
                  <a:cubicBezTo>
                    <a:pt x="8049944" y="46184"/>
                    <a:pt x="8113203" y="131685"/>
                    <a:pt x="8104657" y="245666"/>
                  </a:cubicBezTo>
                  <a:cubicBezTo>
                    <a:pt x="8090812" y="397374"/>
                    <a:pt x="8055422" y="506644"/>
                    <a:pt x="8104657" y="645166"/>
                  </a:cubicBezTo>
                  <a:cubicBezTo>
                    <a:pt x="8133640" y="807308"/>
                    <a:pt x="8097040" y="862037"/>
                    <a:pt x="8104657" y="1029000"/>
                  </a:cubicBezTo>
                  <a:cubicBezTo>
                    <a:pt x="8109913" y="1156492"/>
                    <a:pt x="8012094" y="1221951"/>
                    <a:pt x="7908817" y="1224840"/>
                  </a:cubicBezTo>
                  <a:cubicBezTo>
                    <a:pt x="7641141" y="1294805"/>
                    <a:pt x="7444461" y="1214259"/>
                    <a:pt x="7240628" y="1224840"/>
                  </a:cubicBezTo>
                  <a:cubicBezTo>
                    <a:pt x="7037652" y="1244753"/>
                    <a:pt x="6945615" y="1208368"/>
                    <a:pt x="6803053" y="1224840"/>
                  </a:cubicBezTo>
                  <a:cubicBezTo>
                    <a:pt x="6749629" y="1251504"/>
                    <a:pt x="6314645" y="1146649"/>
                    <a:pt x="6057992" y="1224840"/>
                  </a:cubicBezTo>
                  <a:cubicBezTo>
                    <a:pt x="5759708" y="1272657"/>
                    <a:pt x="5778263" y="1228422"/>
                    <a:pt x="5620417" y="1224840"/>
                  </a:cubicBezTo>
                  <a:cubicBezTo>
                    <a:pt x="5509389" y="1198098"/>
                    <a:pt x="5220608" y="1127123"/>
                    <a:pt x="5029099" y="1224840"/>
                  </a:cubicBezTo>
                  <a:cubicBezTo>
                    <a:pt x="4836755" y="1279000"/>
                    <a:pt x="4738909" y="1210692"/>
                    <a:pt x="4668396" y="1224840"/>
                  </a:cubicBezTo>
                  <a:cubicBezTo>
                    <a:pt x="4641915" y="1260637"/>
                    <a:pt x="4269381" y="1191689"/>
                    <a:pt x="4000207" y="1224840"/>
                  </a:cubicBezTo>
                  <a:cubicBezTo>
                    <a:pt x="3650776" y="1287155"/>
                    <a:pt x="3594655" y="1189952"/>
                    <a:pt x="3408889" y="1224840"/>
                  </a:cubicBezTo>
                  <a:cubicBezTo>
                    <a:pt x="3233713" y="1285199"/>
                    <a:pt x="3157153" y="1200378"/>
                    <a:pt x="3048185" y="1224840"/>
                  </a:cubicBezTo>
                  <a:cubicBezTo>
                    <a:pt x="2908129" y="1274651"/>
                    <a:pt x="2740619" y="1230752"/>
                    <a:pt x="2610610" y="1224840"/>
                  </a:cubicBezTo>
                  <a:cubicBezTo>
                    <a:pt x="2521073" y="1240857"/>
                    <a:pt x="2258010" y="1123152"/>
                    <a:pt x="2019292" y="1224840"/>
                  </a:cubicBezTo>
                  <a:cubicBezTo>
                    <a:pt x="1804460" y="1290951"/>
                    <a:pt x="1790856" y="1179820"/>
                    <a:pt x="1581717" y="1224840"/>
                  </a:cubicBezTo>
                  <a:cubicBezTo>
                    <a:pt x="1402833" y="1230064"/>
                    <a:pt x="1273511" y="1197004"/>
                    <a:pt x="1144142" y="1224840"/>
                  </a:cubicBezTo>
                  <a:cubicBezTo>
                    <a:pt x="1064160" y="1200765"/>
                    <a:pt x="616470" y="1293341"/>
                    <a:pt x="221686" y="1224840"/>
                  </a:cubicBezTo>
                  <a:cubicBezTo>
                    <a:pt x="118662" y="1175026"/>
                    <a:pt x="32545" y="1146893"/>
                    <a:pt x="25846" y="1029000"/>
                  </a:cubicBezTo>
                  <a:cubicBezTo>
                    <a:pt x="-22936" y="837661"/>
                    <a:pt x="326453" y="711257"/>
                    <a:pt x="288736" y="545893"/>
                  </a:cubicBezTo>
                  <a:cubicBezTo>
                    <a:pt x="203242" y="372983"/>
                    <a:pt x="37655" y="350388"/>
                    <a:pt x="25846" y="245666"/>
                  </a:cubicBezTo>
                  <a:close/>
                </a:path>
                <a:path w="8148161" h="1272568" fill="none" stroke="0" extrusionOk="0">
                  <a:moveTo>
                    <a:pt x="25846" y="245666"/>
                  </a:moveTo>
                  <a:cubicBezTo>
                    <a:pt x="-1639" y="147862"/>
                    <a:pt x="117270" y="11108"/>
                    <a:pt x="221686" y="49826"/>
                  </a:cubicBezTo>
                  <a:cubicBezTo>
                    <a:pt x="367402" y="35320"/>
                    <a:pt x="695179" y="64279"/>
                    <a:pt x="889875" y="49826"/>
                  </a:cubicBezTo>
                  <a:cubicBezTo>
                    <a:pt x="1092493" y="-21157"/>
                    <a:pt x="1272039" y="121796"/>
                    <a:pt x="1481193" y="49826"/>
                  </a:cubicBezTo>
                  <a:cubicBezTo>
                    <a:pt x="1608183" y="60291"/>
                    <a:pt x="1920166" y="98837"/>
                    <a:pt x="2149382" y="49826"/>
                  </a:cubicBezTo>
                  <a:cubicBezTo>
                    <a:pt x="2394511" y="33990"/>
                    <a:pt x="2460462" y="63187"/>
                    <a:pt x="2586957" y="49826"/>
                  </a:cubicBezTo>
                  <a:cubicBezTo>
                    <a:pt x="2675597" y="-36627"/>
                    <a:pt x="3093819" y="82490"/>
                    <a:pt x="3255146" y="49826"/>
                  </a:cubicBezTo>
                  <a:cubicBezTo>
                    <a:pt x="3489839" y="8129"/>
                    <a:pt x="3477051" y="77237"/>
                    <a:pt x="3692721" y="49826"/>
                  </a:cubicBezTo>
                  <a:cubicBezTo>
                    <a:pt x="3900989" y="13086"/>
                    <a:pt x="4018143" y="114430"/>
                    <a:pt x="4284039" y="49826"/>
                  </a:cubicBezTo>
                  <a:cubicBezTo>
                    <a:pt x="4532973" y="46122"/>
                    <a:pt x="4700945" y="83859"/>
                    <a:pt x="4798486" y="49826"/>
                  </a:cubicBezTo>
                  <a:cubicBezTo>
                    <a:pt x="4955719" y="63126"/>
                    <a:pt x="5061530" y="122285"/>
                    <a:pt x="5236061" y="49826"/>
                  </a:cubicBezTo>
                  <a:cubicBezTo>
                    <a:pt x="5384877" y="53782"/>
                    <a:pt x="5534408" y="82534"/>
                    <a:pt x="5827378" y="49826"/>
                  </a:cubicBezTo>
                  <a:cubicBezTo>
                    <a:pt x="6103881" y="56434"/>
                    <a:pt x="6265351" y="95197"/>
                    <a:pt x="6495568" y="49826"/>
                  </a:cubicBezTo>
                  <a:cubicBezTo>
                    <a:pt x="6740082" y="47144"/>
                    <a:pt x="6721883" y="53943"/>
                    <a:pt x="6856271" y="49826"/>
                  </a:cubicBezTo>
                  <a:cubicBezTo>
                    <a:pt x="7128360" y="-46623"/>
                    <a:pt x="7345260" y="143982"/>
                    <a:pt x="7908817" y="49826"/>
                  </a:cubicBezTo>
                  <a:cubicBezTo>
                    <a:pt x="8056693" y="78667"/>
                    <a:pt x="8093634" y="167827"/>
                    <a:pt x="8104657" y="245666"/>
                  </a:cubicBezTo>
                  <a:cubicBezTo>
                    <a:pt x="8103220" y="401932"/>
                    <a:pt x="8076823" y="477218"/>
                    <a:pt x="8104657" y="645166"/>
                  </a:cubicBezTo>
                  <a:cubicBezTo>
                    <a:pt x="8138676" y="803118"/>
                    <a:pt x="8100889" y="850227"/>
                    <a:pt x="8104657" y="1029000"/>
                  </a:cubicBezTo>
                  <a:cubicBezTo>
                    <a:pt x="8114623" y="1153909"/>
                    <a:pt x="8009224" y="1165353"/>
                    <a:pt x="7908817" y="1224840"/>
                  </a:cubicBezTo>
                  <a:cubicBezTo>
                    <a:pt x="7625061" y="1232813"/>
                    <a:pt x="7420011" y="1259251"/>
                    <a:pt x="7240628" y="1224840"/>
                  </a:cubicBezTo>
                  <a:cubicBezTo>
                    <a:pt x="7017376" y="1236711"/>
                    <a:pt x="6964229" y="1207396"/>
                    <a:pt x="6803053" y="1224840"/>
                  </a:cubicBezTo>
                  <a:cubicBezTo>
                    <a:pt x="6694961" y="1313687"/>
                    <a:pt x="6305361" y="1083439"/>
                    <a:pt x="6057992" y="1224840"/>
                  </a:cubicBezTo>
                  <a:cubicBezTo>
                    <a:pt x="5768104" y="1255518"/>
                    <a:pt x="5793649" y="1205332"/>
                    <a:pt x="5620417" y="1224840"/>
                  </a:cubicBezTo>
                  <a:cubicBezTo>
                    <a:pt x="5504163" y="1219788"/>
                    <a:pt x="5181000" y="1089571"/>
                    <a:pt x="5029099" y="1224840"/>
                  </a:cubicBezTo>
                  <a:cubicBezTo>
                    <a:pt x="4808480" y="1281108"/>
                    <a:pt x="4746552" y="1232930"/>
                    <a:pt x="4668396" y="1224840"/>
                  </a:cubicBezTo>
                  <a:cubicBezTo>
                    <a:pt x="4587471" y="1221984"/>
                    <a:pt x="4282624" y="1232274"/>
                    <a:pt x="4000207" y="1224840"/>
                  </a:cubicBezTo>
                  <a:cubicBezTo>
                    <a:pt x="3635721" y="1269457"/>
                    <a:pt x="3578347" y="1171115"/>
                    <a:pt x="3408889" y="1224840"/>
                  </a:cubicBezTo>
                  <a:cubicBezTo>
                    <a:pt x="3230448" y="1262524"/>
                    <a:pt x="3160585" y="1226191"/>
                    <a:pt x="3048185" y="1224840"/>
                  </a:cubicBezTo>
                  <a:cubicBezTo>
                    <a:pt x="2940649" y="1247657"/>
                    <a:pt x="2719000" y="1233204"/>
                    <a:pt x="2610610" y="1224840"/>
                  </a:cubicBezTo>
                  <a:cubicBezTo>
                    <a:pt x="2550837" y="1275467"/>
                    <a:pt x="2302386" y="1134005"/>
                    <a:pt x="2019292" y="1224840"/>
                  </a:cubicBezTo>
                  <a:cubicBezTo>
                    <a:pt x="1802927" y="1281495"/>
                    <a:pt x="1771034" y="1188489"/>
                    <a:pt x="1581717" y="1224840"/>
                  </a:cubicBezTo>
                  <a:cubicBezTo>
                    <a:pt x="1410847" y="1231266"/>
                    <a:pt x="1264901" y="1178355"/>
                    <a:pt x="1144142" y="1224840"/>
                  </a:cubicBezTo>
                  <a:cubicBezTo>
                    <a:pt x="1057113" y="1222389"/>
                    <a:pt x="567260" y="1289013"/>
                    <a:pt x="221686" y="1224840"/>
                  </a:cubicBezTo>
                  <a:cubicBezTo>
                    <a:pt x="117339" y="1224144"/>
                    <a:pt x="230896" y="1247700"/>
                    <a:pt x="220156" y="1143300"/>
                  </a:cubicBezTo>
                  <a:cubicBezTo>
                    <a:pt x="189280" y="987405"/>
                    <a:pt x="72160" y="791592"/>
                    <a:pt x="25846" y="637333"/>
                  </a:cubicBezTo>
                  <a:cubicBezTo>
                    <a:pt x="-24657" y="477722"/>
                    <a:pt x="41271" y="382985"/>
                    <a:pt x="25846" y="245666"/>
                  </a:cubicBezTo>
                  <a:close/>
                </a:path>
              </a:pathLst>
            </a:custGeom>
            <a:grpFill/>
            <a:ln w="12700">
              <a:solidFill>
                <a:schemeClr val="accent5">
                  <a:lumMod val="50000"/>
                </a:schemeClr>
              </a:solidFill>
              <a:extLst>
                <a:ext uri="{C807C97D-BFC1-408E-A445-0C87EB9F89A2}">
                  <ask:lineSketchStyleProps xmlns:ask="http://schemas.microsoft.com/office/drawing/2018/sketchyshapes" sd="974754452">
                    <a:custGeom>
                      <a:avLst/>
                      <a:gdLst>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5846 w 8148161"/>
                        <a:gd name="connsiteY34" fmla="*/ 637333 h 1272568"/>
                        <a:gd name="connsiteX35" fmla="*/ 25846 w 8148161"/>
                        <a:gd name="connsiteY35" fmla="*/ 245666 h 1272568"/>
                        <a:gd name="connsiteX0" fmla="*/ 14416 w 8148161"/>
                        <a:gd name="connsiteY0" fmla="*/ 348536 h 1272568"/>
                        <a:gd name="connsiteX1" fmla="*/ 221686 w 8148161"/>
                        <a:gd name="connsiteY1" fmla="*/ 49826 h 1272568"/>
                        <a:gd name="connsiteX2" fmla="*/ 736132 w 8148161"/>
                        <a:gd name="connsiteY2" fmla="*/ 49826 h 1272568"/>
                        <a:gd name="connsiteX3" fmla="*/ 1173708 w 8148161"/>
                        <a:gd name="connsiteY3" fmla="*/ 49826 h 1272568"/>
                        <a:gd name="connsiteX4" fmla="*/ 1611283 w 8148161"/>
                        <a:gd name="connsiteY4" fmla="*/ 49826 h 1272568"/>
                        <a:gd name="connsiteX5" fmla="*/ 2202601 w 8148161"/>
                        <a:gd name="connsiteY5" fmla="*/ 49826 h 1272568"/>
                        <a:gd name="connsiteX6" fmla="*/ 2947661 w 8148161"/>
                        <a:gd name="connsiteY6" fmla="*/ 49826 h 1272568"/>
                        <a:gd name="connsiteX7" fmla="*/ 3462107 w 8148161"/>
                        <a:gd name="connsiteY7" fmla="*/ 49826 h 1272568"/>
                        <a:gd name="connsiteX8" fmla="*/ 4053425 w 8148161"/>
                        <a:gd name="connsiteY8" fmla="*/ 49826 h 1272568"/>
                        <a:gd name="connsiteX9" fmla="*/ 4414129 w 8148161"/>
                        <a:gd name="connsiteY9" fmla="*/ 49826 h 1272568"/>
                        <a:gd name="connsiteX10" fmla="*/ 5005447 w 8148161"/>
                        <a:gd name="connsiteY10" fmla="*/ 49826 h 1272568"/>
                        <a:gd name="connsiteX11" fmla="*/ 5596765 w 8148161"/>
                        <a:gd name="connsiteY11" fmla="*/ 49826 h 1272568"/>
                        <a:gd name="connsiteX12" fmla="*/ 6188082 w 8148161"/>
                        <a:gd name="connsiteY12" fmla="*/ 49826 h 1272568"/>
                        <a:gd name="connsiteX13" fmla="*/ 6856271 w 8148161"/>
                        <a:gd name="connsiteY13" fmla="*/ 49826 h 1272568"/>
                        <a:gd name="connsiteX14" fmla="*/ 7293847 w 8148161"/>
                        <a:gd name="connsiteY14" fmla="*/ 49826 h 1272568"/>
                        <a:gd name="connsiteX15" fmla="*/ 7908817 w 8148161"/>
                        <a:gd name="connsiteY15" fmla="*/ 49826 h 1272568"/>
                        <a:gd name="connsiteX16" fmla="*/ 8104657 w 8148161"/>
                        <a:gd name="connsiteY16" fmla="*/ 245666 h 1272568"/>
                        <a:gd name="connsiteX17" fmla="*/ 8104657 w 8148161"/>
                        <a:gd name="connsiteY17" fmla="*/ 645166 h 1272568"/>
                        <a:gd name="connsiteX18" fmla="*/ 8104657 w 8148161"/>
                        <a:gd name="connsiteY18" fmla="*/ 1029000 h 1272568"/>
                        <a:gd name="connsiteX19" fmla="*/ 7908817 w 8148161"/>
                        <a:gd name="connsiteY19" fmla="*/ 1224840 h 1272568"/>
                        <a:gd name="connsiteX20" fmla="*/ 7394371 w 8148161"/>
                        <a:gd name="connsiteY20" fmla="*/ 1224840 h 1272568"/>
                        <a:gd name="connsiteX21" fmla="*/ 6956795 w 8148161"/>
                        <a:gd name="connsiteY21" fmla="*/ 1224840 h 1272568"/>
                        <a:gd name="connsiteX22" fmla="*/ 6519220 w 8148161"/>
                        <a:gd name="connsiteY22" fmla="*/ 1224840 h 1272568"/>
                        <a:gd name="connsiteX23" fmla="*/ 5927902 w 8148161"/>
                        <a:gd name="connsiteY23" fmla="*/ 1224840 h 1272568"/>
                        <a:gd name="connsiteX24" fmla="*/ 5413456 w 8148161"/>
                        <a:gd name="connsiteY24" fmla="*/ 1224840 h 1272568"/>
                        <a:gd name="connsiteX25" fmla="*/ 4822138 w 8148161"/>
                        <a:gd name="connsiteY25" fmla="*/ 1224840 h 1272568"/>
                        <a:gd name="connsiteX26" fmla="*/ 4384563 w 8148161"/>
                        <a:gd name="connsiteY26" fmla="*/ 1224840 h 1272568"/>
                        <a:gd name="connsiteX27" fmla="*/ 3870117 w 8148161"/>
                        <a:gd name="connsiteY27" fmla="*/ 1224840 h 1272568"/>
                        <a:gd name="connsiteX28" fmla="*/ 3201928 w 8148161"/>
                        <a:gd name="connsiteY28" fmla="*/ 1224840 h 1272568"/>
                        <a:gd name="connsiteX29" fmla="*/ 2533738 w 8148161"/>
                        <a:gd name="connsiteY29" fmla="*/ 1224840 h 1272568"/>
                        <a:gd name="connsiteX30" fmla="*/ 1942421 w 8148161"/>
                        <a:gd name="connsiteY30" fmla="*/ 1224840 h 1272568"/>
                        <a:gd name="connsiteX31" fmla="*/ 1504846 w 8148161"/>
                        <a:gd name="connsiteY31" fmla="*/ 1224840 h 1272568"/>
                        <a:gd name="connsiteX32" fmla="*/ 1067270 w 8148161"/>
                        <a:gd name="connsiteY32" fmla="*/ 1224840 h 1272568"/>
                        <a:gd name="connsiteX33" fmla="*/ 221686 w 8148161"/>
                        <a:gd name="connsiteY33" fmla="*/ 1224840 h 1272568"/>
                        <a:gd name="connsiteX34" fmla="*/ 25846 w 8148161"/>
                        <a:gd name="connsiteY34" fmla="*/ 1029000 h 1272568"/>
                        <a:gd name="connsiteX35" fmla="*/ 25846 w 8148161"/>
                        <a:gd name="connsiteY35" fmla="*/ 653000 h 1272568"/>
                        <a:gd name="connsiteX36" fmla="*/ 14416 w 8148161"/>
                        <a:gd name="connsiteY36" fmla="*/ 34853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5846 w 8148161"/>
                        <a:gd name="connsiteY33" fmla="*/ 1029000 h 1272568"/>
                        <a:gd name="connsiteX34" fmla="*/ 288736 w 8148161"/>
                        <a:gd name="connsiteY34" fmla="*/ 545893 h 1272568"/>
                        <a:gd name="connsiteX35" fmla="*/ 25846 w 8148161"/>
                        <a:gd name="connsiteY35" fmla="*/ 245666 h 1272568"/>
                        <a:gd name="connsiteX0" fmla="*/ 25846 w 8148161"/>
                        <a:gd name="connsiteY0" fmla="*/ 245666 h 1272568"/>
                        <a:gd name="connsiteX1" fmla="*/ 221686 w 8148161"/>
                        <a:gd name="connsiteY1" fmla="*/ 49826 h 1272568"/>
                        <a:gd name="connsiteX2" fmla="*/ 889875 w 8148161"/>
                        <a:gd name="connsiteY2" fmla="*/ 49826 h 1272568"/>
                        <a:gd name="connsiteX3" fmla="*/ 1481193 w 8148161"/>
                        <a:gd name="connsiteY3" fmla="*/ 49826 h 1272568"/>
                        <a:gd name="connsiteX4" fmla="*/ 2149382 w 8148161"/>
                        <a:gd name="connsiteY4" fmla="*/ 49826 h 1272568"/>
                        <a:gd name="connsiteX5" fmla="*/ 2586957 w 8148161"/>
                        <a:gd name="connsiteY5" fmla="*/ 49826 h 1272568"/>
                        <a:gd name="connsiteX6" fmla="*/ 3255146 w 8148161"/>
                        <a:gd name="connsiteY6" fmla="*/ 49826 h 1272568"/>
                        <a:gd name="connsiteX7" fmla="*/ 3692721 w 8148161"/>
                        <a:gd name="connsiteY7" fmla="*/ 49826 h 1272568"/>
                        <a:gd name="connsiteX8" fmla="*/ 4284039 w 8148161"/>
                        <a:gd name="connsiteY8" fmla="*/ 49826 h 1272568"/>
                        <a:gd name="connsiteX9" fmla="*/ 4798486 w 8148161"/>
                        <a:gd name="connsiteY9" fmla="*/ 49826 h 1272568"/>
                        <a:gd name="connsiteX10" fmla="*/ 5236061 w 8148161"/>
                        <a:gd name="connsiteY10" fmla="*/ 49826 h 1272568"/>
                        <a:gd name="connsiteX11" fmla="*/ 5827378 w 8148161"/>
                        <a:gd name="connsiteY11" fmla="*/ 49826 h 1272568"/>
                        <a:gd name="connsiteX12" fmla="*/ 6495568 w 8148161"/>
                        <a:gd name="connsiteY12" fmla="*/ 49826 h 1272568"/>
                        <a:gd name="connsiteX13" fmla="*/ 6856271 w 8148161"/>
                        <a:gd name="connsiteY13" fmla="*/ 49826 h 1272568"/>
                        <a:gd name="connsiteX14" fmla="*/ 7908817 w 8148161"/>
                        <a:gd name="connsiteY14" fmla="*/ 49826 h 1272568"/>
                        <a:gd name="connsiteX15" fmla="*/ 8104657 w 8148161"/>
                        <a:gd name="connsiteY15" fmla="*/ 245666 h 1272568"/>
                        <a:gd name="connsiteX16" fmla="*/ 8104657 w 8148161"/>
                        <a:gd name="connsiteY16" fmla="*/ 645166 h 1272568"/>
                        <a:gd name="connsiteX17" fmla="*/ 8104657 w 8148161"/>
                        <a:gd name="connsiteY17" fmla="*/ 1029000 h 1272568"/>
                        <a:gd name="connsiteX18" fmla="*/ 7908817 w 8148161"/>
                        <a:gd name="connsiteY18" fmla="*/ 1224840 h 1272568"/>
                        <a:gd name="connsiteX19" fmla="*/ 7240628 w 8148161"/>
                        <a:gd name="connsiteY19" fmla="*/ 1224840 h 1272568"/>
                        <a:gd name="connsiteX20" fmla="*/ 6803053 w 8148161"/>
                        <a:gd name="connsiteY20" fmla="*/ 1224840 h 1272568"/>
                        <a:gd name="connsiteX21" fmla="*/ 6057992 w 8148161"/>
                        <a:gd name="connsiteY21" fmla="*/ 1224840 h 1272568"/>
                        <a:gd name="connsiteX22" fmla="*/ 5620417 w 8148161"/>
                        <a:gd name="connsiteY22" fmla="*/ 1224840 h 1272568"/>
                        <a:gd name="connsiteX23" fmla="*/ 5029099 w 8148161"/>
                        <a:gd name="connsiteY23" fmla="*/ 1224840 h 1272568"/>
                        <a:gd name="connsiteX24" fmla="*/ 4668396 w 8148161"/>
                        <a:gd name="connsiteY24" fmla="*/ 1224840 h 1272568"/>
                        <a:gd name="connsiteX25" fmla="*/ 4000207 w 8148161"/>
                        <a:gd name="connsiteY25" fmla="*/ 1224840 h 1272568"/>
                        <a:gd name="connsiteX26" fmla="*/ 3408889 w 8148161"/>
                        <a:gd name="connsiteY26" fmla="*/ 1224840 h 1272568"/>
                        <a:gd name="connsiteX27" fmla="*/ 3048185 w 8148161"/>
                        <a:gd name="connsiteY27" fmla="*/ 1224840 h 1272568"/>
                        <a:gd name="connsiteX28" fmla="*/ 2610610 w 8148161"/>
                        <a:gd name="connsiteY28" fmla="*/ 1224840 h 1272568"/>
                        <a:gd name="connsiteX29" fmla="*/ 2019292 w 8148161"/>
                        <a:gd name="connsiteY29" fmla="*/ 1224840 h 1272568"/>
                        <a:gd name="connsiteX30" fmla="*/ 1581717 w 8148161"/>
                        <a:gd name="connsiteY30" fmla="*/ 1224840 h 1272568"/>
                        <a:gd name="connsiteX31" fmla="*/ 1144142 w 8148161"/>
                        <a:gd name="connsiteY31" fmla="*/ 1224840 h 1272568"/>
                        <a:gd name="connsiteX32" fmla="*/ 221686 w 8148161"/>
                        <a:gd name="connsiteY32" fmla="*/ 1224840 h 1272568"/>
                        <a:gd name="connsiteX33" fmla="*/ 220156 w 8148161"/>
                        <a:gd name="connsiteY33" fmla="*/ 1143300 h 1272568"/>
                        <a:gd name="connsiteX34" fmla="*/ 25846 w 8148161"/>
                        <a:gd name="connsiteY34" fmla="*/ 637333 h 1272568"/>
                        <a:gd name="connsiteX35" fmla="*/ 25846 w 8148161"/>
                        <a:gd name="connsiteY35" fmla="*/ 245666 h 127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148161" h="1272568" fill="none" extrusionOk="0">
                          <a:moveTo>
                            <a:pt x="25846" y="245666"/>
                          </a:moveTo>
                          <a:cubicBezTo>
                            <a:pt x="22115" y="113755"/>
                            <a:pt x="150176" y="47717"/>
                            <a:pt x="221686" y="49826"/>
                          </a:cubicBezTo>
                          <a:cubicBezTo>
                            <a:pt x="358448" y="-32152"/>
                            <a:pt x="671500" y="100580"/>
                            <a:pt x="889875" y="49826"/>
                          </a:cubicBezTo>
                          <a:cubicBezTo>
                            <a:pt x="1068752" y="-49839"/>
                            <a:pt x="1275533" y="16016"/>
                            <a:pt x="1481193" y="49826"/>
                          </a:cubicBezTo>
                          <a:cubicBezTo>
                            <a:pt x="1674167" y="97247"/>
                            <a:pt x="1887529" y="166408"/>
                            <a:pt x="2149382" y="49826"/>
                          </a:cubicBezTo>
                          <a:cubicBezTo>
                            <a:pt x="2419772" y="47652"/>
                            <a:pt x="2487474" y="52872"/>
                            <a:pt x="2586957" y="49826"/>
                          </a:cubicBezTo>
                          <a:cubicBezTo>
                            <a:pt x="2631541" y="-98288"/>
                            <a:pt x="3033949" y="28159"/>
                            <a:pt x="3255146" y="49826"/>
                          </a:cubicBezTo>
                          <a:cubicBezTo>
                            <a:pt x="3492101" y="11237"/>
                            <a:pt x="3465890" y="44365"/>
                            <a:pt x="3692721" y="49826"/>
                          </a:cubicBezTo>
                          <a:cubicBezTo>
                            <a:pt x="3877209" y="-29976"/>
                            <a:pt x="3997833" y="125617"/>
                            <a:pt x="4284039" y="49826"/>
                          </a:cubicBezTo>
                          <a:cubicBezTo>
                            <a:pt x="4538665" y="87298"/>
                            <a:pt x="4740658" y="47673"/>
                            <a:pt x="4798486" y="49826"/>
                          </a:cubicBezTo>
                          <a:cubicBezTo>
                            <a:pt x="4948285" y="61766"/>
                            <a:pt x="5080139" y="170703"/>
                            <a:pt x="5236061" y="49826"/>
                          </a:cubicBezTo>
                          <a:cubicBezTo>
                            <a:pt x="5397042" y="59689"/>
                            <a:pt x="5483087" y="75409"/>
                            <a:pt x="5827378" y="49826"/>
                          </a:cubicBezTo>
                          <a:cubicBezTo>
                            <a:pt x="6070405" y="45516"/>
                            <a:pt x="6211601" y="97226"/>
                            <a:pt x="6495568" y="49826"/>
                          </a:cubicBezTo>
                          <a:cubicBezTo>
                            <a:pt x="6743895" y="42839"/>
                            <a:pt x="6718543" y="49430"/>
                            <a:pt x="6856271" y="49826"/>
                          </a:cubicBezTo>
                          <a:cubicBezTo>
                            <a:pt x="7093400" y="-81051"/>
                            <a:pt x="7188833" y="154856"/>
                            <a:pt x="7908817" y="49826"/>
                          </a:cubicBezTo>
                          <a:cubicBezTo>
                            <a:pt x="8073807" y="108184"/>
                            <a:pt x="8084079" y="186861"/>
                            <a:pt x="8104657" y="245666"/>
                          </a:cubicBezTo>
                          <a:cubicBezTo>
                            <a:pt x="8144428" y="413604"/>
                            <a:pt x="8103580" y="454844"/>
                            <a:pt x="8104657" y="645166"/>
                          </a:cubicBezTo>
                          <a:cubicBezTo>
                            <a:pt x="8138272" y="771012"/>
                            <a:pt x="8110393" y="835362"/>
                            <a:pt x="8104657" y="1029000"/>
                          </a:cubicBezTo>
                          <a:cubicBezTo>
                            <a:pt x="8155832" y="1196050"/>
                            <a:pt x="8007147" y="1156944"/>
                            <a:pt x="7908817" y="1224840"/>
                          </a:cubicBezTo>
                          <a:cubicBezTo>
                            <a:pt x="7588237" y="1247321"/>
                            <a:pt x="7350151" y="1301865"/>
                            <a:pt x="7240628" y="1224840"/>
                          </a:cubicBezTo>
                          <a:cubicBezTo>
                            <a:pt x="7009093" y="1191234"/>
                            <a:pt x="6955265" y="1222747"/>
                            <a:pt x="6803053" y="1224840"/>
                          </a:cubicBezTo>
                          <a:cubicBezTo>
                            <a:pt x="6609794" y="1388402"/>
                            <a:pt x="6426033" y="946085"/>
                            <a:pt x="6057992" y="1224840"/>
                          </a:cubicBezTo>
                          <a:cubicBezTo>
                            <a:pt x="5771047" y="1263809"/>
                            <a:pt x="5798360" y="1173402"/>
                            <a:pt x="5620417" y="1224840"/>
                          </a:cubicBezTo>
                          <a:cubicBezTo>
                            <a:pt x="5532500" y="1237666"/>
                            <a:pt x="5185040" y="1105386"/>
                            <a:pt x="5029099" y="1224840"/>
                          </a:cubicBezTo>
                          <a:cubicBezTo>
                            <a:pt x="4798270" y="1271715"/>
                            <a:pt x="4777967" y="1157209"/>
                            <a:pt x="4668396" y="1224840"/>
                          </a:cubicBezTo>
                          <a:cubicBezTo>
                            <a:pt x="4678956" y="1218340"/>
                            <a:pt x="4310818" y="1356654"/>
                            <a:pt x="4000207" y="1224840"/>
                          </a:cubicBezTo>
                          <a:cubicBezTo>
                            <a:pt x="3641214" y="1232270"/>
                            <a:pt x="3547040" y="1150836"/>
                            <a:pt x="3408889" y="1224840"/>
                          </a:cubicBezTo>
                          <a:cubicBezTo>
                            <a:pt x="3224300" y="1239651"/>
                            <a:pt x="3168432" y="1251049"/>
                            <a:pt x="3048185" y="1224840"/>
                          </a:cubicBezTo>
                          <a:cubicBezTo>
                            <a:pt x="2964918" y="1254255"/>
                            <a:pt x="2679402" y="1240499"/>
                            <a:pt x="2610610" y="1224840"/>
                          </a:cubicBezTo>
                          <a:cubicBezTo>
                            <a:pt x="2393991" y="1360791"/>
                            <a:pt x="2338558" y="1001782"/>
                            <a:pt x="2019292" y="1224840"/>
                          </a:cubicBezTo>
                          <a:cubicBezTo>
                            <a:pt x="1799825" y="1251786"/>
                            <a:pt x="1700131" y="1204600"/>
                            <a:pt x="1581717" y="1224840"/>
                          </a:cubicBezTo>
                          <a:cubicBezTo>
                            <a:pt x="1432228" y="1200867"/>
                            <a:pt x="1283750" y="1146686"/>
                            <a:pt x="1144142" y="1224840"/>
                          </a:cubicBezTo>
                          <a:cubicBezTo>
                            <a:pt x="1180392" y="1100353"/>
                            <a:pt x="584554" y="1355760"/>
                            <a:pt x="221686" y="1224840"/>
                          </a:cubicBezTo>
                          <a:cubicBezTo>
                            <a:pt x="99225" y="1262059"/>
                            <a:pt x="-11508" y="1102138"/>
                            <a:pt x="25846" y="1029000"/>
                          </a:cubicBezTo>
                          <a:cubicBezTo>
                            <a:pt x="-13952" y="870933"/>
                            <a:pt x="46998" y="723530"/>
                            <a:pt x="25846" y="637333"/>
                          </a:cubicBezTo>
                          <a:cubicBezTo>
                            <a:pt x="-45166" y="493695"/>
                            <a:pt x="80378" y="347498"/>
                            <a:pt x="25846" y="245666"/>
                          </a:cubicBezTo>
                          <a:close/>
                        </a:path>
                        <a:path w="8148161" h="1272568" stroke="0" extrusionOk="0">
                          <a:moveTo>
                            <a:pt x="14416" y="348536"/>
                          </a:moveTo>
                          <a:cubicBezTo>
                            <a:pt x="-49402" y="275907"/>
                            <a:pt x="90878" y="-8392"/>
                            <a:pt x="221686" y="49826"/>
                          </a:cubicBezTo>
                          <a:cubicBezTo>
                            <a:pt x="451434" y="-32669"/>
                            <a:pt x="507092" y="135429"/>
                            <a:pt x="736132" y="49826"/>
                          </a:cubicBezTo>
                          <a:cubicBezTo>
                            <a:pt x="958953" y="55762"/>
                            <a:pt x="992888" y="84602"/>
                            <a:pt x="1173708" y="49826"/>
                          </a:cubicBezTo>
                          <a:cubicBezTo>
                            <a:pt x="1324703" y="-26875"/>
                            <a:pt x="1475759" y="113601"/>
                            <a:pt x="1611283" y="49826"/>
                          </a:cubicBezTo>
                          <a:cubicBezTo>
                            <a:pt x="1808542" y="-21349"/>
                            <a:pt x="2067707" y="98808"/>
                            <a:pt x="2202601" y="49826"/>
                          </a:cubicBezTo>
                          <a:cubicBezTo>
                            <a:pt x="2255122" y="-69489"/>
                            <a:pt x="2787574" y="68327"/>
                            <a:pt x="2947661" y="49826"/>
                          </a:cubicBezTo>
                          <a:cubicBezTo>
                            <a:pt x="3230903" y="-10255"/>
                            <a:pt x="3232019" y="74058"/>
                            <a:pt x="3462107" y="49826"/>
                          </a:cubicBezTo>
                          <a:cubicBezTo>
                            <a:pt x="3706238" y="131828"/>
                            <a:pt x="3922718" y="135623"/>
                            <a:pt x="4053425" y="49826"/>
                          </a:cubicBezTo>
                          <a:cubicBezTo>
                            <a:pt x="4234564" y="43193"/>
                            <a:pt x="4290278" y="46583"/>
                            <a:pt x="4414129" y="49826"/>
                          </a:cubicBezTo>
                          <a:cubicBezTo>
                            <a:pt x="4535967" y="-27914"/>
                            <a:pt x="4628537" y="47245"/>
                            <a:pt x="5005447" y="49826"/>
                          </a:cubicBezTo>
                          <a:cubicBezTo>
                            <a:pt x="5333041" y="28562"/>
                            <a:pt x="5355108" y="68408"/>
                            <a:pt x="5596765" y="49826"/>
                          </a:cubicBezTo>
                          <a:cubicBezTo>
                            <a:pt x="5822273" y="17127"/>
                            <a:pt x="5890910" y="45557"/>
                            <a:pt x="6188082" y="49826"/>
                          </a:cubicBezTo>
                          <a:cubicBezTo>
                            <a:pt x="6372977" y="-70624"/>
                            <a:pt x="6675534" y="278806"/>
                            <a:pt x="6856271" y="49826"/>
                          </a:cubicBezTo>
                          <a:cubicBezTo>
                            <a:pt x="7025863" y="56702"/>
                            <a:pt x="7204003" y="92692"/>
                            <a:pt x="7293847" y="49826"/>
                          </a:cubicBezTo>
                          <a:cubicBezTo>
                            <a:pt x="7458354" y="100845"/>
                            <a:pt x="7730128" y="152573"/>
                            <a:pt x="7908817" y="49826"/>
                          </a:cubicBezTo>
                          <a:cubicBezTo>
                            <a:pt x="8040938" y="-11093"/>
                            <a:pt x="8090120" y="149507"/>
                            <a:pt x="8104657" y="245666"/>
                          </a:cubicBezTo>
                          <a:cubicBezTo>
                            <a:pt x="8111601" y="430841"/>
                            <a:pt x="8132696" y="505632"/>
                            <a:pt x="8104657" y="645166"/>
                          </a:cubicBezTo>
                          <a:cubicBezTo>
                            <a:pt x="8213385" y="749640"/>
                            <a:pt x="8104421" y="902048"/>
                            <a:pt x="8104657" y="1029000"/>
                          </a:cubicBezTo>
                          <a:cubicBezTo>
                            <a:pt x="8089446" y="1173356"/>
                            <a:pt x="7998268" y="1239057"/>
                            <a:pt x="7908817" y="1224840"/>
                          </a:cubicBezTo>
                          <a:cubicBezTo>
                            <a:pt x="7679909" y="1288309"/>
                            <a:pt x="7619040" y="1259975"/>
                            <a:pt x="7394371" y="1224840"/>
                          </a:cubicBezTo>
                          <a:cubicBezTo>
                            <a:pt x="7124868" y="1219990"/>
                            <a:pt x="7053075" y="1255431"/>
                            <a:pt x="6956795" y="1224840"/>
                          </a:cubicBezTo>
                          <a:cubicBezTo>
                            <a:pt x="6926785" y="1224351"/>
                            <a:pt x="6631119" y="1131380"/>
                            <a:pt x="6519220" y="1224840"/>
                          </a:cubicBezTo>
                          <a:cubicBezTo>
                            <a:pt x="6311743" y="1362818"/>
                            <a:pt x="6224624" y="1252142"/>
                            <a:pt x="5927902" y="1224840"/>
                          </a:cubicBezTo>
                          <a:cubicBezTo>
                            <a:pt x="5647748" y="1201780"/>
                            <a:pt x="5626841" y="1165626"/>
                            <a:pt x="5413456" y="1224840"/>
                          </a:cubicBezTo>
                          <a:cubicBezTo>
                            <a:pt x="5215108" y="1240202"/>
                            <a:pt x="4933880" y="1266836"/>
                            <a:pt x="4822138" y="1224840"/>
                          </a:cubicBezTo>
                          <a:cubicBezTo>
                            <a:pt x="4620335" y="1211865"/>
                            <a:pt x="4463114" y="1162183"/>
                            <a:pt x="4384563" y="1224840"/>
                          </a:cubicBezTo>
                          <a:cubicBezTo>
                            <a:pt x="4199343" y="1300997"/>
                            <a:pt x="4060825" y="1206419"/>
                            <a:pt x="3870117" y="1224840"/>
                          </a:cubicBezTo>
                          <a:cubicBezTo>
                            <a:pt x="3748692" y="1287999"/>
                            <a:pt x="3446956" y="1144693"/>
                            <a:pt x="3201928" y="1224840"/>
                          </a:cubicBezTo>
                          <a:cubicBezTo>
                            <a:pt x="3000264" y="1194997"/>
                            <a:pt x="2651550" y="1236377"/>
                            <a:pt x="2533738" y="1224840"/>
                          </a:cubicBezTo>
                          <a:cubicBezTo>
                            <a:pt x="2320904" y="1291781"/>
                            <a:pt x="2230388" y="1240566"/>
                            <a:pt x="1942421" y="1224840"/>
                          </a:cubicBezTo>
                          <a:cubicBezTo>
                            <a:pt x="1692178" y="1225748"/>
                            <a:pt x="1690464" y="1222708"/>
                            <a:pt x="1504846" y="1224840"/>
                          </a:cubicBezTo>
                          <a:cubicBezTo>
                            <a:pt x="1350202" y="1213472"/>
                            <a:pt x="1290684" y="1168840"/>
                            <a:pt x="1067270" y="1224840"/>
                          </a:cubicBezTo>
                          <a:cubicBezTo>
                            <a:pt x="908704" y="1172024"/>
                            <a:pt x="593965" y="1337977"/>
                            <a:pt x="221686" y="1224840"/>
                          </a:cubicBezTo>
                          <a:cubicBezTo>
                            <a:pt x="152556" y="1251969"/>
                            <a:pt x="44885" y="1113059"/>
                            <a:pt x="25846" y="1029000"/>
                          </a:cubicBezTo>
                          <a:cubicBezTo>
                            <a:pt x="-942" y="874326"/>
                            <a:pt x="-31388" y="782608"/>
                            <a:pt x="25846" y="653000"/>
                          </a:cubicBezTo>
                          <a:cubicBezTo>
                            <a:pt x="24114" y="520275"/>
                            <a:pt x="-14532" y="460366"/>
                            <a:pt x="14416" y="348536"/>
                          </a:cubicBezTo>
                          <a:close/>
                        </a:path>
                        <a:path w="8148161" h="1272568" fill="none" stroke="0" extrusionOk="0">
                          <a:moveTo>
                            <a:pt x="25846" y="245666"/>
                          </a:moveTo>
                          <a:cubicBezTo>
                            <a:pt x="-2279" y="116008"/>
                            <a:pt x="135411" y="79368"/>
                            <a:pt x="221686" y="49826"/>
                          </a:cubicBezTo>
                          <a:cubicBezTo>
                            <a:pt x="415185" y="-58776"/>
                            <a:pt x="710301" y="86072"/>
                            <a:pt x="889875" y="49826"/>
                          </a:cubicBezTo>
                          <a:cubicBezTo>
                            <a:pt x="1056078" y="49699"/>
                            <a:pt x="1354251" y="107152"/>
                            <a:pt x="1481193" y="49826"/>
                          </a:cubicBezTo>
                          <a:cubicBezTo>
                            <a:pt x="1622963" y="70698"/>
                            <a:pt x="1863766" y="170367"/>
                            <a:pt x="2149382" y="49826"/>
                          </a:cubicBezTo>
                          <a:cubicBezTo>
                            <a:pt x="2419522" y="12034"/>
                            <a:pt x="2436969" y="100568"/>
                            <a:pt x="2586957" y="49826"/>
                          </a:cubicBezTo>
                          <a:cubicBezTo>
                            <a:pt x="2648116" y="49564"/>
                            <a:pt x="3040885" y="69913"/>
                            <a:pt x="3255146" y="49826"/>
                          </a:cubicBezTo>
                          <a:cubicBezTo>
                            <a:pt x="3470361" y="25726"/>
                            <a:pt x="3464443" y="63697"/>
                            <a:pt x="3692721" y="49826"/>
                          </a:cubicBezTo>
                          <a:cubicBezTo>
                            <a:pt x="3889626" y="27764"/>
                            <a:pt x="4003939" y="54626"/>
                            <a:pt x="4284039" y="49826"/>
                          </a:cubicBezTo>
                          <a:cubicBezTo>
                            <a:pt x="4507262" y="-1133"/>
                            <a:pt x="4716649" y="59725"/>
                            <a:pt x="4798486" y="49826"/>
                          </a:cubicBezTo>
                          <a:cubicBezTo>
                            <a:pt x="4875306" y="-11737"/>
                            <a:pt x="5064195" y="46997"/>
                            <a:pt x="5236061" y="49826"/>
                          </a:cubicBezTo>
                          <a:cubicBezTo>
                            <a:pt x="5445501" y="29223"/>
                            <a:pt x="5603133" y="111076"/>
                            <a:pt x="5827378" y="49826"/>
                          </a:cubicBezTo>
                          <a:cubicBezTo>
                            <a:pt x="6174395" y="78638"/>
                            <a:pt x="6242113" y="90561"/>
                            <a:pt x="6495568" y="49826"/>
                          </a:cubicBezTo>
                          <a:cubicBezTo>
                            <a:pt x="6734106" y="38909"/>
                            <a:pt x="6727657" y="56334"/>
                            <a:pt x="6856271" y="49826"/>
                          </a:cubicBezTo>
                          <a:cubicBezTo>
                            <a:pt x="7001442" y="-29005"/>
                            <a:pt x="7367826" y="222778"/>
                            <a:pt x="7908817" y="49826"/>
                          </a:cubicBezTo>
                          <a:cubicBezTo>
                            <a:pt x="8048031" y="29179"/>
                            <a:pt x="8105337" y="135415"/>
                            <a:pt x="8104657" y="245666"/>
                          </a:cubicBezTo>
                          <a:cubicBezTo>
                            <a:pt x="8068695" y="382701"/>
                            <a:pt x="8041838" y="531902"/>
                            <a:pt x="8104657" y="645166"/>
                          </a:cubicBezTo>
                          <a:cubicBezTo>
                            <a:pt x="8129220" y="808856"/>
                            <a:pt x="8110378" y="856524"/>
                            <a:pt x="8104657" y="1029000"/>
                          </a:cubicBezTo>
                          <a:cubicBezTo>
                            <a:pt x="8122909" y="1181786"/>
                            <a:pt x="8009615" y="1230834"/>
                            <a:pt x="7908817" y="1224840"/>
                          </a:cubicBezTo>
                          <a:cubicBezTo>
                            <a:pt x="7674684" y="1331384"/>
                            <a:pt x="7424297" y="1197083"/>
                            <a:pt x="7240628" y="1224840"/>
                          </a:cubicBezTo>
                          <a:cubicBezTo>
                            <a:pt x="7056616" y="1232927"/>
                            <a:pt x="6940908" y="1216105"/>
                            <a:pt x="6803053" y="1224840"/>
                          </a:cubicBezTo>
                          <a:cubicBezTo>
                            <a:pt x="6786474" y="1223756"/>
                            <a:pt x="6319457" y="1091603"/>
                            <a:pt x="6057992" y="1224840"/>
                          </a:cubicBezTo>
                          <a:cubicBezTo>
                            <a:pt x="5765434" y="1284428"/>
                            <a:pt x="5775015" y="1240877"/>
                            <a:pt x="5620417" y="1224840"/>
                          </a:cubicBezTo>
                          <a:cubicBezTo>
                            <a:pt x="5516657" y="1197652"/>
                            <a:pt x="5239306" y="1076401"/>
                            <a:pt x="5029099" y="1224840"/>
                          </a:cubicBezTo>
                          <a:cubicBezTo>
                            <a:pt x="4856174" y="1271250"/>
                            <a:pt x="4728176" y="1196418"/>
                            <a:pt x="4668396" y="1224840"/>
                          </a:cubicBezTo>
                          <a:cubicBezTo>
                            <a:pt x="4698410" y="1300468"/>
                            <a:pt x="4219549" y="1220839"/>
                            <a:pt x="4000207" y="1224840"/>
                          </a:cubicBezTo>
                          <a:cubicBezTo>
                            <a:pt x="3646860" y="1290865"/>
                            <a:pt x="3573900" y="1189204"/>
                            <a:pt x="3408889" y="1224840"/>
                          </a:cubicBezTo>
                          <a:cubicBezTo>
                            <a:pt x="3240882" y="1308479"/>
                            <a:pt x="3152699" y="1197842"/>
                            <a:pt x="3048185" y="1224840"/>
                          </a:cubicBezTo>
                          <a:cubicBezTo>
                            <a:pt x="2905327" y="1278420"/>
                            <a:pt x="2737447" y="1241410"/>
                            <a:pt x="2610610" y="1224840"/>
                          </a:cubicBezTo>
                          <a:cubicBezTo>
                            <a:pt x="2495547" y="1236261"/>
                            <a:pt x="2291548" y="1063956"/>
                            <a:pt x="2019292" y="1224840"/>
                          </a:cubicBezTo>
                          <a:cubicBezTo>
                            <a:pt x="1793228" y="1264158"/>
                            <a:pt x="1810170" y="1171835"/>
                            <a:pt x="1581717" y="1224840"/>
                          </a:cubicBezTo>
                          <a:cubicBezTo>
                            <a:pt x="1419755" y="1194676"/>
                            <a:pt x="1305643" y="1190081"/>
                            <a:pt x="1144142" y="1224840"/>
                          </a:cubicBezTo>
                          <a:cubicBezTo>
                            <a:pt x="1070289" y="1193589"/>
                            <a:pt x="681706" y="1368925"/>
                            <a:pt x="221686" y="1224840"/>
                          </a:cubicBezTo>
                          <a:cubicBezTo>
                            <a:pt x="108517" y="1159731"/>
                            <a:pt x="26206" y="1172448"/>
                            <a:pt x="25846" y="1029000"/>
                          </a:cubicBezTo>
                          <a:cubicBezTo>
                            <a:pt x="-50602" y="807135"/>
                            <a:pt x="319622" y="705793"/>
                            <a:pt x="288736" y="545893"/>
                          </a:cubicBezTo>
                          <a:cubicBezTo>
                            <a:pt x="192394" y="373223"/>
                            <a:pt x="39164" y="328516"/>
                            <a:pt x="25846" y="245666"/>
                          </a:cubicBezTo>
                          <a:close/>
                        </a:path>
                        <a:path w="8148161" h="1272568" fill="none" stroke="0" extrusionOk="0">
                          <a:moveTo>
                            <a:pt x="25846" y="245666"/>
                          </a:moveTo>
                          <a:cubicBezTo>
                            <a:pt x="-34150" y="152199"/>
                            <a:pt x="144367" y="3517"/>
                            <a:pt x="221686" y="49826"/>
                          </a:cubicBezTo>
                          <a:cubicBezTo>
                            <a:pt x="372079" y="38883"/>
                            <a:pt x="724575" y="48116"/>
                            <a:pt x="889875" y="49826"/>
                          </a:cubicBezTo>
                          <a:cubicBezTo>
                            <a:pt x="1093201" y="-36606"/>
                            <a:pt x="1250371" y="183240"/>
                            <a:pt x="1481193" y="49826"/>
                          </a:cubicBezTo>
                          <a:cubicBezTo>
                            <a:pt x="1647549" y="78680"/>
                            <a:pt x="1889719" y="126396"/>
                            <a:pt x="2149382" y="49826"/>
                          </a:cubicBezTo>
                          <a:cubicBezTo>
                            <a:pt x="2405949" y="23347"/>
                            <a:pt x="2454082" y="72234"/>
                            <a:pt x="2586957" y="49826"/>
                          </a:cubicBezTo>
                          <a:cubicBezTo>
                            <a:pt x="2644832" y="-35433"/>
                            <a:pt x="3101553" y="76015"/>
                            <a:pt x="3255146" y="49826"/>
                          </a:cubicBezTo>
                          <a:cubicBezTo>
                            <a:pt x="3493506" y="16450"/>
                            <a:pt x="3459598" y="87640"/>
                            <a:pt x="3692721" y="49826"/>
                          </a:cubicBezTo>
                          <a:cubicBezTo>
                            <a:pt x="3944338" y="25476"/>
                            <a:pt x="4023974" y="90742"/>
                            <a:pt x="4284039" y="49826"/>
                          </a:cubicBezTo>
                          <a:cubicBezTo>
                            <a:pt x="4508653" y="51609"/>
                            <a:pt x="4715902" y="89385"/>
                            <a:pt x="4798486" y="49826"/>
                          </a:cubicBezTo>
                          <a:cubicBezTo>
                            <a:pt x="4977720" y="81902"/>
                            <a:pt x="5069404" y="98658"/>
                            <a:pt x="5236061" y="49826"/>
                          </a:cubicBezTo>
                          <a:cubicBezTo>
                            <a:pt x="5379723" y="44818"/>
                            <a:pt x="5504681" y="60510"/>
                            <a:pt x="5827378" y="49826"/>
                          </a:cubicBezTo>
                          <a:cubicBezTo>
                            <a:pt x="6081932" y="26648"/>
                            <a:pt x="6232523" y="80832"/>
                            <a:pt x="6495568" y="49826"/>
                          </a:cubicBezTo>
                          <a:cubicBezTo>
                            <a:pt x="6741173" y="46747"/>
                            <a:pt x="6724653" y="55257"/>
                            <a:pt x="6856271" y="49826"/>
                          </a:cubicBezTo>
                          <a:cubicBezTo>
                            <a:pt x="7113462" y="-19661"/>
                            <a:pt x="7402272" y="207401"/>
                            <a:pt x="7908817" y="49826"/>
                          </a:cubicBezTo>
                          <a:cubicBezTo>
                            <a:pt x="8047145" y="94518"/>
                            <a:pt x="8104981" y="160363"/>
                            <a:pt x="8104657" y="245666"/>
                          </a:cubicBezTo>
                          <a:cubicBezTo>
                            <a:pt x="8095880" y="395707"/>
                            <a:pt x="8063070" y="482244"/>
                            <a:pt x="8104657" y="645166"/>
                          </a:cubicBezTo>
                          <a:cubicBezTo>
                            <a:pt x="8138449" y="800856"/>
                            <a:pt x="8102681" y="841355"/>
                            <a:pt x="8104657" y="1029000"/>
                          </a:cubicBezTo>
                          <a:cubicBezTo>
                            <a:pt x="8118463" y="1157551"/>
                            <a:pt x="8007076" y="1142168"/>
                            <a:pt x="7908817" y="1224840"/>
                          </a:cubicBezTo>
                          <a:cubicBezTo>
                            <a:pt x="7629086" y="1233296"/>
                            <a:pt x="7411949" y="1233735"/>
                            <a:pt x="7240628" y="1224840"/>
                          </a:cubicBezTo>
                          <a:cubicBezTo>
                            <a:pt x="7014311" y="1221091"/>
                            <a:pt x="6979345" y="1203771"/>
                            <a:pt x="6803053" y="1224840"/>
                          </a:cubicBezTo>
                          <a:cubicBezTo>
                            <a:pt x="6765151" y="1288593"/>
                            <a:pt x="6244298" y="1141421"/>
                            <a:pt x="6057992" y="1224840"/>
                          </a:cubicBezTo>
                          <a:cubicBezTo>
                            <a:pt x="5773566" y="1259401"/>
                            <a:pt x="5781850" y="1199562"/>
                            <a:pt x="5620417" y="1224840"/>
                          </a:cubicBezTo>
                          <a:cubicBezTo>
                            <a:pt x="5504402" y="1224547"/>
                            <a:pt x="5192936" y="1082618"/>
                            <a:pt x="5029099" y="1224840"/>
                          </a:cubicBezTo>
                          <a:cubicBezTo>
                            <a:pt x="4809276" y="1278253"/>
                            <a:pt x="4743213" y="1241450"/>
                            <a:pt x="4668396" y="1224840"/>
                          </a:cubicBezTo>
                          <a:cubicBezTo>
                            <a:pt x="4568096" y="1185054"/>
                            <a:pt x="4283360" y="1275297"/>
                            <a:pt x="4000207" y="1224840"/>
                          </a:cubicBezTo>
                          <a:cubicBezTo>
                            <a:pt x="3638305" y="1260363"/>
                            <a:pt x="3587820" y="1182053"/>
                            <a:pt x="3408889" y="1224840"/>
                          </a:cubicBezTo>
                          <a:cubicBezTo>
                            <a:pt x="3230559" y="1259252"/>
                            <a:pt x="3173114" y="1229822"/>
                            <a:pt x="3048185" y="1224840"/>
                          </a:cubicBezTo>
                          <a:cubicBezTo>
                            <a:pt x="2936165" y="1270531"/>
                            <a:pt x="2727701" y="1211203"/>
                            <a:pt x="2610610" y="1224840"/>
                          </a:cubicBezTo>
                          <a:cubicBezTo>
                            <a:pt x="2516674" y="1257170"/>
                            <a:pt x="2253235" y="1157029"/>
                            <a:pt x="2019292" y="1224840"/>
                          </a:cubicBezTo>
                          <a:cubicBezTo>
                            <a:pt x="1814632" y="1281792"/>
                            <a:pt x="1772984" y="1186568"/>
                            <a:pt x="1581717" y="1224840"/>
                          </a:cubicBezTo>
                          <a:cubicBezTo>
                            <a:pt x="1413347" y="1268756"/>
                            <a:pt x="1270982" y="1158945"/>
                            <a:pt x="1144142" y="1224840"/>
                          </a:cubicBezTo>
                          <a:cubicBezTo>
                            <a:pt x="1038504" y="1207993"/>
                            <a:pt x="565961" y="1297056"/>
                            <a:pt x="221686" y="1224840"/>
                          </a:cubicBezTo>
                          <a:cubicBezTo>
                            <a:pt x="127029" y="1244095"/>
                            <a:pt x="211733" y="1259227"/>
                            <a:pt x="220156" y="1143300"/>
                          </a:cubicBezTo>
                          <a:cubicBezTo>
                            <a:pt x="228924" y="980067"/>
                            <a:pt x="90265" y="763222"/>
                            <a:pt x="25846" y="637333"/>
                          </a:cubicBezTo>
                          <a:cubicBezTo>
                            <a:pt x="-18190" y="486709"/>
                            <a:pt x="66495" y="377217"/>
                            <a:pt x="25846" y="245666"/>
                          </a:cubicBezTo>
                          <a:close/>
                        </a:path>
                        <a:path w="8148161" h="1272568" fill="none" stroke="0" extrusionOk="0">
                          <a:moveTo>
                            <a:pt x="25846" y="245666"/>
                          </a:moveTo>
                          <a:cubicBezTo>
                            <a:pt x="7408" y="135290"/>
                            <a:pt x="137087" y="22914"/>
                            <a:pt x="221686" y="49826"/>
                          </a:cubicBezTo>
                          <a:cubicBezTo>
                            <a:pt x="352975" y="25362"/>
                            <a:pt x="698720" y="80791"/>
                            <a:pt x="889875" y="49826"/>
                          </a:cubicBezTo>
                          <a:cubicBezTo>
                            <a:pt x="1099121" y="-27828"/>
                            <a:pt x="1273484" y="64307"/>
                            <a:pt x="1481193" y="49826"/>
                          </a:cubicBezTo>
                          <a:cubicBezTo>
                            <a:pt x="1621993" y="67691"/>
                            <a:pt x="1924315" y="104138"/>
                            <a:pt x="2149382" y="49826"/>
                          </a:cubicBezTo>
                          <a:cubicBezTo>
                            <a:pt x="2404750" y="39431"/>
                            <a:pt x="2472028" y="58390"/>
                            <a:pt x="2586957" y="49826"/>
                          </a:cubicBezTo>
                          <a:cubicBezTo>
                            <a:pt x="2646521" y="-80624"/>
                            <a:pt x="3041174" y="39816"/>
                            <a:pt x="3255146" y="49826"/>
                          </a:cubicBezTo>
                          <a:cubicBezTo>
                            <a:pt x="3490271" y="9984"/>
                            <a:pt x="3472122" y="63050"/>
                            <a:pt x="3692721" y="49826"/>
                          </a:cubicBezTo>
                          <a:cubicBezTo>
                            <a:pt x="3876441" y="-16066"/>
                            <a:pt x="4014306" y="129508"/>
                            <a:pt x="4284039" y="49826"/>
                          </a:cubicBezTo>
                          <a:cubicBezTo>
                            <a:pt x="4529583" y="65161"/>
                            <a:pt x="4720285" y="64427"/>
                            <a:pt x="4798486" y="49826"/>
                          </a:cubicBezTo>
                          <a:cubicBezTo>
                            <a:pt x="4975839" y="80907"/>
                            <a:pt x="5068025" y="143124"/>
                            <a:pt x="5236061" y="49826"/>
                          </a:cubicBezTo>
                          <a:cubicBezTo>
                            <a:pt x="5389917" y="58452"/>
                            <a:pt x="5536071" y="91065"/>
                            <a:pt x="5827378" y="49826"/>
                          </a:cubicBezTo>
                          <a:cubicBezTo>
                            <a:pt x="6089404" y="61801"/>
                            <a:pt x="6227377" y="115847"/>
                            <a:pt x="6495568" y="49826"/>
                          </a:cubicBezTo>
                          <a:cubicBezTo>
                            <a:pt x="6742234" y="44624"/>
                            <a:pt x="6719632" y="51357"/>
                            <a:pt x="6856271" y="49826"/>
                          </a:cubicBezTo>
                          <a:cubicBezTo>
                            <a:pt x="7086036" y="-56124"/>
                            <a:pt x="7257939" y="179047"/>
                            <a:pt x="7908817" y="49826"/>
                          </a:cubicBezTo>
                          <a:cubicBezTo>
                            <a:pt x="8075530" y="94598"/>
                            <a:pt x="8091282" y="175982"/>
                            <a:pt x="8104657" y="245666"/>
                          </a:cubicBezTo>
                          <a:cubicBezTo>
                            <a:pt x="8126984" y="408854"/>
                            <a:pt x="8089639" y="465239"/>
                            <a:pt x="8104657" y="645166"/>
                          </a:cubicBezTo>
                          <a:cubicBezTo>
                            <a:pt x="8131824" y="794206"/>
                            <a:pt x="8105519" y="845421"/>
                            <a:pt x="8104657" y="1029000"/>
                          </a:cubicBezTo>
                          <a:cubicBezTo>
                            <a:pt x="8113054" y="1174903"/>
                            <a:pt x="8010217" y="1173811"/>
                            <a:pt x="7908817" y="1224840"/>
                          </a:cubicBezTo>
                          <a:cubicBezTo>
                            <a:pt x="7614690" y="1230552"/>
                            <a:pt x="7404146" y="1281681"/>
                            <a:pt x="7240628" y="1224840"/>
                          </a:cubicBezTo>
                          <a:cubicBezTo>
                            <a:pt x="7010428" y="1207887"/>
                            <a:pt x="6955996" y="1217435"/>
                            <a:pt x="6803053" y="1224840"/>
                          </a:cubicBezTo>
                          <a:cubicBezTo>
                            <a:pt x="6672525" y="1394134"/>
                            <a:pt x="6373943" y="1020190"/>
                            <a:pt x="6057992" y="1224840"/>
                          </a:cubicBezTo>
                          <a:cubicBezTo>
                            <a:pt x="5771805" y="1254504"/>
                            <a:pt x="5802872" y="1187966"/>
                            <a:pt x="5620417" y="1224840"/>
                          </a:cubicBezTo>
                          <a:cubicBezTo>
                            <a:pt x="5516647" y="1212127"/>
                            <a:pt x="5172977" y="1075999"/>
                            <a:pt x="5029099" y="1224840"/>
                          </a:cubicBezTo>
                          <a:cubicBezTo>
                            <a:pt x="4810026" y="1277976"/>
                            <a:pt x="4759214" y="1201999"/>
                            <a:pt x="4668396" y="1224840"/>
                          </a:cubicBezTo>
                          <a:cubicBezTo>
                            <a:pt x="4589189" y="1180675"/>
                            <a:pt x="4243144" y="1304567"/>
                            <a:pt x="4000207" y="1224840"/>
                          </a:cubicBezTo>
                          <a:cubicBezTo>
                            <a:pt x="3649759" y="1253350"/>
                            <a:pt x="3597603" y="1169269"/>
                            <a:pt x="3408889" y="1224840"/>
                          </a:cubicBezTo>
                          <a:cubicBezTo>
                            <a:pt x="3223816" y="1257661"/>
                            <a:pt x="3161478" y="1241301"/>
                            <a:pt x="3048185" y="1224840"/>
                          </a:cubicBezTo>
                          <a:cubicBezTo>
                            <a:pt x="2960237" y="1262414"/>
                            <a:pt x="2692383" y="1244280"/>
                            <a:pt x="2610610" y="1224840"/>
                          </a:cubicBezTo>
                          <a:cubicBezTo>
                            <a:pt x="2462109" y="1331533"/>
                            <a:pt x="2326409" y="1079277"/>
                            <a:pt x="2019292" y="1224840"/>
                          </a:cubicBezTo>
                          <a:cubicBezTo>
                            <a:pt x="1796761" y="1272428"/>
                            <a:pt x="1737648" y="1196271"/>
                            <a:pt x="1581717" y="1224840"/>
                          </a:cubicBezTo>
                          <a:cubicBezTo>
                            <a:pt x="1404354" y="1224131"/>
                            <a:pt x="1274322" y="1146512"/>
                            <a:pt x="1144142" y="1224840"/>
                          </a:cubicBezTo>
                          <a:cubicBezTo>
                            <a:pt x="1060098" y="1227627"/>
                            <a:pt x="591145" y="1423338"/>
                            <a:pt x="221686" y="1224840"/>
                          </a:cubicBezTo>
                          <a:cubicBezTo>
                            <a:pt x="111492" y="1236308"/>
                            <a:pt x="23984" y="1128224"/>
                            <a:pt x="25846" y="1029000"/>
                          </a:cubicBezTo>
                          <a:cubicBezTo>
                            <a:pt x="-6147" y="872047"/>
                            <a:pt x="61988" y="763495"/>
                            <a:pt x="25846" y="637333"/>
                          </a:cubicBezTo>
                          <a:cubicBezTo>
                            <a:pt x="-50425" y="464812"/>
                            <a:pt x="57167" y="359267"/>
                            <a:pt x="25846" y="245666"/>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7" name="Picture 2">
            <a:extLst>
              <a:ext uri="{FF2B5EF4-FFF2-40B4-BE49-F238E27FC236}">
                <a16:creationId xmlns:a16="http://schemas.microsoft.com/office/drawing/2014/main" id="{47B4D8D0-7565-80DB-0E4C-3F96CC88419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83" b="89801" l="1773" r="95922">
                        <a14:foregroundMark x1="45745" y1="3980" x2="47163" y2="13930"/>
                        <a14:foregroundMark x1="5319" y1="62687" x2="13121" y2="54975"/>
                        <a14:foregroundMark x1="10106" y1="47264" x2="12057" y2="52239"/>
                        <a14:foregroundMark x1="23050" y1="51244" x2="25000" y2="54478"/>
                        <a14:foregroundMark x1="30142" y1="53483" x2="30142" y2="61692"/>
                        <a14:foregroundMark x1="16135" y1="70398" x2="20213" y2="72139"/>
                        <a14:foregroundMark x1="27837" y1="67413" x2="30851" y2="63682"/>
                        <a14:foregroundMark x1="66489" y1="52736" x2="74113" y2="64677"/>
                        <a14:foregroundMark x1="82979" y1="45522" x2="93085" y2="60697"/>
                        <a14:foregroundMark x1="78191" y1="22139" x2="80851" y2="28856"/>
                        <a14:foregroundMark x1="1950" y1="61692" x2="1950" y2="61692"/>
                        <a14:foregroundMark x1="95922" y1="58458" x2="95922" y2="58458"/>
                      </a14:backgroundRemoval>
                    </a14:imgEffect>
                  </a14:imgLayer>
                </a14:imgProps>
              </a:ext>
              <a:ext uri="{28A0092B-C50C-407E-A947-70E740481C1C}">
                <a14:useLocalDpi xmlns:a14="http://schemas.microsoft.com/office/drawing/2010/main" val="0"/>
              </a:ext>
            </a:extLst>
          </a:blip>
          <a:srcRect/>
          <a:stretch>
            <a:fillRect/>
          </a:stretch>
        </p:blipFill>
        <p:spPr bwMode="auto">
          <a:xfrm rot="10800000" flipV="1">
            <a:off x="4634948" y="0"/>
            <a:ext cx="2922104" cy="20827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58F0B5-0E7F-8D7F-C8CE-EE55C9A33009}"/>
              </a:ext>
            </a:extLst>
          </p:cNvPr>
          <p:cNvSpPr txBox="1"/>
          <p:nvPr/>
        </p:nvSpPr>
        <p:spPr>
          <a:xfrm>
            <a:off x="680466" y="1489431"/>
            <a:ext cx="11176274" cy="1446550"/>
          </a:xfrm>
          <a:prstGeom prst="rect">
            <a:avLst/>
          </a:prstGeom>
          <a:noFill/>
        </p:spPr>
        <p:txBody>
          <a:bodyPr wrap="square" rtlCol="0">
            <a:spAutoFit/>
          </a:bodyPr>
          <a:lstStyle/>
          <a:p>
            <a:pPr lvl="0" algn="ctr"/>
            <a:r>
              <a:rPr lang="vi-VN" sz="4400" b="1" dirty="0">
                <a:ln>
                  <a:solidFill>
                    <a:sysClr val="windowText" lastClr="000000"/>
                  </a:solidFill>
                </a:ln>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Nói về một cuộc thi mà em đã tham gia. Điều gì của cuộc thi làm em ấn tượng nhất?</a:t>
            </a:r>
            <a:endParaRPr kumimoji="0" lang="en-US" sz="4400" b="1" i="0" u="none" strike="noStrike" kern="1200" cap="none" spc="0" normalizeH="0" baseline="0" noProof="0" dirty="0">
              <a:ln>
                <a:solidFill>
                  <a:sysClr val="windowText" lastClr="00000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1" name="Picture 12">
            <a:extLst>
              <a:ext uri="{FF2B5EF4-FFF2-40B4-BE49-F238E27FC236}">
                <a16:creationId xmlns:a16="http://schemas.microsoft.com/office/drawing/2014/main" id="{28C49472-3ED8-F14E-6FF1-9324768D6F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069" y="318433"/>
            <a:ext cx="4561715" cy="895160"/>
          </a:xfrm>
          <a:prstGeom prst="rect">
            <a:avLst/>
          </a:prstGeom>
        </p:spPr>
      </p:pic>
      <p:pic>
        <p:nvPicPr>
          <p:cNvPr id="22" name="Picture 12">
            <a:extLst>
              <a:ext uri="{FF2B5EF4-FFF2-40B4-BE49-F238E27FC236}">
                <a16:creationId xmlns:a16="http://schemas.microsoft.com/office/drawing/2014/main" id="{C03DFF8C-39C0-A431-91FF-0B5697BDDA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26216" y="367892"/>
            <a:ext cx="4561715" cy="895160"/>
          </a:xfrm>
          <a:prstGeom prst="rect">
            <a:avLst/>
          </a:prstGeom>
        </p:spPr>
      </p:pic>
      <p:pic>
        <p:nvPicPr>
          <p:cNvPr id="2" name="Picture 1">
            <a:extLst>
              <a:ext uri="{FF2B5EF4-FFF2-40B4-BE49-F238E27FC236}">
                <a16:creationId xmlns:a16="http://schemas.microsoft.com/office/drawing/2014/main" id="{2752317C-411B-8BD2-C531-5EB930CA0C52}"/>
              </a:ext>
            </a:extLst>
          </p:cNvPr>
          <p:cNvPicPr>
            <a:picLocks noChangeAspect="1"/>
          </p:cNvPicPr>
          <p:nvPr/>
        </p:nvPicPr>
        <p:blipFill>
          <a:blip r:embed="rId6"/>
          <a:stretch>
            <a:fillRect/>
          </a:stretch>
        </p:blipFill>
        <p:spPr>
          <a:xfrm>
            <a:off x="2953239" y="3200083"/>
            <a:ext cx="6285521" cy="3657917"/>
          </a:xfrm>
          <a:prstGeom prst="rect">
            <a:avLst/>
          </a:prstGeom>
        </p:spPr>
      </p:pic>
    </p:spTree>
    <p:extLst>
      <p:ext uri="{BB962C8B-B14F-4D97-AF65-F5344CB8AC3E}">
        <p14:creationId xmlns:p14="http://schemas.microsoft.com/office/powerpoint/2010/main" val="3581392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3BAEAB9D-E8BF-4CE3-812A-2781F54CA1D3}"/>
              </a:ext>
            </a:extLst>
          </p:cNvPr>
          <p:cNvSpPr/>
          <p:nvPr/>
        </p:nvSpPr>
        <p:spPr>
          <a:xfrm>
            <a:off x="1039136" y="542925"/>
            <a:ext cx="10255567" cy="4544635"/>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79AE166-61AA-4A6C-95D6-320EABB191C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72" b="79317" l="1500" r="38375">
                        <a14:foregroundMark x1="10750" y1="16007" x2="13500" y2="24460"/>
                        <a14:foregroundMark x1="18875" y1="22842" x2="24500" y2="29676"/>
                        <a14:foregroundMark x1="24500" y1="29676" x2="25625" y2="30216"/>
                        <a14:foregroundMark x1="1500" y1="42806" x2="5000" y2="36871"/>
                        <a14:foregroundMark x1="35250" y1="56115" x2="35875" y2="70504"/>
                        <a14:foregroundMark x1="32750" y1="79676" x2="35000" y2="78597"/>
                        <a14:foregroundMark x1="23375" y1="76619" x2="25875" y2="75540"/>
                        <a14:foregroundMark x1="10125" y1="76259" x2="10125" y2="76259"/>
                        <a14:foregroundMark x1="13000" y1="73381" x2="11875" y2="76259"/>
                        <a14:foregroundMark x1="25613" y1="50789" x2="25000" y2="53237"/>
                        <a14:foregroundMark x1="26125" y1="48741" x2="25676" y2="50536"/>
                        <a14:foregroundMark x1="24315" y1="42626" x2="24750" y2="43525"/>
                        <a14:foregroundMark x1="23533" y1="41007" x2="24315" y2="42626"/>
                        <a14:foregroundMark x1="14750" y1="10072" x2="15000" y2="10072"/>
                        <a14:foregroundMark x1="23250" y1="16547" x2="23625" y2="16727"/>
                        <a14:foregroundMark x1="3750" y1="44604" x2="9000" y2="42626"/>
                        <a14:foregroundMark x1="38375" y1="71763" x2="38375" y2="71763"/>
                        <a14:foregroundMark x1="38375" y1="71763" x2="38375" y2="71763"/>
                        <a14:foregroundMark x1="18750" y1="11691" x2="18750" y2="11691"/>
                        <a14:foregroundMark x1="15000" y1="11691" x2="15000" y2="11691"/>
                        <a14:foregroundMark x1="15000" y1="13489" x2="15000" y2="13489"/>
                        <a14:foregroundMark x1="15250" y1="12410" x2="15250" y2="12410"/>
                        <a14:backgroundMark x1="19375" y1="43885" x2="19375" y2="43885"/>
                        <a14:backgroundMark x1="22500" y1="41007" x2="22500" y2="41007"/>
                        <a14:backgroundMark x1="22500" y1="40108" x2="23625" y2="40827"/>
                        <a14:backgroundMark x1="23000" y1="42626" x2="23000" y2="42626"/>
                        <a14:backgroundMark x1="23000" y1="42626" x2="23000" y2="42626"/>
                        <a14:backgroundMark x1="25000" y1="48022" x2="25000" y2="47482"/>
                        <a14:backgroundMark x1="25000" y1="70504" x2="25000" y2="70504"/>
                        <a14:backgroundMark x1="27250" y1="26619" x2="27000" y2="26259"/>
                      </a14:backgroundRemoval>
                    </a14:imgEffect>
                  </a14:imgLayer>
                </a14:imgProps>
              </a:ext>
              <a:ext uri="{28A0092B-C50C-407E-A947-70E740481C1C}">
                <a14:useLocalDpi xmlns:a14="http://schemas.microsoft.com/office/drawing/2010/main" val="0"/>
              </a:ext>
            </a:extLst>
          </a:blip>
          <a:srcRect l="435" t="7522" r="61496" b="15472"/>
          <a:stretch/>
        </p:blipFill>
        <p:spPr>
          <a:xfrm flipH="1">
            <a:off x="326804" y="822960"/>
            <a:ext cx="2641446" cy="4291335"/>
          </a:xfrm>
          <a:prstGeom prst="rect">
            <a:avLst/>
          </a:prstGeom>
        </p:spPr>
      </p:pic>
      <p:pic>
        <p:nvPicPr>
          <p:cNvPr id="9" name="Picture 8">
            <a:extLst>
              <a:ext uri="{FF2B5EF4-FFF2-40B4-BE49-F238E27FC236}">
                <a16:creationId xmlns:a16="http://schemas.microsoft.com/office/drawing/2014/main" id="{D662AED3-FAFB-4BC8-B3DB-8D2F1BB99BA7}"/>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554" b="90468" l="38625" r="96000">
                        <a14:foregroundMark x1="40250" y1="27518" x2="42125" y2="31295"/>
                        <a14:foregroundMark x1="51625" y1="17446" x2="57250" y2="25540"/>
                        <a14:foregroundMark x1="57375" y1="11511" x2="57375" y2="11511"/>
                        <a14:foregroundMark x1="54250" y1="11331" x2="54250" y2="11331"/>
                        <a14:foregroundMark x1="52750" y1="8813" x2="52750" y2="8813"/>
                        <a14:foregroundMark x1="39625" y1="49820" x2="43875" y2="54137"/>
                        <a14:foregroundMark x1="41250" y1="47122" x2="40000" y2="49281"/>
                        <a14:foregroundMark x1="55125" y1="55755" x2="59000" y2="47662"/>
                        <a14:foregroundMark x1="59000" y1="47662" x2="59125" y2="47482"/>
                        <a14:foregroundMark x1="50250" y1="35791" x2="56875" y2="28777"/>
                        <a14:foregroundMark x1="56875" y1="28777" x2="62375" y2="33273"/>
                        <a14:foregroundMark x1="62375" y1="33273" x2="62500" y2="33453"/>
                        <a14:foregroundMark x1="63000" y1="58813" x2="76000" y2="63309"/>
                        <a14:foregroundMark x1="59375" y1="69784" x2="70750" y2="67086"/>
                        <a14:foregroundMark x1="69375" y1="43705" x2="75000" y2="40827"/>
                        <a14:foregroundMark x1="71125" y1="8813" x2="73625" y2="17086"/>
                        <a14:foregroundMark x1="87375" y1="10252" x2="87625" y2="24281"/>
                        <a14:foregroundMark x1="91000" y1="28237" x2="94750" y2="36151"/>
                        <a14:foregroundMark x1="94750" y1="36151" x2="95875" y2="48561"/>
                        <a14:foregroundMark x1="95875" y1="48561" x2="96000" y2="51978"/>
                        <a14:foregroundMark x1="89875" y1="44784" x2="88250" y2="38489"/>
                        <a14:foregroundMark x1="76500" y1="45504" x2="83125" y2="44964"/>
                        <a14:foregroundMark x1="83125" y1="44964" x2="83375" y2="44964"/>
                        <a14:foregroundMark x1="75375" y1="41367" x2="80000" y2="43345"/>
                        <a14:foregroundMark x1="72750" y1="16187" x2="75000" y2="22482"/>
                        <a14:foregroundMark x1="83500" y1="85072" x2="85750" y2="77518"/>
                        <a14:foregroundMark x1="90750" y1="80755" x2="90750" y2="75000"/>
                        <a14:foregroundMark x1="72000" y1="89029" x2="72750" y2="80396"/>
                        <a14:foregroundMark x1="51125" y1="90288" x2="56750" y2="84892"/>
                        <a14:foregroundMark x1="56750" y1="84892" x2="56750" y2="84532"/>
                        <a14:foregroundMark x1="57375" y1="90827" x2="57375" y2="82374"/>
                        <a14:foregroundMark x1="63000" y1="37770" x2="61125" y2="28597"/>
                        <a14:foregroundMark x1="61125" y1="28597" x2="59875" y2="26439"/>
                        <a14:foregroundMark x1="55875" y1="46583" x2="60125" y2="39029"/>
                        <a14:foregroundMark x1="60125" y1="39029" x2="60250" y2="39029"/>
                        <a14:foregroundMark x1="88000" y1="34532" x2="84500" y2="24460"/>
                        <a14:foregroundMark x1="93375" y1="26978" x2="90125" y2="33993"/>
                        <a14:foregroundMark x1="43000" y1="57014" x2="43125" y2="65108"/>
                        <a14:foregroundMark x1="42500" y1="70504" x2="45250" y2="68525"/>
                        <a14:foregroundMark x1="40875" y1="38489" x2="40875" y2="38489"/>
                        <a14:foregroundMark x1="39625" y1="12770" x2="39625" y2="12770"/>
                        <a14:foregroundMark x1="39125" y1="9173" x2="39125" y2="9173"/>
                        <a14:foregroundMark x1="41000" y1="24820" x2="41000" y2="24820"/>
                        <a14:foregroundMark x1="40500" y1="19964" x2="40500" y2="19964"/>
                        <a14:foregroundMark x1="40000" y1="16187" x2="40000" y2="16187"/>
                        <a14:foregroundMark x1="40750" y1="34712" x2="40750" y2="34712"/>
                        <a14:foregroundMark x1="40500" y1="38489" x2="40500" y2="38489"/>
                        <a14:foregroundMark x1="41375" y1="39568" x2="41375" y2="39568"/>
                        <a14:foregroundMark x1="43000" y1="41727" x2="43000" y2="41727"/>
                        <a14:foregroundMark x1="45250" y1="48381" x2="45250" y2="48381"/>
                        <a14:foregroundMark x1="42500" y1="45504" x2="42500" y2="45504"/>
                        <a14:foregroundMark x1="41875" y1="42626" x2="41875" y2="42626"/>
                        <a14:foregroundMark x1="39500" y1="43345" x2="39500" y2="43345"/>
                        <a14:foregroundMark x1="40375" y1="41367" x2="40375" y2="41367"/>
                        <a14:foregroundMark x1="38625" y1="46223" x2="38625" y2="46223"/>
                        <a14:foregroundMark x1="40500" y1="40827" x2="40500" y2="40827"/>
                        <a14:foregroundMark x1="43500" y1="45863" x2="43500" y2="45863"/>
                        <a14:foregroundMark x1="40750" y1="39029" x2="40375" y2="12050"/>
                        <a14:foregroundMark x1="40000" y1="12770" x2="39125" y2="7554"/>
                      </a14:backgroundRemoval>
                    </a14:imgEffect>
                  </a14:imgLayer>
                </a14:imgProps>
              </a:ext>
              <a:ext uri="{28A0092B-C50C-407E-A947-70E740481C1C}">
                <a14:useLocalDpi xmlns:a14="http://schemas.microsoft.com/office/drawing/2010/main" val="0"/>
              </a:ext>
            </a:extLst>
          </a:blip>
          <a:srcRect l="35980" t="6256" b="6413"/>
          <a:stretch/>
        </p:blipFill>
        <p:spPr>
          <a:xfrm>
            <a:off x="8771493" y="929640"/>
            <a:ext cx="3538660" cy="3971703"/>
          </a:xfrm>
          <a:prstGeom prst="rect">
            <a:avLst/>
          </a:prstGeom>
        </p:spPr>
      </p:pic>
      <p:pic>
        <p:nvPicPr>
          <p:cNvPr id="11" name="Picture 10" descr="A picture containing plant, leaf, fern, orchid&#10;&#10;Description automatically generated">
            <a:extLst>
              <a:ext uri="{FF2B5EF4-FFF2-40B4-BE49-F238E27FC236}">
                <a16:creationId xmlns:a16="http://schemas.microsoft.com/office/drawing/2014/main" id="{955FAEE2-8856-474D-87CF-CC0E6FC2A2BD}"/>
              </a:ext>
            </a:extLst>
          </p:cNvPr>
          <p:cNvPicPr>
            <a:picLocks noChangeAspect="1"/>
          </p:cNvPicPr>
          <p:nvPr/>
        </p:nvPicPr>
        <p:blipFill rotWithShape="1">
          <a:blip r:embed="rId6">
            <a:extLst>
              <a:ext uri="{28A0092B-C50C-407E-A947-70E740481C1C}">
                <a14:useLocalDpi xmlns:a14="http://schemas.microsoft.com/office/drawing/2010/main" val="0"/>
              </a:ext>
            </a:extLst>
          </a:blip>
          <a:srcRect r="40005"/>
          <a:stretch/>
        </p:blipFill>
        <p:spPr>
          <a:xfrm>
            <a:off x="0" y="3429000"/>
            <a:ext cx="6954160" cy="3429000"/>
          </a:xfrm>
          <a:prstGeom prst="rect">
            <a:avLst/>
          </a:prstGeom>
        </p:spPr>
      </p:pic>
      <p:pic>
        <p:nvPicPr>
          <p:cNvPr id="12" name="Picture 11" descr="A picture containing plant, leaf, fern, orchid&#10;&#10;Description automatically generated">
            <a:extLst>
              <a:ext uri="{FF2B5EF4-FFF2-40B4-BE49-F238E27FC236}">
                <a16:creationId xmlns:a16="http://schemas.microsoft.com/office/drawing/2014/main" id="{8F97C6A4-A58C-4D73-8CFC-79B528A9BBEE}"/>
              </a:ext>
            </a:extLst>
          </p:cNvPr>
          <p:cNvPicPr>
            <a:picLocks noChangeAspect="1"/>
          </p:cNvPicPr>
          <p:nvPr/>
        </p:nvPicPr>
        <p:blipFill rotWithShape="1">
          <a:blip r:embed="rId6">
            <a:extLst>
              <a:ext uri="{28A0092B-C50C-407E-A947-70E740481C1C}">
                <a14:useLocalDpi xmlns:a14="http://schemas.microsoft.com/office/drawing/2010/main" val="0"/>
              </a:ext>
            </a:extLst>
          </a:blip>
          <a:srcRect l="58059"/>
          <a:stretch/>
        </p:blipFill>
        <p:spPr>
          <a:xfrm>
            <a:off x="7280965" y="2443163"/>
            <a:ext cx="4911036" cy="4414837"/>
          </a:xfrm>
          <a:prstGeom prst="rect">
            <a:avLst/>
          </a:prstGeom>
        </p:spPr>
      </p:pic>
      <p:pic>
        <p:nvPicPr>
          <p:cNvPr id="2" name="Picture 1">
            <a:extLst>
              <a:ext uri="{FF2B5EF4-FFF2-40B4-BE49-F238E27FC236}">
                <a16:creationId xmlns:a16="http://schemas.microsoft.com/office/drawing/2014/main" id="{8CD2C049-88AB-5907-748B-7F96266E052F}"/>
              </a:ext>
            </a:extLst>
          </p:cNvPr>
          <p:cNvPicPr>
            <a:picLocks noChangeAspect="1"/>
          </p:cNvPicPr>
          <p:nvPr/>
        </p:nvPicPr>
        <p:blipFill>
          <a:blip r:embed="rId7"/>
          <a:stretch>
            <a:fillRect/>
          </a:stretch>
        </p:blipFill>
        <p:spPr>
          <a:xfrm>
            <a:off x="4921123" y="461049"/>
            <a:ext cx="2066723" cy="1603387"/>
          </a:xfrm>
          <a:prstGeom prst="rect">
            <a:avLst/>
          </a:prstGeom>
        </p:spPr>
      </p:pic>
      <p:pic>
        <p:nvPicPr>
          <p:cNvPr id="3" name="Picture 2">
            <a:extLst>
              <a:ext uri="{FF2B5EF4-FFF2-40B4-BE49-F238E27FC236}">
                <a16:creationId xmlns:a16="http://schemas.microsoft.com/office/drawing/2014/main" id="{2D9015DA-F51A-D0F1-1A66-E949D786FDA8}"/>
              </a:ext>
            </a:extLst>
          </p:cNvPr>
          <p:cNvPicPr>
            <a:picLocks noChangeAspect="1"/>
          </p:cNvPicPr>
          <p:nvPr/>
        </p:nvPicPr>
        <p:blipFill>
          <a:blip r:embed="rId8"/>
          <a:stretch>
            <a:fillRect/>
          </a:stretch>
        </p:blipFill>
        <p:spPr>
          <a:xfrm>
            <a:off x="6677600" y="3845672"/>
            <a:ext cx="3060457" cy="755970"/>
          </a:xfrm>
          <a:prstGeom prst="rect">
            <a:avLst/>
          </a:prstGeom>
        </p:spPr>
      </p:pic>
      <p:pic>
        <p:nvPicPr>
          <p:cNvPr id="4" name="Picture 3">
            <a:extLst>
              <a:ext uri="{FF2B5EF4-FFF2-40B4-BE49-F238E27FC236}">
                <a16:creationId xmlns:a16="http://schemas.microsoft.com/office/drawing/2014/main" id="{079C1666-A330-4626-F5FA-31473E1E35B9}"/>
              </a:ext>
            </a:extLst>
          </p:cNvPr>
          <p:cNvPicPr>
            <a:picLocks noChangeAspect="1"/>
          </p:cNvPicPr>
          <p:nvPr/>
        </p:nvPicPr>
        <p:blipFill>
          <a:blip r:embed="rId9"/>
          <a:stretch>
            <a:fillRect/>
          </a:stretch>
        </p:blipFill>
        <p:spPr>
          <a:xfrm>
            <a:off x="2816941" y="1765140"/>
            <a:ext cx="6492803" cy="1999661"/>
          </a:xfrm>
          <a:prstGeom prst="rect">
            <a:avLst/>
          </a:prstGeom>
        </p:spPr>
      </p:pic>
    </p:spTree>
    <p:extLst>
      <p:ext uri="{BB962C8B-B14F-4D97-AF65-F5344CB8AC3E}">
        <p14:creationId xmlns:p14="http://schemas.microsoft.com/office/powerpoint/2010/main" val="3458021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766" b="73047" l="36091" r="84700">
                        <a14:foregroundMark x1="36750" y1="70052" x2="36750" y2="70052"/>
                        <a14:foregroundMark x1="40190" y1="70573" x2="55124" y2="72396"/>
                        <a14:foregroundMark x1="59590" y1="69922" x2="84846" y2="67188"/>
                        <a14:foregroundMark x1="78624" y1="59245" x2="81991" y2="62500"/>
                        <a14:foregroundMark x1="76061" y1="52734" x2="82943" y2="64974"/>
                        <a14:foregroundMark x1="82943" y1="64974" x2="82943" y2="65885"/>
                        <a14:foregroundMark x1="72621" y1="60547" x2="84114" y2="73047"/>
                        <a14:foregroundMark x1="84187" y1="46354" x2="83748" y2="55599"/>
                        <a14:foregroundMark x1="72108" y1="45443" x2="72108" y2="45443"/>
                        <a14:foregroundMark x1="42460" y1="55469" x2="44070" y2="57161"/>
                        <a14:foregroundMark x1="47218" y1="48568" x2="48316" y2="48047"/>
                        <a14:foregroundMark x1="46120" y1="50130" x2="47877" y2="53385"/>
                        <a14:foregroundMark x1="47218" y1="50260" x2="45095" y2="63932"/>
                        <a14:foregroundMark x1="42094" y1="67448" x2="36091" y2="72135"/>
                        <a14:foregroundMark x1="41874" y1="60938" x2="42094" y2="68880"/>
                        <a14:foregroundMark x1="42094" y1="68880" x2="43485" y2="72396"/>
                        <a14:foregroundMark x1="40703" y1="63281" x2="44729" y2="66276"/>
                      </a14:backgroundRemoval>
                    </a14:imgEffect>
                  </a14:imgLayer>
                </a14:imgProps>
              </a:ext>
            </a:extLst>
          </a:blip>
          <a:srcRect l="34591" t="30522" r="14890" b="26752"/>
          <a:stretch/>
        </p:blipFill>
        <p:spPr>
          <a:xfrm>
            <a:off x="3269141" y="2615077"/>
            <a:ext cx="8922859" cy="4242923"/>
          </a:xfrm>
          <a:prstGeom prst="rect">
            <a:avLst/>
          </a:prstGeom>
        </p:spPr>
      </p:pic>
      <p:pic>
        <p:nvPicPr>
          <p:cNvPr id="4" name="Picture 3">
            <a:extLst>
              <a:ext uri="{FF2B5EF4-FFF2-40B4-BE49-F238E27FC236}">
                <a16:creationId xmlns:a16="http://schemas.microsoft.com/office/drawing/2014/main" id="{99956F97-98A8-C638-7A30-D31EBCD0F00F}"/>
              </a:ext>
            </a:extLst>
          </p:cNvPr>
          <p:cNvPicPr>
            <a:picLocks noChangeAspect="1"/>
          </p:cNvPicPr>
          <p:nvPr/>
        </p:nvPicPr>
        <p:blipFill>
          <a:blip r:embed="rId4"/>
          <a:stretch>
            <a:fillRect/>
          </a:stretch>
        </p:blipFill>
        <p:spPr>
          <a:xfrm>
            <a:off x="813871" y="533373"/>
            <a:ext cx="6163872" cy="3043412"/>
          </a:xfrm>
          <a:prstGeom prst="rect">
            <a:avLst/>
          </a:prstGeom>
        </p:spPr>
      </p:pic>
    </p:spTree>
    <p:extLst>
      <p:ext uri="{BB962C8B-B14F-4D97-AF65-F5344CB8AC3E}">
        <p14:creationId xmlns:p14="http://schemas.microsoft.com/office/powerpoint/2010/main" val="25597319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43B0A0B-5848-D454-2DC4-0F495D0009B5}"/>
              </a:ext>
            </a:extLst>
          </p:cNvPr>
          <p:cNvGrpSpPr/>
          <p:nvPr/>
        </p:nvGrpSpPr>
        <p:grpSpPr>
          <a:xfrm>
            <a:off x="-143657" y="297412"/>
            <a:ext cx="12364388" cy="1066800"/>
            <a:chOff x="-143657" y="297412"/>
            <a:chExt cx="12364388" cy="1066800"/>
          </a:xfrm>
        </p:grpSpPr>
        <p:sp>
          <p:nvSpPr>
            <p:cNvPr id="7" name="TextBox 6">
              <a:extLst>
                <a:ext uri="{FF2B5EF4-FFF2-40B4-BE49-F238E27FC236}">
                  <a16:creationId xmlns:a16="http://schemas.microsoft.com/office/drawing/2014/main" id="{30B52832-0514-26BB-FC3F-E82EDF18E78B}"/>
                </a:ext>
              </a:extLst>
            </p:cNvPr>
            <p:cNvSpPr txBox="1"/>
            <p:nvPr/>
          </p:nvSpPr>
          <p:spPr>
            <a:xfrm>
              <a:off x="1344814" y="402343"/>
              <a:ext cx="9841425" cy="830997"/>
            </a:xfrm>
            <a:prstGeom prst="rect">
              <a:avLst/>
            </a:prstGeom>
            <a:noFill/>
          </p:spPr>
          <p:txBody>
            <a:bodyPr wrap="square" rtlCol="0">
              <a:spAutoFit/>
            </a:bodyPr>
            <a:lstStyle/>
            <a:p>
              <a:r>
                <a:rPr lang="en-US" sz="4800">
                  <a:ln w="190500">
                    <a:solidFill>
                      <a:schemeClr val="bg1"/>
                    </a:solidFill>
                  </a:ln>
                  <a:solidFill>
                    <a:schemeClr val="bg1"/>
                  </a:solidFill>
                  <a:latin typeface="Times New Roman" panose="02020603050405020304" pitchFamily="18" charset="0"/>
                  <a:ea typeface="LNTH-LuoLuoNotangYuanTi 1" pitchFamily="2" charset="-128"/>
                  <a:cs typeface="Times New Roman" panose="02020603050405020304" pitchFamily="18" charset="0"/>
                </a:rPr>
                <a:t>Bài tập đọc được chia làm mấy đoạn</a:t>
              </a:r>
            </a:p>
          </p:txBody>
        </p:sp>
        <p:cxnSp>
          <p:nvCxnSpPr>
            <p:cNvPr id="8" name="Straight Connector 7">
              <a:extLst>
                <a:ext uri="{FF2B5EF4-FFF2-40B4-BE49-F238E27FC236}">
                  <a16:creationId xmlns:a16="http://schemas.microsoft.com/office/drawing/2014/main" id="{754ACFD5-942C-44BF-79AB-8258BF9F44E7}"/>
                </a:ext>
              </a:extLst>
            </p:cNvPr>
            <p:cNvCxnSpPr/>
            <p:nvPr/>
          </p:nvCxnSpPr>
          <p:spPr>
            <a:xfrm>
              <a:off x="-86194" y="2974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97ACC6EB-DC94-A943-8A40-A2382D256203}"/>
                </a:ext>
              </a:extLst>
            </p:cNvPr>
            <p:cNvCxnSpPr/>
            <p:nvPr/>
          </p:nvCxnSpPr>
          <p:spPr>
            <a:xfrm>
              <a:off x="-143657" y="1364212"/>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Rectangle 14">
              <a:extLst>
                <a:ext uri="{FF2B5EF4-FFF2-40B4-BE49-F238E27FC236}">
                  <a16:creationId xmlns:a16="http://schemas.microsoft.com/office/drawing/2014/main" id="{199CF245-A3AF-CF34-2649-811B3B4593DA}"/>
                </a:ext>
              </a:extLst>
            </p:cNvPr>
            <p:cNvSpPr/>
            <p:nvPr/>
          </p:nvSpPr>
          <p:spPr>
            <a:xfrm>
              <a:off x="0" y="422098"/>
              <a:ext cx="12192000" cy="830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A317304-FAC7-07DF-AE28-5F76EF42B1F0}"/>
                </a:ext>
              </a:extLst>
            </p:cNvPr>
            <p:cNvSpPr txBox="1"/>
            <p:nvPr/>
          </p:nvSpPr>
          <p:spPr>
            <a:xfrm>
              <a:off x="1344814" y="402343"/>
              <a:ext cx="9722393" cy="830997"/>
            </a:xfrm>
            <a:prstGeom prst="rect">
              <a:avLst/>
            </a:prstGeom>
            <a:noFill/>
          </p:spPr>
          <p:txBody>
            <a:bodyPr wrap="square" rtlCol="0">
              <a:spAutoFit/>
            </a:bodyPr>
            <a:lstStyle/>
            <a:p>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Bài</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 </a:t>
              </a:r>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đọc</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 </a:t>
              </a:r>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được</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 chia </a:t>
              </a:r>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làm</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 </a:t>
              </a:r>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mấy</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 </a:t>
              </a:r>
              <a:r>
                <a:rPr lang="en-US" sz="4800" dirty="0" err="1">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đoạn</a:t>
              </a:r>
              <a:r>
                <a:rPr lang="en-US" sz="4800" dirty="0">
                  <a:ln>
                    <a:solidFill>
                      <a:schemeClr val="accent2">
                        <a:lumMod val="50000"/>
                      </a:schemeClr>
                    </a:solidFill>
                  </a:ln>
                  <a:solidFill>
                    <a:schemeClr val="accent2">
                      <a:lumMod val="50000"/>
                    </a:schemeClr>
                  </a:solidFill>
                  <a:latin typeface="Times New Roman" panose="02020603050405020304" pitchFamily="18" charset="0"/>
                  <a:ea typeface="LNTH-LuoLuoNotangYuanTi 1" pitchFamily="2" charset="-128"/>
                  <a:cs typeface="Times New Roman" panose="02020603050405020304" pitchFamily="18" charset="0"/>
                </a:rPr>
                <a:t>?</a:t>
              </a:r>
            </a:p>
          </p:txBody>
        </p:sp>
      </p:grpSp>
      <p:pic>
        <p:nvPicPr>
          <p:cNvPr id="17" name="Picture 16" descr="A cartoon train with kids riding on it&#10;&#10;Description automatically generated">
            <a:extLst>
              <a:ext uri="{FF2B5EF4-FFF2-40B4-BE49-F238E27FC236}">
                <a16:creationId xmlns:a16="http://schemas.microsoft.com/office/drawing/2014/main" id="{648AE957-2B5B-6301-9CE3-5EE7D51B9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00" y="1475330"/>
            <a:ext cx="11095939" cy="5351484"/>
          </a:xfrm>
          <a:prstGeom prst="rect">
            <a:avLst/>
          </a:prstGeom>
        </p:spPr>
      </p:pic>
      <p:grpSp>
        <p:nvGrpSpPr>
          <p:cNvPr id="18" name="Group 17">
            <a:extLst>
              <a:ext uri="{FF2B5EF4-FFF2-40B4-BE49-F238E27FC236}">
                <a16:creationId xmlns:a16="http://schemas.microsoft.com/office/drawing/2014/main" id="{02E06BAE-6986-DFB3-C472-F21835724DDD}"/>
              </a:ext>
            </a:extLst>
          </p:cNvPr>
          <p:cNvGrpSpPr/>
          <p:nvPr/>
        </p:nvGrpSpPr>
        <p:grpSpPr>
          <a:xfrm>
            <a:off x="5159190" y="1560795"/>
            <a:ext cx="2673228" cy="2519703"/>
            <a:chOff x="2401061" y="3848047"/>
            <a:chExt cx="9608990" cy="963418"/>
          </a:xfrm>
          <a:effectLst>
            <a:reflection blurRad="6350" stA="50000" endA="300" endPos="38500" dist="50800" dir="5400000" sy="-100000" algn="bl" rotWithShape="0"/>
          </a:effectLst>
        </p:grpSpPr>
        <p:sp>
          <p:nvSpPr>
            <p:cNvPr id="19" name="Rectangle: Rounded Corners 18">
              <a:extLst>
                <a:ext uri="{FF2B5EF4-FFF2-40B4-BE49-F238E27FC236}">
                  <a16:creationId xmlns:a16="http://schemas.microsoft.com/office/drawing/2014/main" id="{F1D5B7D7-7516-1958-4D25-F31827172C3A}"/>
                </a:ext>
              </a:extLst>
            </p:cNvPr>
            <p:cNvSpPr/>
            <p:nvPr/>
          </p:nvSpPr>
          <p:spPr>
            <a:xfrm>
              <a:off x="2401061" y="3848047"/>
              <a:ext cx="9608990" cy="963418"/>
            </a:xfrm>
            <a:prstGeom prst="roundRect">
              <a:avLst>
                <a:gd name="adj" fmla="val 50000"/>
              </a:avLst>
            </a:prstGeom>
            <a:solidFill>
              <a:srgbClr val="FBD1B9">
                <a:alpha val="78000"/>
              </a:srgbClr>
            </a:solidFill>
            <a:ln w="57150">
              <a:solidFill>
                <a:srgbClr val="FCD0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ea typeface="Cambria" panose="020405030504060302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4B866894-5440-2B58-54EA-B76FDF5A771A}"/>
                </a:ext>
              </a:extLst>
            </p:cNvPr>
            <p:cNvSpPr txBox="1"/>
            <p:nvPr/>
          </p:nvSpPr>
          <p:spPr>
            <a:xfrm>
              <a:off x="3264197" y="3929931"/>
              <a:ext cx="8334479" cy="864381"/>
            </a:xfrm>
            <a:prstGeom prst="rect">
              <a:avLst/>
            </a:prstGeom>
            <a:noFill/>
          </p:spPr>
          <p:txBody>
            <a:bodyPr wrap="square" rtlCol="0">
              <a:spAutoFit/>
            </a:bodyPr>
            <a:lstStyle/>
            <a:p>
              <a:pPr marL="0" marR="0" algn="ctr">
                <a:lnSpc>
                  <a:spcPct val="120000"/>
                </a:lnSpc>
                <a:spcBef>
                  <a:spcPts val="0"/>
                </a:spcBef>
                <a:spcAft>
                  <a:spcPts val="0"/>
                </a:spcAft>
              </a:pPr>
              <a:r>
                <a:rPr lang="en-US" sz="3600" b="1" u="sng"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Đoạn</a:t>
              </a:r>
              <a:r>
                <a:rPr lang="en-US" sz="3600" b="1" u="sng"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2: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Tiếp</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theo</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đến</a:t>
              </a:r>
              <a:r>
                <a:rPr lang="en-US" sz="2800" b="1" dirty="0">
                  <a:latin typeface="Times New Roman" panose="02020603050405020304" pitchFamily="18" charset="0"/>
                  <a:ea typeface="Cambria" panose="02040503050406030204" pitchFamily="18" charset="0"/>
                  <a:cs typeface="Times New Roman" panose="02020603050405020304" pitchFamily="18" charset="0"/>
                </a:rPr>
                <a:t> </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effectLst/>
                  <a:latin typeface="Times New Roman" panose="02020603050405020304" pitchFamily="18" charset="0"/>
                  <a:ea typeface="Cambria" panose="02040503050406030204" pitchFamily="18" charset="0"/>
                  <a:cs typeface="Times New Roman" panose="02020603050405020304" pitchFamily="18" charset="0"/>
                </a:rPr>
                <a:t>người</a:t>
              </a:r>
              <a:r>
                <a:rPr lang="en-US" sz="2800" b="1"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effectLst/>
                  <a:latin typeface="Times New Roman" panose="02020603050405020304" pitchFamily="18" charset="0"/>
                  <a:ea typeface="Cambria" panose="02040503050406030204" pitchFamily="18" charset="0"/>
                  <a:cs typeface="Times New Roman" panose="02020603050405020304" pitchFamily="18" charset="0"/>
                </a:rPr>
                <a:t>xem</a:t>
              </a:r>
              <a:r>
                <a:rPr lang="en-US" sz="2800" b="1"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effectLst/>
                  <a:latin typeface="Times New Roman" panose="02020603050405020304" pitchFamily="18" charset="0"/>
                  <a:ea typeface="Cambria" panose="02040503050406030204" pitchFamily="18" charset="0"/>
                  <a:cs typeface="Times New Roman" panose="02020603050405020304" pitchFamily="18" charset="0"/>
                </a:rPr>
                <a:t>hội</a:t>
              </a:r>
              <a:endParaRPr lang="en-US" sz="2800" b="1" i="1"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F00F9FFF-3F55-F6DA-79B0-37283BB743AA}"/>
              </a:ext>
            </a:extLst>
          </p:cNvPr>
          <p:cNvGrpSpPr/>
          <p:nvPr/>
        </p:nvGrpSpPr>
        <p:grpSpPr>
          <a:xfrm>
            <a:off x="1772697" y="1272850"/>
            <a:ext cx="2608243" cy="2519702"/>
            <a:chOff x="2401061" y="2328463"/>
            <a:chExt cx="9608989" cy="963418"/>
          </a:xfrm>
        </p:grpSpPr>
        <p:sp>
          <p:nvSpPr>
            <p:cNvPr id="22" name="Rectangle: Rounded Corners 21">
              <a:extLst>
                <a:ext uri="{FF2B5EF4-FFF2-40B4-BE49-F238E27FC236}">
                  <a16:creationId xmlns:a16="http://schemas.microsoft.com/office/drawing/2014/main" id="{D6FF51E5-5B16-C79E-3AF1-D3A2E80E3821}"/>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176A94E-EE67-7F60-0697-A10E96F2B154}"/>
                </a:ext>
              </a:extLst>
            </p:cNvPr>
            <p:cNvSpPr txBox="1"/>
            <p:nvPr/>
          </p:nvSpPr>
          <p:spPr>
            <a:xfrm>
              <a:off x="3127242" y="2454708"/>
              <a:ext cx="8271434" cy="807895"/>
            </a:xfrm>
            <a:prstGeom prst="rect">
              <a:avLst/>
            </a:prstGeom>
            <a:noFill/>
          </p:spPr>
          <p:txBody>
            <a:bodyPr wrap="square" rtlCol="0">
              <a:spAutoFit/>
            </a:bodyPr>
            <a:lstStyle/>
            <a:p>
              <a:pPr marL="0" marR="0" algn="ctr">
                <a:lnSpc>
                  <a:spcPct val="120000"/>
                </a:lnSpc>
                <a:spcBef>
                  <a:spcPts val="0"/>
                </a:spcBef>
                <a:spcAft>
                  <a:spcPts val="0"/>
                </a:spcAft>
              </a:pPr>
              <a:r>
                <a:rPr lang="en-US" sz="2800" b="1" u="sng" dirty="0" err="1">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Đoạn</a:t>
              </a:r>
              <a:r>
                <a:rPr lang="en-US" sz="2800" b="1" u="sng"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1:</a:t>
              </a:r>
            </a:p>
            <a:p>
              <a:pPr marL="0" marR="0" algn="ctr">
                <a:lnSpc>
                  <a:spcPct val="120000"/>
                </a:lnSpc>
                <a:spcBef>
                  <a:spcPts val="0"/>
                </a:spcBef>
                <a:spcAft>
                  <a:spcPts val="0"/>
                </a:spcAft>
              </a:pP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Từ</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đầu</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effectLst/>
                  <a:latin typeface="Times New Roman" panose="02020603050405020304" pitchFamily="18" charset="0"/>
                  <a:ea typeface="Cambria" panose="02040503050406030204" pitchFamily="18" charset="0"/>
                  <a:cs typeface="Times New Roman" panose="02020603050405020304" pitchFamily="18" charset="0"/>
                </a:rPr>
                <a:t>đến</a:t>
              </a:r>
              <a:r>
                <a:rPr lang="en-US" sz="2800" b="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effectLst/>
                  <a:latin typeface="Times New Roman" panose="02020603050405020304" pitchFamily="18" charset="0"/>
                  <a:ea typeface="Cambria" panose="02040503050406030204" pitchFamily="18" charset="0"/>
                  <a:cs typeface="Times New Roman" panose="02020603050405020304" pitchFamily="18" charset="0"/>
                </a:rPr>
                <a:t>bắt</a:t>
              </a:r>
              <a:r>
                <a:rPr lang="en-US" sz="2800" b="1"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effectLst/>
                  <a:latin typeface="Times New Roman" panose="02020603050405020304" pitchFamily="18" charset="0"/>
                  <a:ea typeface="Cambria" panose="02040503050406030204" pitchFamily="18" charset="0"/>
                  <a:cs typeface="Times New Roman" panose="02020603050405020304" pitchFamily="18" charset="0"/>
                </a:rPr>
                <a:t>đầu</a:t>
              </a:r>
              <a:r>
                <a:rPr lang="en-US" sz="2800" b="1"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effectLst/>
                  <a:latin typeface="Times New Roman" panose="02020603050405020304" pitchFamily="18" charset="0"/>
                  <a:ea typeface="Cambria" panose="02040503050406030204" pitchFamily="18" charset="0"/>
                  <a:cs typeface="Times New Roman" panose="02020603050405020304" pitchFamily="18" charset="0"/>
                </a:rPr>
                <a:t>thổi</a:t>
              </a:r>
              <a:r>
                <a:rPr lang="en-US" sz="2800" b="1" i="1"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effectLst/>
                  <a:latin typeface="Times New Roman" panose="02020603050405020304" pitchFamily="18" charset="0"/>
                  <a:ea typeface="Cambria" panose="02040503050406030204" pitchFamily="18" charset="0"/>
                  <a:cs typeface="Times New Roman" panose="02020603050405020304" pitchFamily="18" charset="0"/>
                </a:rPr>
                <a:t>cơm</a:t>
              </a:r>
              <a:endParaRPr lang="en-US" sz="2800" b="1" i="1"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3121778F-E194-8F7C-9D79-78C7672437B1}"/>
              </a:ext>
            </a:extLst>
          </p:cNvPr>
          <p:cNvGrpSpPr/>
          <p:nvPr/>
        </p:nvGrpSpPr>
        <p:grpSpPr>
          <a:xfrm>
            <a:off x="8295606" y="1560795"/>
            <a:ext cx="2608243" cy="2519702"/>
            <a:chOff x="2401061" y="2328463"/>
            <a:chExt cx="9608989" cy="963418"/>
          </a:xfrm>
        </p:grpSpPr>
        <p:sp>
          <p:nvSpPr>
            <p:cNvPr id="25" name="Rectangle: Rounded Corners 24">
              <a:extLst>
                <a:ext uri="{FF2B5EF4-FFF2-40B4-BE49-F238E27FC236}">
                  <a16:creationId xmlns:a16="http://schemas.microsoft.com/office/drawing/2014/main" id="{86570F31-19B7-96D4-2EE0-DDA1ECC69304}"/>
                </a:ext>
              </a:extLst>
            </p:cNvPr>
            <p:cNvSpPr/>
            <p:nvPr/>
          </p:nvSpPr>
          <p:spPr>
            <a:xfrm>
              <a:off x="2401061" y="2328463"/>
              <a:ext cx="9608989" cy="963418"/>
            </a:xfrm>
            <a:prstGeom prst="roundRect">
              <a:avLst>
                <a:gd name="adj" fmla="val 50000"/>
              </a:avLst>
            </a:prstGeom>
            <a:solidFill>
              <a:srgbClr val="FBD1B9">
                <a:alpha val="72000"/>
              </a:srgbClr>
            </a:solidFill>
            <a:ln w="57150">
              <a:solidFill>
                <a:srgbClr val="FCD0B7"/>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DD31E28-A2AA-139A-FB40-466A33D6FE59}"/>
                </a:ext>
              </a:extLst>
            </p:cNvPr>
            <p:cNvSpPr txBox="1"/>
            <p:nvPr/>
          </p:nvSpPr>
          <p:spPr>
            <a:xfrm>
              <a:off x="3127242" y="2454708"/>
              <a:ext cx="8271434" cy="506022"/>
            </a:xfrm>
            <a:prstGeom prst="rect">
              <a:avLst/>
            </a:prstGeom>
            <a:noFill/>
          </p:spPr>
          <p:txBody>
            <a:bodyPr wrap="square" rtlCol="0">
              <a:spAutoFit/>
            </a:bodyPr>
            <a:lstStyle/>
            <a:p>
              <a:pPr algn="ctr"/>
              <a:r>
                <a:rPr lang="en-US" sz="4000" b="1" u="sng"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000" b="1" u="sng"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3: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Còn</a:t>
              </a:r>
              <a:r>
                <a:rPr lang="en-US" sz="4000" b="1" dirty="0">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latin typeface="Times New Roman" panose="02020603050405020304" pitchFamily="18" charset="0"/>
                  <a:ea typeface="Cambria" panose="02040503050406030204" pitchFamily="18" charset="0"/>
                  <a:cs typeface="Times New Roman" panose="02020603050405020304" pitchFamily="18" charset="0"/>
                </a:rPr>
                <a:t>lại</a:t>
              </a:r>
              <a:endParaRPr lang="en-US" sz="4000" b="1" dirty="0">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059053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3" decel="5400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1+#ppt_w/2"/>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4" fill="hold">
                            <p:stCondLst>
                              <p:cond delay="500"/>
                            </p:stCondLst>
                            <p:childTnLst>
                              <p:par>
                                <p:cTn id="15" presetID="2" presetClass="entr" presetSubtype="2" decel="5400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1+#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3" decel="5400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1+#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0E5487-AC94-4D49-AD0B-3718D1CE3FA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8672" b="84896" l="39458" r="60029">
                        <a14:foregroundMark x1="51757" y1="47005" x2="54466" y2="46745"/>
                        <a14:foregroundMark x1="52709" y1="40495" x2="55198" y2="40495"/>
                        <a14:foregroundMark x1="51830" y1="38802" x2="51830" y2="38802"/>
                        <a14:foregroundMark x1="60102" y1="47266" x2="59224" y2="48568"/>
                        <a14:foregroundMark x1="42094" y1="66927" x2="42753" y2="80729"/>
                        <a14:foregroundMark x1="39458" y1="65885" x2="40630" y2="67188"/>
                        <a14:foregroundMark x1="47218" y1="70833" x2="48097" y2="70964"/>
                        <a14:foregroundMark x1="47072" y1="64583" x2="48463" y2="61198"/>
                      </a14:backgroundRemoval>
                    </a14:imgEffect>
                  </a14:imgLayer>
                </a14:imgProps>
              </a:ext>
            </a:extLst>
          </a:blip>
          <a:srcRect l="38476" t="35642" r="37649" b="9159"/>
          <a:stretch/>
        </p:blipFill>
        <p:spPr>
          <a:xfrm>
            <a:off x="153497" y="3596640"/>
            <a:ext cx="2667330" cy="3467149"/>
          </a:xfrm>
          <a:prstGeom prst="rect">
            <a:avLst/>
          </a:prstGeom>
        </p:spPr>
      </p:pic>
      <p:grpSp>
        <p:nvGrpSpPr>
          <p:cNvPr id="4" name="Group 3">
            <a:extLst>
              <a:ext uri="{FF2B5EF4-FFF2-40B4-BE49-F238E27FC236}">
                <a16:creationId xmlns:a16="http://schemas.microsoft.com/office/drawing/2014/main" id="{77F9638E-88BD-428D-908F-0FD7A221B970}"/>
              </a:ext>
            </a:extLst>
          </p:cNvPr>
          <p:cNvGrpSpPr/>
          <p:nvPr/>
        </p:nvGrpSpPr>
        <p:grpSpPr>
          <a:xfrm>
            <a:off x="1223843" y="1048375"/>
            <a:ext cx="3230880" cy="2377440"/>
            <a:chOff x="1082328" y="906860"/>
            <a:chExt cx="3230880" cy="2377440"/>
          </a:xfrm>
        </p:grpSpPr>
        <p:pic>
          <p:nvPicPr>
            <p:cNvPr id="11" name="Picture 4" descr="Rompecabezas 5 Piezas De Diseño Redondeado Ilustración del Vector -  Ilustración de juego, emparejamiento: 203605420">
              <a:extLst>
                <a:ext uri="{FF2B5EF4-FFF2-40B4-BE49-F238E27FC236}">
                  <a16:creationId xmlns:a16="http://schemas.microsoft.com/office/drawing/2014/main" id="{9C99DA3E-5E64-419C-9B4C-1E009410334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125" b="43125" l="14875" r="53500">
                          <a14:foregroundMark x1="14875" y1="36875" x2="15125" y2="36625"/>
                          <a14:foregroundMark x1="15125" y1="36625" x2="15125" y2="36625"/>
                          <a14:foregroundMark x1="29375" y1="43125" x2="29750" y2="40500"/>
                          <a14:foregroundMark x1="48875" y1="13125" x2="44000" y2="13375"/>
                        </a14:backgroundRemoval>
                      </a14:imgEffect>
                    </a14:imgLayer>
                  </a14:imgProps>
                </a:ext>
                <a:ext uri="{28A0092B-C50C-407E-A947-70E740481C1C}">
                  <a14:useLocalDpi xmlns:a14="http://schemas.microsoft.com/office/drawing/2010/main" val="0"/>
                </a:ext>
              </a:extLst>
            </a:blip>
            <a:srcRect l="11111" t="10666" r="41778" b="54667"/>
            <a:stretch/>
          </p:blipFill>
          <p:spPr bwMode="auto">
            <a:xfrm rot="2045133">
              <a:off x="1082328" y="906860"/>
              <a:ext cx="3230880" cy="23774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D00283D-2ECC-45AA-9F96-865728AC9FDC}"/>
                </a:ext>
              </a:extLst>
            </p:cNvPr>
            <p:cNvSpPr txBox="1"/>
            <p:nvPr/>
          </p:nvSpPr>
          <p:spPr>
            <a:xfrm>
              <a:off x="1779185" y="1757862"/>
              <a:ext cx="2226758" cy="553998"/>
            </a:xfrm>
            <a:prstGeom prst="rect">
              <a:avLst/>
            </a:prstGeom>
            <a:noFill/>
          </p:spPr>
          <p:txBody>
            <a:bodyPr wrap="square" lIns="0" tIns="0" rIns="0" bIns="0" rtlCol="0">
              <a:spAutoFit/>
            </a:bodyPr>
            <a:lstStyle/>
            <a:p>
              <a:pPr algn="ctr"/>
              <a:r>
                <a:rPr lang="vi-VN" sz="3600" b="1" dirty="0">
                  <a:solidFill>
                    <a:srgbClr val="002060"/>
                  </a:solidFill>
                  <a:latin typeface="+mj-lt"/>
                  <a:ea typeface="Cambria" panose="02040503050406030204" pitchFamily="18" charset="0"/>
                  <a:cs typeface="Pattaya" panose="00000500000000000000" pitchFamily="2" charset="-34"/>
                </a:rPr>
                <a:t>trẩy quân</a:t>
              </a:r>
              <a:endParaRPr lang="en-US" sz="5400" b="1" dirty="0">
                <a:solidFill>
                  <a:srgbClr val="002060"/>
                </a:solidFill>
                <a:latin typeface="+mj-lt"/>
                <a:ea typeface="Cambria" panose="02040503050406030204" pitchFamily="18" charset="0"/>
                <a:cs typeface="Pattaya" panose="00000500000000000000" pitchFamily="2" charset="-34"/>
              </a:endParaRPr>
            </a:p>
          </p:txBody>
        </p:sp>
      </p:grpSp>
      <p:grpSp>
        <p:nvGrpSpPr>
          <p:cNvPr id="5" name="Group 4">
            <a:extLst>
              <a:ext uri="{FF2B5EF4-FFF2-40B4-BE49-F238E27FC236}">
                <a16:creationId xmlns:a16="http://schemas.microsoft.com/office/drawing/2014/main" id="{54F06ADB-F79C-4116-8E74-F73E226AB553}"/>
              </a:ext>
            </a:extLst>
          </p:cNvPr>
          <p:cNvGrpSpPr/>
          <p:nvPr/>
        </p:nvGrpSpPr>
        <p:grpSpPr>
          <a:xfrm>
            <a:off x="5333193" y="863558"/>
            <a:ext cx="2667330" cy="2560320"/>
            <a:chOff x="5061050" y="754701"/>
            <a:chExt cx="2667330" cy="2560320"/>
          </a:xfrm>
        </p:grpSpPr>
        <p:pic>
          <p:nvPicPr>
            <p:cNvPr id="12" name="Picture 4" descr="Rompecabezas 5 Piezas De Diseño Redondeado Ilustración del Vector -  Ilustración de juego, emparejamiento: 203605420">
              <a:extLst>
                <a:ext uri="{FF2B5EF4-FFF2-40B4-BE49-F238E27FC236}">
                  <a16:creationId xmlns:a16="http://schemas.microsoft.com/office/drawing/2014/main" id="{16538311-E753-4FE5-A61D-A739180795A3}"/>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3375" b="44500" l="51375" r="85500">
                          <a14:foregroundMark x1="51375" y1="13375" x2="54250" y2="13375"/>
                          <a14:foregroundMark x1="51375" y1="25500" x2="51375" y2="28500"/>
                          <a14:foregroundMark x1="83750" y1="37375" x2="81375" y2="31375"/>
                          <a14:foregroundMark x1="85500" y1="37750" x2="85500" y2="37750"/>
                          <a14:foregroundMark x1="78250" y1="44500" x2="78250" y2="44500"/>
                          <a14:foregroundMark x1="78250" y1="44500" x2="78250" y2="44500"/>
                        </a14:backgroundRemoval>
                      </a14:imgEffect>
                    </a14:imgLayer>
                  </a14:imgProps>
                </a:ext>
                <a:ext uri="{28A0092B-C50C-407E-A947-70E740481C1C}">
                  <a14:useLocalDpi xmlns:a14="http://schemas.microsoft.com/office/drawing/2010/main" val="0"/>
                </a:ext>
              </a:extLst>
            </a:blip>
            <a:srcRect l="47778" t="10444" r="14000" b="52222"/>
            <a:stretch/>
          </p:blipFill>
          <p:spPr bwMode="auto">
            <a:xfrm rot="19436692">
              <a:off x="5106971" y="754701"/>
              <a:ext cx="2621280" cy="256032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3D02D26-0DBF-4580-8C76-ECA605E69FBF}"/>
                </a:ext>
              </a:extLst>
            </p:cNvPr>
            <p:cNvSpPr txBox="1"/>
            <p:nvPr/>
          </p:nvSpPr>
          <p:spPr>
            <a:xfrm>
              <a:off x="5061050" y="1523997"/>
              <a:ext cx="2667330" cy="553998"/>
            </a:xfrm>
            <a:prstGeom prst="rect">
              <a:avLst/>
            </a:prstGeom>
            <a:noFill/>
          </p:spPr>
          <p:txBody>
            <a:bodyPr wrap="square" lIns="0" tIns="0" rIns="0" bIns="0" rtlCol="0">
              <a:spAutoFit/>
            </a:bodyPr>
            <a:lstStyle/>
            <a:p>
              <a:pPr algn="ctr"/>
              <a:r>
                <a:rPr lang="vi-VN" sz="3600" b="1" dirty="0">
                  <a:solidFill>
                    <a:srgbClr val="002060"/>
                  </a:solidFill>
                  <a:latin typeface="+mj-lt"/>
                  <a:ea typeface="Cambria" panose="02040503050406030204" pitchFamily="18" charset="0"/>
                  <a:cs typeface="Pattaya" panose="00000500000000000000" pitchFamily="2" charset="-34"/>
                </a:rPr>
                <a:t>thoăn th</a:t>
              </a:r>
              <a:r>
                <a:rPr lang="en-US" sz="3600" b="1" dirty="0" err="1">
                  <a:solidFill>
                    <a:srgbClr val="002060"/>
                  </a:solidFill>
                  <a:latin typeface="+mj-lt"/>
                  <a:ea typeface="Cambria" panose="02040503050406030204" pitchFamily="18" charset="0"/>
                  <a:cs typeface="Pattaya" panose="00000500000000000000" pitchFamily="2" charset="-34"/>
                </a:rPr>
                <a:t>oắ</a:t>
              </a:r>
              <a:r>
                <a:rPr lang="vi-VN" sz="3600" b="1" dirty="0">
                  <a:solidFill>
                    <a:srgbClr val="002060"/>
                  </a:solidFill>
                  <a:latin typeface="+mj-lt"/>
                  <a:ea typeface="Cambria" panose="02040503050406030204" pitchFamily="18" charset="0"/>
                  <a:cs typeface="Pattaya" panose="00000500000000000000" pitchFamily="2" charset="-34"/>
                </a:rPr>
                <a:t>t</a:t>
              </a:r>
              <a:endParaRPr lang="en-US" sz="5400" b="1" dirty="0">
                <a:solidFill>
                  <a:srgbClr val="002060"/>
                </a:solidFill>
                <a:latin typeface="+mj-lt"/>
                <a:ea typeface="Cambria" panose="02040503050406030204" pitchFamily="18" charset="0"/>
                <a:cs typeface="Pattaya" panose="00000500000000000000" pitchFamily="2" charset="-34"/>
              </a:endParaRPr>
            </a:p>
          </p:txBody>
        </p:sp>
      </p:grpSp>
      <p:grpSp>
        <p:nvGrpSpPr>
          <p:cNvPr id="7" name="Group 6">
            <a:extLst>
              <a:ext uri="{FF2B5EF4-FFF2-40B4-BE49-F238E27FC236}">
                <a16:creationId xmlns:a16="http://schemas.microsoft.com/office/drawing/2014/main" id="{053B638C-CDB8-4FEA-A2F2-3453B7F80006}"/>
              </a:ext>
            </a:extLst>
          </p:cNvPr>
          <p:cNvGrpSpPr/>
          <p:nvPr/>
        </p:nvGrpSpPr>
        <p:grpSpPr>
          <a:xfrm>
            <a:off x="3559283" y="3504573"/>
            <a:ext cx="3048000" cy="2133932"/>
            <a:chOff x="8359883" y="837573"/>
            <a:chExt cx="3048000" cy="2133932"/>
          </a:xfrm>
        </p:grpSpPr>
        <p:pic>
          <p:nvPicPr>
            <p:cNvPr id="13" name="Picture 4" descr="Rompecabezas 5 Piezas De Diseño Redondeado Ilustración del Vector -  Ilustración de juego, emparejamiento: 203605420">
              <a:extLst>
                <a:ext uri="{FF2B5EF4-FFF2-40B4-BE49-F238E27FC236}">
                  <a16:creationId xmlns:a16="http://schemas.microsoft.com/office/drawing/2014/main" id="{85D9BD5B-4BA2-4A2F-A2F4-2C9BB4930D9E}"/>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9500" b="80500" l="63125" r="89000">
                          <a14:foregroundMark x1="63125" y1="66875" x2="63125" y2="66875"/>
                          <a14:foregroundMark x1="72875" y1="80500" x2="72875" y2="80500"/>
                          <a14:foregroundMark x1="85750" y1="39500" x2="85750" y2="39500"/>
                        </a14:backgroundRemoval>
                      </a14:imgEffect>
                    </a14:imgLayer>
                  </a14:imgProps>
                </a:ext>
                <a:ext uri="{28A0092B-C50C-407E-A947-70E740481C1C}">
                  <a14:useLocalDpi xmlns:a14="http://schemas.microsoft.com/office/drawing/2010/main" val="0"/>
                </a:ext>
              </a:extLst>
            </a:blip>
            <a:srcRect l="61106" t="37555" r="7778" b="18001"/>
            <a:stretch/>
          </p:blipFill>
          <p:spPr bwMode="auto">
            <a:xfrm rot="15048169">
              <a:off x="8816917" y="380539"/>
              <a:ext cx="2133932" cy="3048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4C0B866-9747-4162-8C7F-5A3CF4161063}"/>
                </a:ext>
              </a:extLst>
            </p:cNvPr>
            <p:cNvSpPr txBox="1"/>
            <p:nvPr/>
          </p:nvSpPr>
          <p:spPr>
            <a:xfrm>
              <a:off x="8550218" y="1656176"/>
              <a:ext cx="2667330" cy="553998"/>
            </a:xfrm>
            <a:prstGeom prst="rect">
              <a:avLst/>
            </a:prstGeom>
            <a:noFill/>
          </p:spPr>
          <p:txBody>
            <a:bodyPr wrap="square" lIns="0" tIns="0" rIns="0" bIns="0" rtlCol="0">
              <a:spAutoFit/>
            </a:bodyPr>
            <a:lstStyle/>
            <a:p>
              <a:pPr algn="ctr"/>
              <a:r>
                <a:rPr lang="en-US" sz="3600" b="1" dirty="0">
                  <a:solidFill>
                    <a:srgbClr val="002060"/>
                  </a:solidFill>
                  <a:latin typeface="+mj-lt"/>
                  <a:ea typeface="Cambria" panose="02040503050406030204" pitchFamily="18" charset="0"/>
                  <a:cs typeface="Pattaya" panose="00000500000000000000" pitchFamily="2" charset="-34"/>
                </a:rPr>
                <a:t>g</a:t>
              </a:r>
              <a:r>
                <a:rPr lang="vi-VN" sz="3600" b="1" dirty="0">
                  <a:solidFill>
                    <a:srgbClr val="002060"/>
                  </a:solidFill>
                  <a:latin typeface="+mj-lt"/>
                  <a:ea typeface="Cambria" panose="02040503050406030204" pitchFamily="18" charset="0"/>
                  <a:cs typeface="Pattaya" panose="00000500000000000000" pitchFamily="2" charset="-34"/>
                </a:rPr>
                <a:t>iã thóc</a:t>
              </a:r>
              <a:endParaRPr lang="en-US" sz="5400" b="1" dirty="0">
                <a:solidFill>
                  <a:srgbClr val="002060"/>
                </a:solidFill>
                <a:latin typeface="+mj-lt"/>
                <a:ea typeface="Cambria" panose="02040503050406030204" pitchFamily="18" charset="0"/>
                <a:cs typeface="Pattaya" panose="00000500000000000000" pitchFamily="2" charset="-34"/>
              </a:endParaRPr>
            </a:p>
          </p:txBody>
        </p:sp>
      </p:grpSp>
      <p:grpSp>
        <p:nvGrpSpPr>
          <p:cNvPr id="8" name="Group 7">
            <a:extLst>
              <a:ext uri="{FF2B5EF4-FFF2-40B4-BE49-F238E27FC236}">
                <a16:creationId xmlns:a16="http://schemas.microsoft.com/office/drawing/2014/main" id="{AD2A7AB0-3606-47C3-BDF8-1036B80A73BF}"/>
              </a:ext>
            </a:extLst>
          </p:cNvPr>
          <p:cNvGrpSpPr/>
          <p:nvPr/>
        </p:nvGrpSpPr>
        <p:grpSpPr>
          <a:xfrm>
            <a:off x="7195903" y="3575066"/>
            <a:ext cx="3307080" cy="2133932"/>
            <a:chOff x="3168188" y="3520637"/>
            <a:chExt cx="3307080" cy="2133932"/>
          </a:xfrm>
        </p:grpSpPr>
        <p:pic>
          <p:nvPicPr>
            <p:cNvPr id="16" name="Picture 4" descr="Rompecabezas 5 Piezas De Diseño Redondeado Ilustración del Vector -  Ilustración de juego, emparejamiento: 203605420">
              <a:extLst>
                <a:ext uri="{FF2B5EF4-FFF2-40B4-BE49-F238E27FC236}">
                  <a16:creationId xmlns:a16="http://schemas.microsoft.com/office/drawing/2014/main" id="{79CBDCC8-BAC9-4C59-9A6C-DC2CC7DA2AE7}"/>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875" b="80500" l="12875" r="38625">
                          <a14:foregroundMark x1="12875" y1="44500" x2="12875" y2="44500"/>
                          <a14:foregroundMark x1="22500" y1="38875" x2="22500" y2="38875"/>
                          <a14:foregroundMark x1="27500" y1="78875" x2="27500" y2="78875"/>
                          <a14:foregroundMark x1="27375" y1="80500" x2="27375" y2="80500"/>
                        </a14:backgroundRemoval>
                      </a14:imgEffect>
                    </a14:imgLayer>
                  </a14:imgProps>
                </a:ext>
                <a:ext uri="{28A0092B-C50C-407E-A947-70E740481C1C}">
                  <a14:useLocalDpi xmlns:a14="http://schemas.microsoft.com/office/drawing/2010/main" val="0"/>
                </a:ext>
              </a:extLst>
            </a:blip>
            <a:srcRect l="10641" t="34667" r="58243" b="17111"/>
            <a:stretch/>
          </p:blipFill>
          <p:spPr bwMode="auto">
            <a:xfrm rot="6534028">
              <a:off x="3754762" y="2934063"/>
              <a:ext cx="2133932" cy="33070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B2F733C-4806-4538-9476-69EE9CFF94A2}"/>
                </a:ext>
              </a:extLst>
            </p:cNvPr>
            <p:cNvSpPr txBox="1"/>
            <p:nvPr/>
          </p:nvSpPr>
          <p:spPr>
            <a:xfrm>
              <a:off x="3619903" y="4118971"/>
              <a:ext cx="2667330" cy="553998"/>
            </a:xfrm>
            <a:prstGeom prst="rect">
              <a:avLst/>
            </a:prstGeom>
            <a:noFill/>
          </p:spPr>
          <p:txBody>
            <a:bodyPr wrap="square" lIns="0" tIns="0" rIns="0" bIns="0" rtlCol="0">
              <a:spAutoFit/>
            </a:bodyPr>
            <a:lstStyle/>
            <a:p>
              <a:pPr algn="ctr"/>
              <a:r>
                <a:rPr lang="en-US" sz="3600" b="1" dirty="0">
                  <a:solidFill>
                    <a:srgbClr val="002060"/>
                  </a:solidFill>
                  <a:latin typeface="+mj-lt"/>
                  <a:ea typeface="Cambria" panose="02040503050406030204" pitchFamily="18" charset="0"/>
                  <a:cs typeface="Pattaya" panose="00000500000000000000" pitchFamily="2" charset="-34"/>
                </a:rPr>
                <a:t>g</a:t>
              </a:r>
              <a:r>
                <a:rPr lang="vi-VN" sz="3600" b="1" dirty="0">
                  <a:solidFill>
                    <a:srgbClr val="002060"/>
                  </a:solidFill>
                  <a:latin typeface="+mj-lt"/>
                  <a:ea typeface="Cambria" panose="02040503050406030204" pitchFamily="18" charset="0"/>
                  <a:cs typeface="Pattaya" panose="00000500000000000000" pitchFamily="2" charset="-34"/>
                </a:rPr>
                <a:t>iần sàng</a:t>
              </a:r>
              <a:endParaRPr lang="en-US" sz="5400" b="1" dirty="0">
                <a:solidFill>
                  <a:srgbClr val="002060"/>
                </a:solidFill>
                <a:latin typeface="+mj-lt"/>
                <a:ea typeface="Cambria" panose="02040503050406030204" pitchFamily="18" charset="0"/>
                <a:cs typeface="Pattaya" panose="00000500000000000000" pitchFamily="2" charset="-34"/>
              </a:endParaRPr>
            </a:p>
          </p:txBody>
        </p:sp>
      </p:grpSp>
      <p:pic>
        <p:nvPicPr>
          <p:cNvPr id="6" name="Picture 5">
            <a:extLst>
              <a:ext uri="{FF2B5EF4-FFF2-40B4-BE49-F238E27FC236}">
                <a16:creationId xmlns:a16="http://schemas.microsoft.com/office/drawing/2014/main" id="{1FAF597F-EEC7-BF48-ACCF-E117C40E59D0}"/>
              </a:ext>
            </a:extLst>
          </p:cNvPr>
          <p:cNvPicPr>
            <a:picLocks noChangeAspect="1"/>
          </p:cNvPicPr>
          <p:nvPr/>
        </p:nvPicPr>
        <p:blipFill>
          <a:blip r:embed="rId9"/>
          <a:stretch>
            <a:fillRect/>
          </a:stretch>
        </p:blipFill>
        <p:spPr>
          <a:xfrm>
            <a:off x="653491" y="508541"/>
            <a:ext cx="2024047" cy="920576"/>
          </a:xfrm>
          <a:prstGeom prst="rect">
            <a:avLst/>
          </a:prstGeom>
        </p:spPr>
      </p:pic>
    </p:spTree>
    <p:extLst>
      <p:ext uri="{BB962C8B-B14F-4D97-AF65-F5344CB8AC3E}">
        <p14:creationId xmlns:p14="http://schemas.microsoft.com/office/powerpoint/2010/main" val="660025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rPr>
                <a:t>Khi tiếng trống hiệu vừa dứt,</a:t>
              </a:r>
              <a:r>
                <a:rPr kumimoji="0" lang="vi-VN" sz="3600" b="1" i="0" u="none" strike="noStrike" kern="1200" cap="none" spc="0" normalizeH="0" baseline="0" noProof="0" dirty="0">
                  <a:ln>
                    <a:noFill/>
                  </a:ln>
                  <a:solidFill>
                    <a:srgbClr val="FF0000"/>
                  </a:solidFill>
                  <a:effectLst/>
                  <a:uLnTx/>
                  <a:uFillTx/>
                  <a:latin typeface="+mj-lt"/>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rPr>
                <a:t> bốn thanh niên của bốn đội nhanh như sóc,</a:t>
              </a:r>
              <a:r>
                <a:rPr kumimoji="0" lang="vi-VN" sz="3600" b="1" i="0" u="none" strike="noStrike" kern="1200" cap="none" spc="0" normalizeH="0" baseline="0" noProof="0" dirty="0">
                  <a:ln>
                    <a:noFill/>
                  </a:ln>
                  <a:solidFill>
                    <a:srgbClr val="FF0000"/>
                  </a:solidFill>
                  <a:effectLst/>
                  <a:uLnTx/>
                  <a:uFillTx/>
                  <a:latin typeface="+mj-lt"/>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rPr>
                <a:t> thoăn thoắt leo lên bốn cây chuối bôi mỡ bóng nhẫy</a:t>
              </a:r>
              <a:r>
                <a:rPr kumimoji="0" lang="vi-VN" sz="3600" b="1" i="0" u="none" strike="noStrike" kern="1200" cap="none" spc="0" normalizeH="0" baseline="0" noProof="0" dirty="0">
                  <a:ln>
                    <a:noFill/>
                  </a:ln>
                  <a:solidFill>
                    <a:srgbClr val="FF0000"/>
                  </a:solidFill>
                  <a:effectLst/>
                  <a:uLnTx/>
                  <a:uFillTx/>
                  <a:latin typeface="+mj-lt"/>
                  <a:ea typeface="Cambria" panose="02040503050406030204" pitchFamily="18" charset="0"/>
                </a:rPr>
                <a:t>/</a:t>
              </a:r>
              <a:r>
                <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rPr>
                <a:t> để lấy nén hương cắm ở trên ngọn</a:t>
              </a:r>
              <a:r>
                <a:rPr kumimoji="0" lang="vi-VN" sz="3600" b="1" i="0" u="none" strike="noStrike" kern="1200" cap="none" spc="0" normalizeH="0" baseline="0" noProof="0" dirty="0">
                  <a:ln>
                    <a:noFill/>
                  </a:ln>
                  <a:solidFill>
                    <a:srgbClr val="FF0000"/>
                  </a:solidFill>
                  <a:effectLst/>
                  <a:uLnTx/>
                  <a:uFillTx/>
                  <a:latin typeface="+mj-lt"/>
                  <a:ea typeface="Cambria" panose="02040503050406030204" pitchFamily="18" charset="0"/>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spTree>
    <p:extLst>
      <p:ext uri="{BB962C8B-B14F-4D97-AF65-F5344CB8AC3E}">
        <p14:creationId xmlns:p14="http://schemas.microsoft.com/office/powerpoint/2010/main" val="354487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68F2C2D-D892-4EE1-E2A1-01FF9D98A1B8}"/>
              </a:ext>
            </a:extLst>
          </p:cNvPr>
          <p:cNvGrpSpPr/>
          <p:nvPr/>
        </p:nvGrpSpPr>
        <p:grpSpPr>
          <a:xfrm>
            <a:off x="700677" y="2463737"/>
            <a:ext cx="10761979" cy="2859377"/>
            <a:chOff x="208382" y="1431249"/>
            <a:chExt cx="11514437" cy="2508316"/>
          </a:xfrm>
        </p:grpSpPr>
        <p:sp>
          <p:nvSpPr>
            <p:cNvPr id="5" name="Rectangle: Rounded Corners 4">
              <a:extLst>
                <a:ext uri="{FF2B5EF4-FFF2-40B4-BE49-F238E27FC236}">
                  <a16:creationId xmlns:a16="http://schemas.microsoft.com/office/drawing/2014/main" id="{14A92DC6-8724-B5D0-381E-7319F91FC721}"/>
                </a:ext>
              </a:extLst>
            </p:cNvPr>
            <p:cNvSpPr/>
            <p:nvPr/>
          </p:nvSpPr>
          <p:spPr>
            <a:xfrm>
              <a:off x="469180" y="1595437"/>
              <a:ext cx="11253639" cy="2344128"/>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5B1CB05F-F73F-F1E6-BF7C-9029855C7DE8}"/>
                </a:ext>
              </a:extLst>
            </p:cNvPr>
            <p:cNvSpPr txBox="1"/>
            <p:nvPr/>
          </p:nvSpPr>
          <p:spPr>
            <a:xfrm>
              <a:off x="1043640" y="1716814"/>
              <a:ext cx="10404318" cy="20249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Mỗi người nấu cơm</a:t>
              </a:r>
              <a:r>
                <a:rPr kumimoji="0" lang="vi-VN" sz="36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đều mang một cái cần tre</a:t>
              </a:r>
              <a:r>
                <a:rPr kumimoji="0" lang="vi-VN" sz="36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được cắm rất khéo vào dây lưng,</a:t>
              </a:r>
              <a:r>
                <a:rPr kumimoji="0" lang="vi-VN" sz="36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uốn cong hình cánh cung</a:t>
              </a:r>
              <a:r>
                <a:rPr kumimoji="0" lang="vi-VN" sz="36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từ phía sau ra trước mặt,</a:t>
              </a:r>
              <a:r>
                <a:rPr kumimoji="0" lang="vi-VN" sz="36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a:t>
              </a:r>
              <a:r>
                <a:rPr kumimoji="0" lang="vi-VN" sz="36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đầu cần treo cái nồi nho nhỏ</a:t>
              </a:r>
              <a:r>
                <a:rPr kumimoji="0" lang="vi-VN" sz="3600" b="1" i="0" u="none" strike="noStrike" kern="1200" cap="none" spc="0" normalizeH="0" baseline="0" noProof="0" dirty="0">
                  <a:ln>
                    <a:noFill/>
                  </a:ln>
                  <a:solidFill>
                    <a:srgbClr val="FF0000"/>
                  </a:solidFill>
                  <a:effectLst/>
                  <a:uLnTx/>
                  <a:uFillTx/>
                  <a:latin typeface="+mj-lt"/>
                  <a:ea typeface="Cambria" panose="02040503050406030204" pitchFamily="18" charset="0"/>
                  <a:cs typeface="+mn-cs"/>
                </a:rPr>
                <a:t>.// </a:t>
              </a:r>
            </a:p>
          </p:txBody>
        </p:sp>
        <p:pic>
          <p:nvPicPr>
            <p:cNvPr id="11" name="Picture 10">
              <a:extLst>
                <a:ext uri="{FF2B5EF4-FFF2-40B4-BE49-F238E27FC236}">
                  <a16:creationId xmlns:a16="http://schemas.microsoft.com/office/drawing/2014/main" id="{8A278147-33AD-C7D7-D93F-786913FDCA3B}"/>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DCAD5C35-9FAF-2A0D-C18C-9F4256E5D796}"/>
              </a:ext>
            </a:extLst>
          </p:cNvPr>
          <p:cNvPicPr>
            <a:picLocks noChangeAspect="1"/>
          </p:cNvPicPr>
          <p:nvPr/>
        </p:nvPicPr>
        <p:blipFill>
          <a:blip r:embed="rId3"/>
          <a:stretch>
            <a:fillRect/>
          </a:stretch>
        </p:blipFill>
        <p:spPr>
          <a:xfrm>
            <a:off x="2327601" y="547997"/>
            <a:ext cx="7876715" cy="123759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F2825B1D-5DF0-D2A2-5D8A-B329CB2EB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627" y="0"/>
            <a:ext cx="1390351" cy="1390351"/>
          </a:xfrm>
          <a:prstGeom prst="rect">
            <a:avLst/>
          </a:prstGeom>
        </p:spPr>
      </p:pic>
    </p:spTree>
    <p:extLst>
      <p:ext uri="{BB962C8B-B14F-4D97-AF65-F5344CB8AC3E}">
        <p14:creationId xmlns:p14="http://schemas.microsoft.com/office/powerpoint/2010/main" val="403285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928566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864</TotalTime>
  <Words>796</Words>
  <Application>Microsoft Office PowerPoint</Application>
  <PresentationFormat>Widescreen</PresentationFormat>
  <Paragraphs>67</Paragraphs>
  <Slides>25</Slides>
  <Notes>3</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Aptos</vt:lpstr>
      <vt:lpstr>Aptos Display</vt:lpstr>
      <vt:lpstr>Arial</vt:lpstr>
      <vt:lpstr>Calibri</vt:lpstr>
      <vt:lpstr>Calibri Light</vt:lpstr>
      <vt:lpstr>Cambria</vt:lpstr>
      <vt:lpstr>Times New Roman</vt:lpstr>
      <vt:lpstr>Office 主题</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Administrator</cp:lastModifiedBy>
  <cp:revision>158</cp:revision>
  <dcterms:created xsi:type="dcterms:W3CDTF">2021-04-23T06:18:56Z</dcterms:created>
  <dcterms:modified xsi:type="dcterms:W3CDTF">2025-02-25T12:57:17Z</dcterms:modified>
</cp:coreProperties>
</file>