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688" r:id="rId5"/>
    <p:sldMasterId id="2147483701" r:id="rId6"/>
    <p:sldMasterId id="2147483713" r:id="rId7"/>
  </p:sldMasterIdLst>
  <p:notesMasterIdLst>
    <p:notesMasterId r:id="rId31"/>
  </p:notesMasterIdLst>
  <p:sldIdLst>
    <p:sldId id="260" r:id="rId8"/>
    <p:sldId id="2634" r:id="rId9"/>
    <p:sldId id="258" r:id="rId10"/>
    <p:sldId id="261" r:id="rId11"/>
    <p:sldId id="300" r:id="rId12"/>
    <p:sldId id="2635" r:id="rId13"/>
    <p:sldId id="306" r:id="rId14"/>
    <p:sldId id="2636" r:id="rId15"/>
    <p:sldId id="285" r:id="rId16"/>
    <p:sldId id="307" r:id="rId17"/>
    <p:sldId id="279" r:id="rId18"/>
    <p:sldId id="2638" r:id="rId19"/>
    <p:sldId id="2641" r:id="rId20"/>
    <p:sldId id="2639" r:id="rId21"/>
    <p:sldId id="2640" r:id="rId22"/>
    <p:sldId id="2644" r:id="rId23"/>
    <p:sldId id="2642" r:id="rId24"/>
    <p:sldId id="2643" r:id="rId25"/>
    <p:sldId id="2645" r:id="rId26"/>
    <p:sldId id="281" r:id="rId27"/>
    <p:sldId id="2646" r:id="rId28"/>
    <p:sldId id="2647" r:id="rId29"/>
    <p:sldId id="29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00"/>
    <a:srgbClr val="00FFFF"/>
    <a:srgbClr val="FA7496"/>
    <a:srgbClr val="FF3399"/>
    <a:srgbClr val="E4E5E8"/>
    <a:srgbClr val="000000"/>
    <a:srgbClr val="FFFFCC"/>
    <a:srgbClr val="CCCC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474" autoAdjust="0"/>
  </p:normalViewPr>
  <p:slideViewPr>
    <p:cSldViewPr snapToGrid="0">
      <p:cViewPr varScale="1">
        <p:scale>
          <a:sx n="59" d="100"/>
          <a:sy n="59" d="100"/>
        </p:scale>
        <p:origin x="945"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16A490-8969-4D8D-989F-2BEB2D66A6FF}" type="datetimeFigureOut">
              <a:rPr lang="en-US" smtClean="0"/>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36335-B69E-4D85-B7CC-E77266A875B5}" type="slidenum">
              <a:rPr lang="en-US" smtClean="0"/>
              <a:t>‹#›</a:t>
            </a:fld>
            <a:endParaRPr lang="en-US"/>
          </a:p>
        </p:txBody>
      </p:sp>
    </p:spTree>
    <p:extLst>
      <p:ext uri="{BB962C8B-B14F-4D97-AF65-F5344CB8AC3E}">
        <p14:creationId xmlns:p14="http://schemas.microsoft.com/office/powerpoint/2010/main" val="2284693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936335-B69E-4D85-B7CC-E77266A875B5}" type="slidenum">
              <a:rPr lang="en-US" smtClean="0"/>
              <a:t>17</a:t>
            </a:fld>
            <a:endParaRPr lang="en-US"/>
          </a:p>
        </p:txBody>
      </p:sp>
    </p:spTree>
    <p:extLst>
      <p:ext uri="{BB962C8B-B14F-4D97-AF65-F5344CB8AC3E}">
        <p14:creationId xmlns:p14="http://schemas.microsoft.com/office/powerpoint/2010/main" val="1700253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936335-B69E-4D85-B7CC-E77266A875B5}" type="slidenum">
              <a:rPr lang="en-US" smtClean="0"/>
              <a:t>18</a:t>
            </a:fld>
            <a:endParaRPr lang="en-US"/>
          </a:p>
        </p:txBody>
      </p:sp>
    </p:spTree>
    <p:extLst>
      <p:ext uri="{BB962C8B-B14F-4D97-AF65-F5344CB8AC3E}">
        <p14:creationId xmlns:p14="http://schemas.microsoft.com/office/powerpoint/2010/main" val="1859271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285E5-3499-79CD-D4A0-9A0FB777E0B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6FE1A-D2E8-9FED-7353-D9A0531657C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486936-4C26-1DD1-42CF-5A856BBC468C}"/>
              </a:ext>
            </a:extLst>
          </p:cNvPr>
          <p:cNvSpPr>
            <a:spLocks noGrp="1"/>
          </p:cNvSpPr>
          <p:nvPr>
            <p:ph type="dt" sz="half" idx="10"/>
          </p:nvPr>
        </p:nvSpPr>
        <p:spPr>
          <a:xfrm>
            <a:off x="838200" y="6356350"/>
            <a:ext cx="2743200" cy="365125"/>
          </a:xfrm>
          <a:prstGeom prst="rect">
            <a:avLst/>
          </a:prstGeom>
        </p:spPr>
        <p:txBody>
          <a:bodyPr/>
          <a:lstStyle/>
          <a:p>
            <a:fld id="{C118DE0D-C7C3-4155-95A2-3205EED884C2}" type="datetimeFigureOut">
              <a:rPr lang="en-US" smtClean="0"/>
              <a:t>2/25/2025</a:t>
            </a:fld>
            <a:endParaRPr lang="en-US"/>
          </a:p>
        </p:txBody>
      </p:sp>
      <p:sp>
        <p:nvSpPr>
          <p:cNvPr id="5" name="Footer Placeholder 4">
            <a:extLst>
              <a:ext uri="{FF2B5EF4-FFF2-40B4-BE49-F238E27FC236}">
                <a16:creationId xmlns:a16="http://schemas.microsoft.com/office/drawing/2014/main" id="{1ED06B07-BA08-63ED-6BF1-B58D1B4161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45336A-54C4-B51F-BEA9-62E3C173D754}"/>
              </a:ext>
            </a:extLst>
          </p:cNvPr>
          <p:cNvSpPr>
            <a:spLocks noGrp="1"/>
          </p:cNvSpPr>
          <p:nvPr>
            <p:ph type="sldNum" sz="quarter" idx="12"/>
          </p:nvPr>
        </p:nvSpPr>
        <p:spPr>
          <a:xfrm>
            <a:off x="8610600" y="6356350"/>
            <a:ext cx="2743200" cy="365125"/>
          </a:xfrm>
          <a:prstGeom prst="rect">
            <a:avLst/>
          </a:prstGeom>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1999231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F364-1E15-02CE-55E1-99F47B0000C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1D8FED-CAF8-38DE-324D-95A8D86BC25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5C0696-E281-5E91-7BDB-8F6959CD4448}"/>
              </a:ext>
            </a:extLst>
          </p:cNvPr>
          <p:cNvSpPr>
            <a:spLocks noGrp="1"/>
          </p:cNvSpPr>
          <p:nvPr>
            <p:ph type="dt" sz="half" idx="10"/>
          </p:nvPr>
        </p:nvSpPr>
        <p:spPr>
          <a:xfrm>
            <a:off x="838200" y="6356350"/>
            <a:ext cx="2743200" cy="365125"/>
          </a:xfrm>
          <a:prstGeom prst="rect">
            <a:avLst/>
          </a:prstGeom>
        </p:spPr>
        <p:txBody>
          <a:bodyPr/>
          <a:lstStyle/>
          <a:p>
            <a:fld id="{C118DE0D-C7C3-4155-95A2-3205EED884C2}" type="datetimeFigureOut">
              <a:rPr lang="en-US" smtClean="0"/>
              <a:t>2/25/2025</a:t>
            </a:fld>
            <a:endParaRPr lang="en-US"/>
          </a:p>
        </p:txBody>
      </p:sp>
      <p:sp>
        <p:nvSpPr>
          <p:cNvPr id="5" name="Footer Placeholder 4">
            <a:extLst>
              <a:ext uri="{FF2B5EF4-FFF2-40B4-BE49-F238E27FC236}">
                <a16:creationId xmlns:a16="http://schemas.microsoft.com/office/drawing/2014/main" id="{D68C964E-3ABE-E366-C585-BD1E576A7D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92B6A9-F5DE-22E7-79C5-C3703062E0EC}"/>
              </a:ext>
            </a:extLst>
          </p:cNvPr>
          <p:cNvSpPr>
            <a:spLocks noGrp="1"/>
          </p:cNvSpPr>
          <p:nvPr>
            <p:ph type="sldNum" sz="quarter" idx="12"/>
          </p:nvPr>
        </p:nvSpPr>
        <p:spPr>
          <a:xfrm>
            <a:off x="8610600" y="6356350"/>
            <a:ext cx="2743200" cy="365125"/>
          </a:xfrm>
          <a:prstGeom prst="rect">
            <a:avLst/>
          </a:prstGeom>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62931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DEA13C-B81C-EE0B-9EE4-EE4E45662BA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83A7D8-C912-C1EF-82C0-DA6BD264C5D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06C4D-F1A6-9D65-4D44-2A68B0B934F7}"/>
              </a:ext>
            </a:extLst>
          </p:cNvPr>
          <p:cNvSpPr>
            <a:spLocks noGrp="1"/>
          </p:cNvSpPr>
          <p:nvPr>
            <p:ph type="dt" sz="half" idx="10"/>
          </p:nvPr>
        </p:nvSpPr>
        <p:spPr>
          <a:xfrm>
            <a:off x="838200" y="6356350"/>
            <a:ext cx="2743200" cy="365125"/>
          </a:xfrm>
          <a:prstGeom prst="rect">
            <a:avLst/>
          </a:prstGeom>
        </p:spPr>
        <p:txBody>
          <a:bodyPr/>
          <a:lstStyle/>
          <a:p>
            <a:fld id="{C118DE0D-C7C3-4155-95A2-3205EED884C2}" type="datetimeFigureOut">
              <a:rPr lang="en-US" smtClean="0"/>
              <a:t>2/25/2025</a:t>
            </a:fld>
            <a:endParaRPr lang="en-US"/>
          </a:p>
        </p:txBody>
      </p:sp>
      <p:sp>
        <p:nvSpPr>
          <p:cNvPr id="5" name="Footer Placeholder 4">
            <a:extLst>
              <a:ext uri="{FF2B5EF4-FFF2-40B4-BE49-F238E27FC236}">
                <a16:creationId xmlns:a16="http://schemas.microsoft.com/office/drawing/2014/main" id="{53A79BFB-FEEE-7AB9-1B27-8E40BCB7C2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C366F81-EE8C-04D5-923A-ACF6960CE18C}"/>
              </a:ext>
            </a:extLst>
          </p:cNvPr>
          <p:cNvSpPr>
            <a:spLocks noGrp="1"/>
          </p:cNvSpPr>
          <p:nvPr>
            <p:ph type="sldNum" sz="quarter" idx="12"/>
          </p:nvPr>
        </p:nvSpPr>
        <p:spPr>
          <a:xfrm>
            <a:off x="8610600" y="6356350"/>
            <a:ext cx="2743200" cy="365125"/>
          </a:xfrm>
          <a:prstGeom prst="rect">
            <a:avLst/>
          </a:prstGeom>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75830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187335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697208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71346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40078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931648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179376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318268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75254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51D6B-0B77-62CE-7971-4A27605245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FDB642F-1B13-1AB4-3D47-BF2C0570871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555AAD-ACCA-B481-3FBD-9A40CF92B7D1}"/>
              </a:ext>
            </a:extLst>
          </p:cNvPr>
          <p:cNvSpPr>
            <a:spLocks noGrp="1"/>
          </p:cNvSpPr>
          <p:nvPr>
            <p:ph type="dt" sz="half" idx="10"/>
          </p:nvPr>
        </p:nvSpPr>
        <p:spPr>
          <a:xfrm>
            <a:off x="838200" y="6356350"/>
            <a:ext cx="2743200" cy="365125"/>
          </a:xfrm>
          <a:prstGeom prst="rect">
            <a:avLst/>
          </a:prstGeom>
        </p:spPr>
        <p:txBody>
          <a:bodyPr/>
          <a:lstStyle/>
          <a:p>
            <a:fld id="{C118DE0D-C7C3-4155-95A2-3205EED884C2}" type="datetimeFigureOut">
              <a:rPr lang="en-US" smtClean="0"/>
              <a:t>2/25/2025</a:t>
            </a:fld>
            <a:endParaRPr lang="en-US"/>
          </a:p>
        </p:txBody>
      </p:sp>
      <p:sp>
        <p:nvSpPr>
          <p:cNvPr id="5" name="Footer Placeholder 4">
            <a:extLst>
              <a:ext uri="{FF2B5EF4-FFF2-40B4-BE49-F238E27FC236}">
                <a16:creationId xmlns:a16="http://schemas.microsoft.com/office/drawing/2014/main" id="{BAB36E94-76D9-B434-609B-8703904872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67B764D-AF39-BD2A-797F-1D8CEDEF669F}"/>
              </a:ext>
            </a:extLst>
          </p:cNvPr>
          <p:cNvSpPr>
            <a:spLocks noGrp="1"/>
          </p:cNvSpPr>
          <p:nvPr>
            <p:ph type="sldNum" sz="quarter" idx="12"/>
          </p:nvPr>
        </p:nvSpPr>
        <p:spPr>
          <a:xfrm>
            <a:off x="8610600" y="6356350"/>
            <a:ext cx="2743200" cy="365125"/>
          </a:xfrm>
          <a:prstGeom prst="rect">
            <a:avLst/>
          </a:prstGeom>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789145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962943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978819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2/25/2025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645830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1771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285E5-3499-79CD-D4A0-9A0FB777E0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6FE1A-D2E8-9FED-7353-D9A0531657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486936-4C26-1DD1-42CF-5A856BBC468C}"/>
              </a:ext>
            </a:extLst>
          </p:cNvPr>
          <p:cNvSpPr>
            <a:spLocks noGrp="1"/>
          </p:cNvSpPr>
          <p:nvPr>
            <p:ph type="dt" sz="half" idx="10"/>
          </p:nvPr>
        </p:nvSpPr>
        <p:spPr/>
        <p:txBody>
          <a:bodyPr/>
          <a:lstStyle/>
          <a:p>
            <a:fld id="{C118DE0D-C7C3-4155-95A2-3205EED884C2}" type="datetimeFigureOut">
              <a:rPr lang="en-US" smtClean="0"/>
              <a:t>2/25/2025</a:t>
            </a:fld>
            <a:endParaRPr lang="en-US"/>
          </a:p>
        </p:txBody>
      </p:sp>
      <p:sp>
        <p:nvSpPr>
          <p:cNvPr id="5" name="Footer Placeholder 4">
            <a:extLst>
              <a:ext uri="{FF2B5EF4-FFF2-40B4-BE49-F238E27FC236}">
                <a16:creationId xmlns:a16="http://schemas.microsoft.com/office/drawing/2014/main" id="{1ED06B07-BA08-63ED-6BF1-B58D1B416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5336A-54C4-B51F-BEA9-62E3C173D754}"/>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1140199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51D6B-0B77-62CE-7971-4A27605245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DB642F-1B13-1AB4-3D47-BF2C057087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555AAD-ACCA-B481-3FBD-9A40CF92B7D1}"/>
              </a:ext>
            </a:extLst>
          </p:cNvPr>
          <p:cNvSpPr>
            <a:spLocks noGrp="1"/>
          </p:cNvSpPr>
          <p:nvPr>
            <p:ph type="dt" sz="half" idx="10"/>
          </p:nvPr>
        </p:nvSpPr>
        <p:spPr/>
        <p:txBody>
          <a:bodyPr/>
          <a:lstStyle/>
          <a:p>
            <a:fld id="{C118DE0D-C7C3-4155-95A2-3205EED884C2}" type="datetimeFigureOut">
              <a:rPr lang="en-US" smtClean="0"/>
              <a:t>2/25/2025</a:t>
            </a:fld>
            <a:endParaRPr lang="en-US"/>
          </a:p>
        </p:txBody>
      </p:sp>
      <p:sp>
        <p:nvSpPr>
          <p:cNvPr id="5" name="Footer Placeholder 4">
            <a:extLst>
              <a:ext uri="{FF2B5EF4-FFF2-40B4-BE49-F238E27FC236}">
                <a16:creationId xmlns:a16="http://schemas.microsoft.com/office/drawing/2014/main" id="{BAB36E94-76D9-B434-609B-8703904872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B764D-AF39-BD2A-797F-1D8CEDEF669F}"/>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8129931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521D6-4CE4-5EC5-60B4-3561EA1230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491D95-236A-E39F-17D8-02EAE5B0AD4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A76ED1-317F-43EA-3D9F-CCD6630B4D87}"/>
              </a:ext>
            </a:extLst>
          </p:cNvPr>
          <p:cNvSpPr>
            <a:spLocks noGrp="1"/>
          </p:cNvSpPr>
          <p:nvPr>
            <p:ph type="dt" sz="half" idx="10"/>
          </p:nvPr>
        </p:nvSpPr>
        <p:spPr/>
        <p:txBody>
          <a:bodyPr/>
          <a:lstStyle/>
          <a:p>
            <a:fld id="{C118DE0D-C7C3-4155-95A2-3205EED884C2}" type="datetimeFigureOut">
              <a:rPr lang="en-US" smtClean="0"/>
              <a:t>2/25/2025</a:t>
            </a:fld>
            <a:endParaRPr lang="en-US"/>
          </a:p>
        </p:txBody>
      </p:sp>
      <p:sp>
        <p:nvSpPr>
          <p:cNvPr id="5" name="Footer Placeholder 4">
            <a:extLst>
              <a:ext uri="{FF2B5EF4-FFF2-40B4-BE49-F238E27FC236}">
                <a16:creationId xmlns:a16="http://schemas.microsoft.com/office/drawing/2014/main" id="{4AA3B16D-0197-6FB4-A14F-1FAC3AE6D4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6511F-9F77-57DC-5D27-4771E485CDB7}"/>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60364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71939-D73E-9F5B-B76A-4050DE95E6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71CC68-E542-3666-216C-0449C011CA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BC2EB8-8189-5F3E-CE8F-EDBAAE1855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DF04FF-5F68-1C96-2611-9289AC898ADB}"/>
              </a:ext>
            </a:extLst>
          </p:cNvPr>
          <p:cNvSpPr>
            <a:spLocks noGrp="1"/>
          </p:cNvSpPr>
          <p:nvPr>
            <p:ph type="dt" sz="half" idx="10"/>
          </p:nvPr>
        </p:nvSpPr>
        <p:spPr/>
        <p:txBody>
          <a:bodyPr/>
          <a:lstStyle/>
          <a:p>
            <a:fld id="{C118DE0D-C7C3-4155-95A2-3205EED884C2}" type="datetimeFigureOut">
              <a:rPr lang="en-US" smtClean="0"/>
              <a:t>2/25/2025</a:t>
            </a:fld>
            <a:endParaRPr lang="en-US"/>
          </a:p>
        </p:txBody>
      </p:sp>
      <p:sp>
        <p:nvSpPr>
          <p:cNvPr id="6" name="Footer Placeholder 5">
            <a:extLst>
              <a:ext uri="{FF2B5EF4-FFF2-40B4-BE49-F238E27FC236}">
                <a16:creationId xmlns:a16="http://schemas.microsoft.com/office/drawing/2014/main" id="{EDAC4C64-6B31-8101-A08E-14AEDCA983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4C4801-5C0B-9C2D-1582-D2D5083B39A7}"/>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238810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3E826-7416-DFE4-E64B-F39B5A8CDA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FEE1C0-D8B9-40CA-5756-A33552BC0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AB5B2C-8699-2707-184A-97EA728132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C17991-B6E2-9CCB-53FE-CF7F2BE1DC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19C6E5-39B2-F488-61ED-01DAEA12DF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4C1422-821C-0551-CC9A-9867A20A52B7}"/>
              </a:ext>
            </a:extLst>
          </p:cNvPr>
          <p:cNvSpPr>
            <a:spLocks noGrp="1"/>
          </p:cNvSpPr>
          <p:nvPr>
            <p:ph type="dt" sz="half" idx="10"/>
          </p:nvPr>
        </p:nvSpPr>
        <p:spPr/>
        <p:txBody>
          <a:bodyPr/>
          <a:lstStyle/>
          <a:p>
            <a:fld id="{C118DE0D-C7C3-4155-95A2-3205EED884C2}" type="datetimeFigureOut">
              <a:rPr lang="en-US" smtClean="0"/>
              <a:t>2/25/2025</a:t>
            </a:fld>
            <a:endParaRPr lang="en-US"/>
          </a:p>
        </p:txBody>
      </p:sp>
      <p:sp>
        <p:nvSpPr>
          <p:cNvPr id="8" name="Footer Placeholder 7">
            <a:extLst>
              <a:ext uri="{FF2B5EF4-FFF2-40B4-BE49-F238E27FC236}">
                <a16:creationId xmlns:a16="http://schemas.microsoft.com/office/drawing/2014/main" id="{670AAD14-6817-0A8A-F460-5DA7F1181E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1DF8F6-928A-FE52-535C-07E9E94E0F08}"/>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8273271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E7850-C959-A108-7585-577387CFB1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1CF750-1F1C-1CA2-CF89-9682854BCCF9}"/>
              </a:ext>
            </a:extLst>
          </p:cNvPr>
          <p:cNvSpPr>
            <a:spLocks noGrp="1"/>
          </p:cNvSpPr>
          <p:nvPr>
            <p:ph type="dt" sz="half" idx="10"/>
          </p:nvPr>
        </p:nvSpPr>
        <p:spPr/>
        <p:txBody>
          <a:bodyPr/>
          <a:lstStyle/>
          <a:p>
            <a:fld id="{C118DE0D-C7C3-4155-95A2-3205EED884C2}" type="datetimeFigureOut">
              <a:rPr lang="en-US" smtClean="0"/>
              <a:t>2/25/2025</a:t>
            </a:fld>
            <a:endParaRPr lang="en-US"/>
          </a:p>
        </p:txBody>
      </p:sp>
      <p:sp>
        <p:nvSpPr>
          <p:cNvPr id="4" name="Footer Placeholder 3">
            <a:extLst>
              <a:ext uri="{FF2B5EF4-FFF2-40B4-BE49-F238E27FC236}">
                <a16:creationId xmlns:a16="http://schemas.microsoft.com/office/drawing/2014/main" id="{58CDBF80-C737-19C0-6F4A-C09443A1C6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0F1DA0-754D-FE1F-424F-8EC7F36F829B}"/>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777231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521D6-4CE4-5EC5-60B4-3561EA12306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491D95-236A-E39F-17D8-02EAE5B0AD4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A76ED1-317F-43EA-3D9F-CCD6630B4D87}"/>
              </a:ext>
            </a:extLst>
          </p:cNvPr>
          <p:cNvSpPr>
            <a:spLocks noGrp="1"/>
          </p:cNvSpPr>
          <p:nvPr>
            <p:ph type="dt" sz="half" idx="10"/>
          </p:nvPr>
        </p:nvSpPr>
        <p:spPr>
          <a:xfrm>
            <a:off x="838200" y="6356350"/>
            <a:ext cx="2743200" cy="365125"/>
          </a:xfrm>
          <a:prstGeom prst="rect">
            <a:avLst/>
          </a:prstGeom>
        </p:spPr>
        <p:txBody>
          <a:bodyPr/>
          <a:lstStyle/>
          <a:p>
            <a:fld id="{C118DE0D-C7C3-4155-95A2-3205EED884C2}" type="datetimeFigureOut">
              <a:rPr lang="en-US" smtClean="0"/>
              <a:t>2/25/2025</a:t>
            </a:fld>
            <a:endParaRPr lang="en-US"/>
          </a:p>
        </p:txBody>
      </p:sp>
      <p:sp>
        <p:nvSpPr>
          <p:cNvPr id="5" name="Footer Placeholder 4">
            <a:extLst>
              <a:ext uri="{FF2B5EF4-FFF2-40B4-BE49-F238E27FC236}">
                <a16:creationId xmlns:a16="http://schemas.microsoft.com/office/drawing/2014/main" id="{4AA3B16D-0197-6FB4-A14F-1FAC3AE6D4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A66511F-9F77-57DC-5D27-4771E485CDB7}"/>
              </a:ext>
            </a:extLst>
          </p:cNvPr>
          <p:cNvSpPr>
            <a:spLocks noGrp="1"/>
          </p:cNvSpPr>
          <p:nvPr>
            <p:ph type="sldNum" sz="quarter" idx="12"/>
          </p:nvPr>
        </p:nvSpPr>
        <p:spPr>
          <a:xfrm>
            <a:off x="8610600" y="6356350"/>
            <a:ext cx="2743200" cy="365125"/>
          </a:xfrm>
          <a:prstGeom prst="rect">
            <a:avLst/>
          </a:prstGeom>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66515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453D95-BE57-7370-EE9E-550D50271380}"/>
              </a:ext>
            </a:extLst>
          </p:cNvPr>
          <p:cNvSpPr>
            <a:spLocks noGrp="1"/>
          </p:cNvSpPr>
          <p:nvPr>
            <p:ph type="dt" sz="half" idx="10"/>
          </p:nvPr>
        </p:nvSpPr>
        <p:spPr/>
        <p:txBody>
          <a:bodyPr/>
          <a:lstStyle/>
          <a:p>
            <a:fld id="{C118DE0D-C7C3-4155-95A2-3205EED884C2}" type="datetimeFigureOut">
              <a:rPr lang="en-US" smtClean="0"/>
              <a:t>2/25/2025</a:t>
            </a:fld>
            <a:endParaRPr lang="en-US"/>
          </a:p>
        </p:txBody>
      </p:sp>
      <p:sp>
        <p:nvSpPr>
          <p:cNvPr id="3" name="Footer Placeholder 2">
            <a:extLst>
              <a:ext uri="{FF2B5EF4-FFF2-40B4-BE49-F238E27FC236}">
                <a16:creationId xmlns:a16="http://schemas.microsoft.com/office/drawing/2014/main" id="{8C7CC7CA-5955-B84D-14D5-EF37E90538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41C2C4-794C-5541-E92F-D71B25C761AA}"/>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1060900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1A71F-8BB9-D874-4265-8A31648CFE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74F56D-DC3B-23A9-A3B0-5CD2AF8242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4D28FF-0D49-4633-D1F1-828971FEAA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FF04FD-1862-99BD-2F27-0CCC481AC629}"/>
              </a:ext>
            </a:extLst>
          </p:cNvPr>
          <p:cNvSpPr>
            <a:spLocks noGrp="1"/>
          </p:cNvSpPr>
          <p:nvPr>
            <p:ph type="dt" sz="half" idx="10"/>
          </p:nvPr>
        </p:nvSpPr>
        <p:spPr/>
        <p:txBody>
          <a:bodyPr/>
          <a:lstStyle/>
          <a:p>
            <a:fld id="{C118DE0D-C7C3-4155-95A2-3205EED884C2}" type="datetimeFigureOut">
              <a:rPr lang="en-US" smtClean="0"/>
              <a:t>2/25/2025</a:t>
            </a:fld>
            <a:endParaRPr lang="en-US"/>
          </a:p>
        </p:txBody>
      </p:sp>
      <p:sp>
        <p:nvSpPr>
          <p:cNvPr id="6" name="Footer Placeholder 5">
            <a:extLst>
              <a:ext uri="{FF2B5EF4-FFF2-40B4-BE49-F238E27FC236}">
                <a16:creationId xmlns:a16="http://schemas.microsoft.com/office/drawing/2014/main" id="{094C4179-E539-43BC-CD43-631BE7B931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27EE77-2CAE-CCA4-BE1F-E23D5D7AAC37}"/>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1022029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25E5A-D732-4762-D017-0FD71CF8FF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621A4B-17BA-41A8-D73D-C9FE57F1EB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52B2E6-4E0E-AAE8-B623-02AF74B083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C8DCD0-FB89-DDBA-E5CF-102075138CAB}"/>
              </a:ext>
            </a:extLst>
          </p:cNvPr>
          <p:cNvSpPr>
            <a:spLocks noGrp="1"/>
          </p:cNvSpPr>
          <p:nvPr>
            <p:ph type="dt" sz="half" idx="10"/>
          </p:nvPr>
        </p:nvSpPr>
        <p:spPr/>
        <p:txBody>
          <a:bodyPr/>
          <a:lstStyle/>
          <a:p>
            <a:fld id="{C118DE0D-C7C3-4155-95A2-3205EED884C2}" type="datetimeFigureOut">
              <a:rPr lang="en-US" smtClean="0"/>
              <a:t>2/25/2025</a:t>
            </a:fld>
            <a:endParaRPr lang="en-US"/>
          </a:p>
        </p:txBody>
      </p:sp>
      <p:sp>
        <p:nvSpPr>
          <p:cNvPr id="6" name="Footer Placeholder 5">
            <a:extLst>
              <a:ext uri="{FF2B5EF4-FFF2-40B4-BE49-F238E27FC236}">
                <a16:creationId xmlns:a16="http://schemas.microsoft.com/office/drawing/2014/main" id="{5144EFE2-DB5F-A1C2-0B64-81C9AD4A97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05B3E-B799-536C-8A38-1517E6BC6C2E}"/>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760915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F364-1E15-02CE-55E1-99F47B000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1D8FED-CAF8-38DE-324D-95A8D86BC2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5C0696-E281-5E91-7BDB-8F6959CD4448}"/>
              </a:ext>
            </a:extLst>
          </p:cNvPr>
          <p:cNvSpPr>
            <a:spLocks noGrp="1"/>
          </p:cNvSpPr>
          <p:nvPr>
            <p:ph type="dt" sz="half" idx="10"/>
          </p:nvPr>
        </p:nvSpPr>
        <p:spPr/>
        <p:txBody>
          <a:bodyPr/>
          <a:lstStyle/>
          <a:p>
            <a:fld id="{C118DE0D-C7C3-4155-95A2-3205EED884C2}" type="datetimeFigureOut">
              <a:rPr lang="en-US" smtClean="0"/>
              <a:t>2/25/2025</a:t>
            </a:fld>
            <a:endParaRPr lang="en-US"/>
          </a:p>
        </p:txBody>
      </p:sp>
      <p:sp>
        <p:nvSpPr>
          <p:cNvPr id="5" name="Footer Placeholder 4">
            <a:extLst>
              <a:ext uri="{FF2B5EF4-FFF2-40B4-BE49-F238E27FC236}">
                <a16:creationId xmlns:a16="http://schemas.microsoft.com/office/drawing/2014/main" id="{D68C964E-3ABE-E366-C585-BD1E576A7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92B6A9-F5DE-22E7-79C5-C3703062E0EC}"/>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6792994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DEA13C-B81C-EE0B-9EE4-EE4E45662B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83A7D8-C912-C1EF-82C0-DA6BD264C5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06C4D-F1A6-9D65-4D44-2A68B0B934F7}"/>
              </a:ext>
            </a:extLst>
          </p:cNvPr>
          <p:cNvSpPr>
            <a:spLocks noGrp="1"/>
          </p:cNvSpPr>
          <p:nvPr>
            <p:ph type="dt" sz="half" idx="10"/>
          </p:nvPr>
        </p:nvSpPr>
        <p:spPr/>
        <p:txBody>
          <a:bodyPr/>
          <a:lstStyle/>
          <a:p>
            <a:fld id="{C118DE0D-C7C3-4155-95A2-3205EED884C2}" type="datetimeFigureOut">
              <a:rPr lang="en-US" smtClean="0"/>
              <a:t>2/25/2025</a:t>
            </a:fld>
            <a:endParaRPr lang="en-US"/>
          </a:p>
        </p:txBody>
      </p:sp>
      <p:sp>
        <p:nvSpPr>
          <p:cNvPr id="5" name="Footer Placeholder 4">
            <a:extLst>
              <a:ext uri="{FF2B5EF4-FFF2-40B4-BE49-F238E27FC236}">
                <a16:creationId xmlns:a16="http://schemas.microsoft.com/office/drawing/2014/main" id="{53A79BFB-FEEE-7AB9-1B27-8E40BCB7C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366F81-EE8C-04D5-923A-ACF6960CE18C}"/>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4586744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2/25/2025</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0287561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2/25/2025</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3020900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2/25/2025</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0461163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2/25/2025</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3261162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2/25/2025</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31028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71939-D73E-9F5B-B76A-4050DE95E62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271CC68-E542-3666-216C-0449C011CAF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BC2EB8-8189-5F3E-CE8F-EDBAAE18551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DF04FF-5F68-1C96-2611-9289AC898ADB}"/>
              </a:ext>
            </a:extLst>
          </p:cNvPr>
          <p:cNvSpPr>
            <a:spLocks noGrp="1"/>
          </p:cNvSpPr>
          <p:nvPr>
            <p:ph type="dt" sz="half" idx="10"/>
          </p:nvPr>
        </p:nvSpPr>
        <p:spPr>
          <a:xfrm>
            <a:off x="838200" y="6356350"/>
            <a:ext cx="2743200" cy="365125"/>
          </a:xfrm>
          <a:prstGeom prst="rect">
            <a:avLst/>
          </a:prstGeom>
        </p:spPr>
        <p:txBody>
          <a:bodyPr/>
          <a:lstStyle/>
          <a:p>
            <a:fld id="{C118DE0D-C7C3-4155-95A2-3205EED884C2}" type="datetimeFigureOut">
              <a:rPr lang="en-US" smtClean="0"/>
              <a:t>2/25/2025</a:t>
            </a:fld>
            <a:endParaRPr lang="en-US"/>
          </a:p>
        </p:txBody>
      </p:sp>
      <p:sp>
        <p:nvSpPr>
          <p:cNvPr id="6" name="Footer Placeholder 5">
            <a:extLst>
              <a:ext uri="{FF2B5EF4-FFF2-40B4-BE49-F238E27FC236}">
                <a16:creationId xmlns:a16="http://schemas.microsoft.com/office/drawing/2014/main" id="{EDAC4C64-6B31-8101-A08E-14AEDCA983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B4C4801-5C0B-9C2D-1582-D2D5083B39A7}"/>
              </a:ext>
            </a:extLst>
          </p:cNvPr>
          <p:cNvSpPr>
            <a:spLocks noGrp="1"/>
          </p:cNvSpPr>
          <p:nvPr>
            <p:ph type="sldNum" sz="quarter" idx="12"/>
          </p:nvPr>
        </p:nvSpPr>
        <p:spPr>
          <a:xfrm>
            <a:off x="8610600" y="6356350"/>
            <a:ext cx="2743200" cy="365125"/>
          </a:xfrm>
          <a:prstGeom prst="rect">
            <a:avLst/>
          </a:prstGeom>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4044590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2/25/2025</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1935353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2/25/2025</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8577447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2/25/2025</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548040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2/25/2025</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07404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2/25/2025</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5886727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2/25/2025</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209580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3E826-7416-DFE4-E64B-F39B5A8CDA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3FEE1C0-D8B9-40CA-5756-A33552BC0E3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AB5B2C-8699-2707-184A-97EA728132A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C17991-B6E2-9CCB-53FE-CF7F2BE1DCC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19C6E5-39B2-F488-61ED-01DAEA12DFC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4C1422-821C-0551-CC9A-9867A20A52B7}"/>
              </a:ext>
            </a:extLst>
          </p:cNvPr>
          <p:cNvSpPr>
            <a:spLocks noGrp="1"/>
          </p:cNvSpPr>
          <p:nvPr>
            <p:ph type="dt" sz="half" idx="10"/>
          </p:nvPr>
        </p:nvSpPr>
        <p:spPr>
          <a:xfrm>
            <a:off x="838200" y="6356350"/>
            <a:ext cx="2743200" cy="365125"/>
          </a:xfrm>
          <a:prstGeom prst="rect">
            <a:avLst/>
          </a:prstGeom>
        </p:spPr>
        <p:txBody>
          <a:bodyPr/>
          <a:lstStyle/>
          <a:p>
            <a:fld id="{C118DE0D-C7C3-4155-95A2-3205EED884C2}" type="datetimeFigureOut">
              <a:rPr lang="en-US" smtClean="0"/>
              <a:t>2/25/2025</a:t>
            </a:fld>
            <a:endParaRPr lang="en-US"/>
          </a:p>
        </p:txBody>
      </p:sp>
      <p:sp>
        <p:nvSpPr>
          <p:cNvPr id="8" name="Footer Placeholder 7">
            <a:extLst>
              <a:ext uri="{FF2B5EF4-FFF2-40B4-BE49-F238E27FC236}">
                <a16:creationId xmlns:a16="http://schemas.microsoft.com/office/drawing/2014/main" id="{670AAD14-6817-0A8A-F460-5DA7F1181E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41DF8F6-928A-FE52-535C-07E9E94E0F08}"/>
              </a:ext>
            </a:extLst>
          </p:cNvPr>
          <p:cNvSpPr>
            <a:spLocks noGrp="1"/>
          </p:cNvSpPr>
          <p:nvPr>
            <p:ph type="sldNum" sz="quarter" idx="12"/>
          </p:nvPr>
        </p:nvSpPr>
        <p:spPr>
          <a:xfrm>
            <a:off x="8610600" y="6356350"/>
            <a:ext cx="2743200" cy="365125"/>
          </a:xfrm>
          <a:prstGeom prst="rect">
            <a:avLst/>
          </a:prstGeom>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927120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E7850-C959-A108-7585-577387CFB1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B1CF750-1F1C-1CA2-CF89-9682854BCCF9}"/>
              </a:ext>
            </a:extLst>
          </p:cNvPr>
          <p:cNvSpPr>
            <a:spLocks noGrp="1"/>
          </p:cNvSpPr>
          <p:nvPr>
            <p:ph type="dt" sz="half" idx="10"/>
          </p:nvPr>
        </p:nvSpPr>
        <p:spPr>
          <a:xfrm>
            <a:off x="838200" y="6356350"/>
            <a:ext cx="2743200" cy="365125"/>
          </a:xfrm>
          <a:prstGeom prst="rect">
            <a:avLst/>
          </a:prstGeom>
        </p:spPr>
        <p:txBody>
          <a:bodyPr/>
          <a:lstStyle/>
          <a:p>
            <a:fld id="{C118DE0D-C7C3-4155-95A2-3205EED884C2}" type="datetimeFigureOut">
              <a:rPr lang="en-US" smtClean="0"/>
              <a:t>2/25/2025</a:t>
            </a:fld>
            <a:endParaRPr lang="en-US"/>
          </a:p>
        </p:txBody>
      </p:sp>
      <p:sp>
        <p:nvSpPr>
          <p:cNvPr id="4" name="Footer Placeholder 3">
            <a:extLst>
              <a:ext uri="{FF2B5EF4-FFF2-40B4-BE49-F238E27FC236}">
                <a16:creationId xmlns:a16="http://schemas.microsoft.com/office/drawing/2014/main" id="{58CDBF80-C737-19C0-6F4A-C09443A1C6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60F1DA0-754D-FE1F-424F-8EC7F36F829B}"/>
              </a:ext>
            </a:extLst>
          </p:cNvPr>
          <p:cNvSpPr>
            <a:spLocks noGrp="1"/>
          </p:cNvSpPr>
          <p:nvPr>
            <p:ph type="sldNum" sz="quarter" idx="12"/>
          </p:nvPr>
        </p:nvSpPr>
        <p:spPr>
          <a:xfrm>
            <a:off x="8610600" y="6356350"/>
            <a:ext cx="2743200" cy="365125"/>
          </a:xfrm>
          <a:prstGeom prst="rect">
            <a:avLst/>
          </a:prstGeom>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827613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453D95-BE57-7370-EE9E-550D50271380}"/>
              </a:ext>
            </a:extLst>
          </p:cNvPr>
          <p:cNvSpPr>
            <a:spLocks noGrp="1"/>
          </p:cNvSpPr>
          <p:nvPr>
            <p:ph type="dt" sz="half" idx="10"/>
          </p:nvPr>
        </p:nvSpPr>
        <p:spPr>
          <a:xfrm>
            <a:off x="838200" y="6356350"/>
            <a:ext cx="2743200" cy="365125"/>
          </a:xfrm>
          <a:prstGeom prst="rect">
            <a:avLst/>
          </a:prstGeom>
        </p:spPr>
        <p:txBody>
          <a:bodyPr/>
          <a:lstStyle/>
          <a:p>
            <a:fld id="{C118DE0D-C7C3-4155-95A2-3205EED884C2}" type="datetimeFigureOut">
              <a:rPr lang="en-US" smtClean="0"/>
              <a:t>2/25/2025</a:t>
            </a:fld>
            <a:endParaRPr lang="en-US"/>
          </a:p>
        </p:txBody>
      </p:sp>
      <p:sp>
        <p:nvSpPr>
          <p:cNvPr id="3" name="Footer Placeholder 2">
            <a:extLst>
              <a:ext uri="{FF2B5EF4-FFF2-40B4-BE49-F238E27FC236}">
                <a16:creationId xmlns:a16="http://schemas.microsoft.com/office/drawing/2014/main" id="{8C7CC7CA-5955-B84D-14D5-EF37E90538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F41C2C4-794C-5541-E92F-D71B25C761AA}"/>
              </a:ext>
            </a:extLst>
          </p:cNvPr>
          <p:cNvSpPr>
            <a:spLocks noGrp="1"/>
          </p:cNvSpPr>
          <p:nvPr>
            <p:ph type="sldNum" sz="quarter" idx="12"/>
          </p:nvPr>
        </p:nvSpPr>
        <p:spPr>
          <a:xfrm>
            <a:off x="8610600" y="6356350"/>
            <a:ext cx="2743200" cy="365125"/>
          </a:xfrm>
          <a:prstGeom prst="rect">
            <a:avLst/>
          </a:prstGeom>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146155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1A71F-8BB9-D874-4265-8A31648CFE1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74F56D-DC3B-23A9-A3B0-5CD2AF82422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4D28FF-0D49-4633-D1F1-828971FEAA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FF04FD-1862-99BD-2F27-0CCC481AC629}"/>
              </a:ext>
            </a:extLst>
          </p:cNvPr>
          <p:cNvSpPr>
            <a:spLocks noGrp="1"/>
          </p:cNvSpPr>
          <p:nvPr>
            <p:ph type="dt" sz="half" idx="10"/>
          </p:nvPr>
        </p:nvSpPr>
        <p:spPr>
          <a:xfrm>
            <a:off x="838200" y="6356350"/>
            <a:ext cx="2743200" cy="365125"/>
          </a:xfrm>
          <a:prstGeom prst="rect">
            <a:avLst/>
          </a:prstGeom>
        </p:spPr>
        <p:txBody>
          <a:bodyPr/>
          <a:lstStyle/>
          <a:p>
            <a:fld id="{C118DE0D-C7C3-4155-95A2-3205EED884C2}" type="datetimeFigureOut">
              <a:rPr lang="en-US" smtClean="0"/>
              <a:t>2/25/2025</a:t>
            </a:fld>
            <a:endParaRPr lang="en-US"/>
          </a:p>
        </p:txBody>
      </p:sp>
      <p:sp>
        <p:nvSpPr>
          <p:cNvPr id="6" name="Footer Placeholder 5">
            <a:extLst>
              <a:ext uri="{FF2B5EF4-FFF2-40B4-BE49-F238E27FC236}">
                <a16:creationId xmlns:a16="http://schemas.microsoft.com/office/drawing/2014/main" id="{094C4179-E539-43BC-CD43-631BE7B931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727EE77-2CAE-CCA4-BE1F-E23D5D7AAC37}"/>
              </a:ext>
            </a:extLst>
          </p:cNvPr>
          <p:cNvSpPr>
            <a:spLocks noGrp="1"/>
          </p:cNvSpPr>
          <p:nvPr>
            <p:ph type="sldNum" sz="quarter" idx="12"/>
          </p:nvPr>
        </p:nvSpPr>
        <p:spPr>
          <a:xfrm>
            <a:off x="8610600" y="6356350"/>
            <a:ext cx="2743200" cy="365125"/>
          </a:xfrm>
          <a:prstGeom prst="rect">
            <a:avLst/>
          </a:prstGeom>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005492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25E5A-D732-4762-D017-0FD71CF8FF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621A4B-17BA-41A8-D73D-C9FE57F1EB4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52B2E6-4E0E-AAE8-B623-02AF74B083C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C8DCD0-FB89-DDBA-E5CF-102075138CAB}"/>
              </a:ext>
            </a:extLst>
          </p:cNvPr>
          <p:cNvSpPr>
            <a:spLocks noGrp="1"/>
          </p:cNvSpPr>
          <p:nvPr>
            <p:ph type="dt" sz="half" idx="10"/>
          </p:nvPr>
        </p:nvSpPr>
        <p:spPr>
          <a:xfrm>
            <a:off x="838200" y="6356350"/>
            <a:ext cx="2743200" cy="365125"/>
          </a:xfrm>
          <a:prstGeom prst="rect">
            <a:avLst/>
          </a:prstGeom>
        </p:spPr>
        <p:txBody>
          <a:bodyPr/>
          <a:lstStyle/>
          <a:p>
            <a:fld id="{C118DE0D-C7C3-4155-95A2-3205EED884C2}" type="datetimeFigureOut">
              <a:rPr lang="en-US" smtClean="0"/>
              <a:t>2/25/2025</a:t>
            </a:fld>
            <a:endParaRPr lang="en-US"/>
          </a:p>
        </p:txBody>
      </p:sp>
      <p:sp>
        <p:nvSpPr>
          <p:cNvPr id="6" name="Footer Placeholder 5">
            <a:extLst>
              <a:ext uri="{FF2B5EF4-FFF2-40B4-BE49-F238E27FC236}">
                <a16:creationId xmlns:a16="http://schemas.microsoft.com/office/drawing/2014/main" id="{5144EFE2-DB5F-A1C2-0B64-81C9AD4A97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9F05B3E-B799-536C-8A38-1517E6BC6C2E}"/>
              </a:ext>
            </a:extLst>
          </p:cNvPr>
          <p:cNvSpPr>
            <a:spLocks noGrp="1"/>
          </p:cNvSpPr>
          <p:nvPr>
            <p:ph type="sldNum" sz="quarter" idx="12"/>
          </p:nvPr>
        </p:nvSpPr>
        <p:spPr>
          <a:xfrm>
            <a:off x="8610600" y="6356350"/>
            <a:ext cx="2743200" cy="365125"/>
          </a:xfrm>
          <a:prstGeom prst="rect">
            <a:avLst/>
          </a:prstGeom>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582221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pic>
        <p:nvPicPr>
          <p:cNvPr id="9" name="Picture 8" descr="A round pink label with white text and a black background&#10;&#10;Description automatically generated">
            <a:extLst>
              <a:ext uri="{FF2B5EF4-FFF2-40B4-BE49-F238E27FC236}">
                <a16:creationId xmlns:a16="http://schemas.microsoft.com/office/drawing/2014/main" id="{3597FF09-557E-FB40-EBCE-9C4BA0323D0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59227" y="153526"/>
            <a:ext cx="1509622" cy="1509622"/>
          </a:xfrm>
          <a:prstGeom prst="rect">
            <a:avLst/>
          </a:prstGeom>
        </p:spPr>
      </p:pic>
    </p:spTree>
    <p:extLst>
      <p:ext uri="{BB962C8B-B14F-4D97-AF65-F5344CB8AC3E}">
        <p14:creationId xmlns:p14="http://schemas.microsoft.com/office/powerpoint/2010/main" val="175435654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493B8979-FCA8-89E3-A819-A87C2222E6B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2/25/2025</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round pink label with white text and a black background&#10;&#10;Description automatically generated">
            <a:extLst>
              <a:ext uri="{FF2B5EF4-FFF2-40B4-BE49-F238E27FC236}">
                <a16:creationId xmlns:a16="http://schemas.microsoft.com/office/drawing/2014/main" id="{326ED7C2-8209-5634-7D3D-B7E07BA9560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759227" y="153526"/>
            <a:ext cx="1509622" cy="1509622"/>
          </a:xfrm>
          <a:prstGeom prst="rect">
            <a:avLst/>
          </a:prstGeom>
        </p:spPr>
      </p:pic>
    </p:spTree>
    <p:extLst>
      <p:ext uri="{BB962C8B-B14F-4D97-AF65-F5344CB8AC3E}">
        <p14:creationId xmlns:p14="http://schemas.microsoft.com/office/powerpoint/2010/main" val="206271201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7567B2AA-3A5C-EE12-7954-801908E43E4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9F6A6E1-2F87-6770-7832-A8A278CE9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BCA5D2-51F4-2A3D-6247-4CBA0FE74C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870578-1BCF-647E-9B89-B55A40A953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18DE0D-C7C3-4155-95A2-3205EED884C2}" type="datetimeFigureOut">
              <a:rPr lang="en-US" smtClean="0"/>
              <a:t>2/25/2025</a:t>
            </a:fld>
            <a:endParaRPr lang="en-US"/>
          </a:p>
        </p:txBody>
      </p:sp>
      <p:sp>
        <p:nvSpPr>
          <p:cNvPr id="5" name="Footer Placeholder 4">
            <a:extLst>
              <a:ext uri="{FF2B5EF4-FFF2-40B4-BE49-F238E27FC236}">
                <a16:creationId xmlns:a16="http://schemas.microsoft.com/office/drawing/2014/main" id="{75E7E648-086A-321E-7223-DE225B89F6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E2405CF-A92C-F9A8-868A-A67AB492F2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F0BB06-A84A-44BC-80A3-06B62BF87D90}" type="slidenum">
              <a:rPr lang="en-US" smtClean="0"/>
              <a:t>‹#›</a:t>
            </a:fld>
            <a:endParaRPr lang="en-US"/>
          </a:p>
        </p:txBody>
      </p:sp>
    </p:spTree>
    <p:extLst>
      <p:ext uri="{BB962C8B-B14F-4D97-AF65-F5344CB8AC3E}">
        <p14:creationId xmlns:p14="http://schemas.microsoft.com/office/powerpoint/2010/main" val="79160683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59483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cartoon of kids sitting on a field&#10;&#10;Description automatically generated">
            <a:extLst>
              <a:ext uri="{FF2B5EF4-FFF2-40B4-BE49-F238E27FC236}">
                <a16:creationId xmlns:a16="http://schemas.microsoft.com/office/drawing/2014/main" id="{AE492B05-A6EB-54D8-E7A6-64B7CD6B8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0"/>
            <a:ext cx="12188952" cy="7066783"/>
          </a:xfrm>
          <a:prstGeom prst="rect">
            <a:avLst/>
          </a:prstGeom>
        </p:spPr>
      </p:pic>
      <p:pic>
        <p:nvPicPr>
          <p:cNvPr id="2" name="Picture 1">
            <a:extLst>
              <a:ext uri="{FF2B5EF4-FFF2-40B4-BE49-F238E27FC236}">
                <a16:creationId xmlns:a16="http://schemas.microsoft.com/office/drawing/2014/main" id="{B4CF1805-CBEC-F4F8-1638-122BCC5419F3}"/>
              </a:ext>
            </a:extLst>
          </p:cNvPr>
          <p:cNvPicPr>
            <a:picLocks noChangeAspect="1"/>
          </p:cNvPicPr>
          <p:nvPr/>
        </p:nvPicPr>
        <p:blipFill>
          <a:blip r:embed="rId3"/>
          <a:stretch>
            <a:fillRect/>
          </a:stretch>
        </p:blipFill>
        <p:spPr>
          <a:xfrm>
            <a:off x="4778121" y="292566"/>
            <a:ext cx="2920237" cy="969348"/>
          </a:xfrm>
          <a:prstGeom prst="rect">
            <a:avLst/>
          </a:prstGeom>
        </p:spPr>
      </p:pic>
      <p:pic>
        <p:nvPicPr>
          <p:cNvPr id="5" name="Picture 4">
            <a:extLst>
              <a:ext uri="{FF2B5EF4-FFF2-40B4-BE49-F238E27FC236}">
                <a16:creationId xmlns:a16="http://schemas.microsoft.com/office/drawing/2014/main" id="{8BB2FC91-8360-415A-0A9A-240B64177705}"/>
              </a:ext>
            </a:extLst>
          </p:cNvPr>
          <p:cNvPicPr>
            <a:picLocks noChangeAspect="1"/>
          </p:cNvPicPr>
          <p:nvPr/>
        </p:nvPicPr>
        <p:blipFill>
          <a:blip r:embed="rId4"/>
          <a:stretch>
            <a:fillRect/>
          </a:stretch>
        </p:blipFill>
        <p:spPr>
          <a:xfrm>
            <a:off x="2542571" y="1554480"/>
            <a:ext cx="7888908" cy="3023878"/>
          </a:xfrm>
          <a:prstGeom prst="rect">
            <a:avLst/>
          </a:prstGeom>
        </p:spPr>
      </p:pic>
    </p:spTree>
    <p:extLst>
      <p:ext uri="{BB962C8B-B14F-4D97-AF65-F5344CB8AC3E}">
        <p14:creationId xmlns:p14="http://schemas.microsoft.com/office/powerpoint/2010/main" val="154828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artoon kids playing with a ball&#10;&#10;Description automatically generated">
            <a:extLst>
              <a:ext uri="{FF2B5EF4-FFF2-40B4-BE49-F238E27FC236}">
                <a16:creationId xmlns:a16="http://schemas.microsoft.com/office/drawing/2014/main" id="{FC11DACE-C996-8CB7-34CF-C9F28579D515}"/>
              </a:ext>
            </a:extLst>
          </p:cNvPr>
          <p:cNvPicPr/>
          <p:nvPr/>
        </p:nvPicPr>
        <p:blipFill rotWithShape="1">
          <a:blip r:embed="rId2">
            <a:extLst>
              <a:ext uri="{28A0092B-C50C-407E-A947-70E740481C1C}">
                <a14:useLocalDpi xmlns:a14="http://schemas.microsoft.com/office/drawing/2010/main" val="0"/>
              </a:ext>
            </a:extLst>
          </a:blip>
          <a:srcRect t="6831" b="8915"/>
          <a:stretch/>
        </p:blipFill>
        <p:spPr>
          <a:xfrm>
            <a:off x="20" y="1282"/>
            <a:ext cx="12191980" cy="6856718"/>
          </a:xfrm>
          <a:prstGeom prst="rect">
            <a:avLst/>
          </a:prstGeom>
        </p:spPr>
      </p:pic>
      <p:sp>
        <p:nvSpPr>
          <p:cNvPr id="5" name="Rectangle: Rounded Corners 4">
            <a:extLst>
              <a:ext uri="{FF2B5EF4-FFF2-40B4-BE49-F238E27FC236}">
                <a16:creationId xmlns:a16="http://schemas.microsoft.com/office/drawing/2014/main" id="{F87C750D-51A7-BDC4-0682-3973474E2776}"/>
              </a:ext>
            </a:extLst>
          </p:cNvPr>
          <p:cNvSpPr>
            <a:spLocks/>
          </p:cNvSpPr>
          <p:nvPr/>
        </p:nvSpPr>
        <p:spPr>
          <a:xfrm>
            <a:off x="477520" y="396240"/>
            <a:ext cx="11206480" cy="6055360"/>
          </a:xfrm>
          <a:prstGeom prst="roundRect">
            <a:avLst/>
          </a:prstGeom>
          <a:solidFill>
            <a:schemeClr val="bg1">
              <a:lumMod val="95000"/>
              <a:alpha val="95000"/>
            </a:schemeClr>
          </a:solidFill>
          <a:ln w="381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FEF167B2-6D82-6C3C-B6EC-868D0A007146}"/>
              </a:ext>
            </a:extLst>
          </p:cNvPr>
          <p:cNvSpPr/>
          <p:nvPr/>
        </p:nvSpPr>
        <p:spPr>
          <a:xfrm>
            <a:off x="750523" y="912035"/>
            <a:ext cx="10671769" cy="4706445"/>
          </a:xfrm>
          <a:prstGeom prst="roundRect">
            <a:avLst/>
          </a:prstGeom>
          <a:solidFill>
            <a:schemeClr val="accent2">
              <a:lumMod val="20000"/>
              <a:lumOff val="80000"/>
            </a:schemeClr>
          </a:solidFill>
          <a:ln w="28575" cap="flat" cmpd="thinThick">
            <a:solidFill>
              <a:schemeClr val="accent6"/>
            </a:solidFill>
            <a:prstDash val="dash"/>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000" b="0" i="0" baseline="30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(1) </a:t>
            </a:r>
            <a:r>
              <a:rPr lang="vi-VN" sz="40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Hoa giấy đẹp một cách giản dị. </a:t>
            </a:r>
            <a:r>
              <a:rPr lang="vi-VN" sz="4000" b="0" i="0" baseline="30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(2) </a:t>
            </a:r>
            <a:r>
              <a:rPr lang="vi-VN" sz="40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Mỗi cánh </a:t>
            </a:r>
            <a:r>
              <a:rPr lang="en-US" sz="40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hoa</a:t>
            </a:r>
            <a:r>
              <a:rPr lang="en-US" sz="40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hoa</a:t>
            </a:r>
            <a:r>
              <a:rPr lang="en-US" sz="40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giấy</a:t>
            </a:r>
            <a:r>
              <a:rPr lang="en-US" sz="40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r>
              <a:rPr lang="en-US" sz="40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40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giống hệt một chiếc lá, chỉ có điều mỏng mảnh hơn và có màu sắc rực rỡ. </a:t>
            </a:r>
            <a:r>
              <a:rPr lang="vi-VN" sz="4000" b="0" i="0" baseline="30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(3) </a:t>
            </a:r>
            <a:r>
              <a:rPr lang="vi-VN" sz="40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Lớp lớp </a:t>
            </a:r>
            <a:r>
              <a:rPr lang="en-US" sz="40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hoa</a:t>
            </a:r>
            <a:r>
              <a:rPr lang="en-US" sz="40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hoa</a:t>
            </a:r>
            <a:r>
              <a:rPr lang="en-US" sz="40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000" b="1" i="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giấy</a:t>
            </a:r>
            <a:r>
              <a:rPr lang="en-US" sz="40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r>
              <a:rPr lang="en-US" sz="40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40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rải kín mặt sân, nhưng chỉ cần một làn gió thoảng, chúng tản mát bay đi mất.</a:t>
            </a:r>
          </a:p>
          <a:p>
            <a:pPr algn="r"/>
            <a:r>
              <a:rPr lang="vi-VN" sz="40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r>
              <a:rPr lang="vi-VN" sz="4000" b="0" i="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Theo</a:t>
            </a:r>
            <a:r>
              <a:rPr lang="vi-VN" sz="40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Trần Hoài Dương)</a:t>
            </a:r>
          </a:p>
        </p:txBody>
      </p:sp>
      <p:pic>
        <p:nvPicPr>
          <p:cNvPr id="6" name="Picture 5">
            <a:extLst>
              <a:ext uri="{FF2B5EF4-FFF2-40B4-BE49-F238E27FC236}">
                <a16:creationId xmlns:a16="http://schemas.microsoft.com/office/drawing/2014/main" id="{896905F0-A0D8-6863-4696-F4ADEFD5797A}"/>
              </a:ext>
            </a:extLst>
          </p:cNvPr>
          <p:cNvPicPr>
            <a:picLocks noChangeAspect="1"/>
          </p:cNvPicPr>
          <p:nvPr/>
        </p:nvPicPr>
        <p:blipFill>
          <a:blip r:embed="rId3"/>
          <a:stretch>
            <a:fillRect/>
          </a:stretch>
        </p:blipFill>
        <p:spPr>
          <a:xfrm>
            <a:off x="2040251" y="1734732"/>
            <a:ext cx="3431223" cy="657225"/>
          </a:xfrm>
          <a:prstGeom prst="rect">
            <a:avLst/>
          </a:prstGeom>
        </p:spPr>
      </p:pic>
      <p:pic>
        <p:nvPicPr>
          <p:cNvPr id="7" name="Picture 6">
            <a:extLst>
              <a:ext uri="{FF2B5EF4-FFF2-40B4-BE49-F238E27FC236}">
                <a16:creationId xmlns:a16="http://schemas.microsoft.com/office/drawing/2014/main" id="{DAAD1809-1D7F-DCEE-EE99-D2BF97A48FB1}"/>
              </a:ext>
            </a:extLst>
          </p:cNvPr>
          <p:cNvPicPr>
            <a:picLocks noChangeAspect="1"/>
          </p:cNvPicPr>
          <p:nvPr/>
        </p:nvPicPr>
        <p:blipFill>
          <a:blip r:embed="rId3"/>
          <a:stretch>
            <a:fillRect/>
          </a:stretch>
        </p:blipFill>
        <p:spPr>
          <a:xfrm>
            <a:off x="4239577" y="2978467"/>
            <a:ext cx="3431223" cy="657225"/>
          </a:xfrm>
          <a:prstGeom prst="rect">
            <a:avLst/>
          </a:prstGeom>
        </p:spPr>
      </p:pic>
    </p:spTree>
    <p:extLst>
      <p:ext uri="{BB962C8B-B14F-4D97-AF65-F5344CB8AC3E}">
        <p14:creationId xmlns:p14="http://schemas.microsoft.com/office/powerpoint/2010/main" val="148675523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7"/>
                                        </p:tgtEl>
                                        <p:attrNameLst>
                                          <p:attrName>ppt_w</p:attrName>
                                        </p:attrNameLst>
                                      </p:cBhvr>
                                      <p:tavLst>
                                        <p:tav tm="0">
                                          <p:val>
                                            <p:strVal val="ppt_w"/>
                                          </p:val>
                                        </p:tav>
                                        <p:tav tm="100000">
                                          <p:val>
                                            <p:fltVal val="0"/>
                                          </p:val>
                                        </p:tav>
                                      </p:tavLst>
                                    </p:anim>
                                    <p:anim calcmode="lin" valueType="num">
                                      <p:cBhvr>
                                        <p:cTn id="14" dur="500"/>
                                        <p:tgtEl>
                                          <p:spTgt spid="7"/>
                                        </p:tgtEl>
                                        <p:attrNameLst>
                                          <p:attrName>ppt_h</p:attrName>
                                        </p:attrNameLst>
                                      </p:cBhvr>
                                      <p:tavLst>
                                        <p:tav tm="0">
                                          <p:val>
                                            <p:strVal val="ppt_h"/>
                                          </p:val>
                                        </p:tav>
                                        <p:tav tm="100000">
                                          <p:val>
                                            <p:fltVal val="0"/>
                                          </p:val>
                                        </p:tav>
                                      </p:tavLst>
                                    </p:anim>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descr="A cartoon of kids sitting on a field&#10;&#10;Description automatically generated">
            <a:extLst>
              <a:ext uri="{FF2B5EF4-FFF2-40B4-BE49-F238E27FC236}">
                <a16:creationId xmlns:a16="http://schemas.microsoft.com/office/drawing/2014/main" id="{98E16464-379C-CE8D-D0D4-375A2D2AF5FF}"/>
              </a:ext>
            </a:extLst>
          </p:cNvPr>
          <p:cNvPicPr/>
          <p:nvPr/>
        </p:nvPicPr>
        <p:blipFill>
          <a:blip r:embed="rId2">
            <a:extLst>
              <a:ext uri="{28A0092B-C50C-407E-A947-70E740481C1C}">
                <a14:useLocalDpi xmlns:a14="http://schemas.microsoft.com/office/drawing/2010/main" val="0"/>
              </a:ext>
            </a:extLst>
          </a:blip>
          <a:stretch>
            <a:fillRect/>
          </a:stretch>
        </p:blipFill>
        <p:spPr>
          <a:xfrm>
            <a:off x="3048" y="-5087"/>
            <a:ext cx="12188952" cy="7066783"/>
          </a:xfrm>
          <a:prstGeom prst="rect">
            <a:avLst/>
          </a:prstGeom>
        </p:spPr>
      </p:pic>
      <p:pic>
        <p:nvPicPr>
          <p:cNvPr id="3" name="Picture 2" descr="A white rectangular frame with a rainbow and clouds&#10;&#10;Description automatically generated">
            <a:extLst>
              <a:ext uri="{FF2B5EF4-FFF2-40B4-BE49-F238E27FC236}">
                <a16:creationId xmlns:a16="http://schemas.microsoft.com/office/drawing/2014/main" id="{6937E3EA-DE98-6DEF-1681-EC44A54C18DB}"/>
              </a:ext>
            </a:extLst>
          </p:cNvPr>
          <p:cNvPicPr>
            <a:picLocks noChangeAspect="1"/>
          </p:cNvPicPr>
          <p:nvPr/>
        </p:nvPicPr>
        <p:blipFill rotWithShape="1">
          <a:blip r:embed="rId3">
            <a:extLst>
              <a:ext uri="{28A0092B-C50C-407E-A947-70E740481C1C}">
                <a14:useLocalDpi xmlns:a14="http://schemas.microsoft.com/office/drawing/2010/main" val="0"/>
              </a:ext>
            </a:extLst>
          </a:blip>
          <a:srcRect l="19056" t="10959" r="18911" b="18571"/>
          <a:stretch/>
        </p:blipFill>
        <p:spPr>
          <a:xfrm>
            <a:off x="1643448" y="472966"/>
            <a:ext cx="8905099" cy="6385034"/>
          </a:xfrm>
          <a:prstGeom prst="rect">
            <a:avLst/>
          </a:prstGeom>
        </p:spPr>
      </p:pic>
      <p:sp>
        <p:nvSpPr>
          <p:cNvPr id="7" name="TextBox 6">
            <a:extLst>
              <a:ext uri="{FF2B5EF4-FFF2-40B4-BE49-F238E27FC236}">
                <a16:creationId xmlns:a16="http://schemas.microsoft.com/office/drawing/2014/main" id="{45C1DDF7-DB65-9879-83D8-C2911EDD22CB}"/>
              </a:ext>
            </a:extLst>
          </p:cNvPr>
          <p:cNvSpPr txBox="1"/>
          <p:nvPr/>
        </p:nvSpPr>
        <p:spPr>
          <a:xfrm>
            <a:off x="2255520" y="1860719"/>
            <a:ext cx="7976301"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mj-lt"/>
                <a:ea typeface="+mn-ea"/>
                <a:cs typeface="+mn-cs"/>
              </a:rPr>
              <a:t>Ghi nhớ:</a:t>
            </a:r>
            <a:endParaRPr kumimoji="0" lang="en-US" sz="4800" b="1" i="0"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i="0" u="none" strike="noStrike" kern="1200" cap="none" spc="0" normalizeH="0" baseline="0" noProof="0" dirty="0">
                <a:ln>
                  <a:noFill/>
                </a:ln>
                <a:solidFill>
                  <a:prstClr val="black"/>
                </a:solidFill>
                <a:effectLst/>
                <a:uLnTx/>
                <a:uFillTx/>
                <a:latin typeface="+mj-lt"/>
                <a:ea typeface="+mn-ea"/>
                <a:cs typeface="+mn-cs"/>
              </a:rPr>
              <a:t>Các câu trong một đoạn văn có thể liên kết với nhau bằng cách lặp từ ngữ: câu sau lặp lại từ ngữ ở câu trước.</a:t>
            </a:r>
            <a:endParaRPr kumimoji="0" lang="en-US" sz="4800" i="0" u="none" strike="noStrike" kern="1200" cap="none" spc="0" normalizeH="0" baseline="0" noProof="0" dirty="0">
              <a:ln>
                <a:noFill/>
              </a:ln>
              <a:solidFill>
                <a:prstClr val="black"/>
              </a:solidFill>
              <a:effectLst/>
              <a:uLnTx/>
              <a:uFillTx/>
              <a:latin typeface="+mj-lt"/>
              <a:ea typeface="+mn-ea"/>
              <a:cs typeface="+mn-cs"/>
            </a:endParaRPr>
          </a:p>
        </p:txBody>
      </p:sp>
      <p:pic>
        <p:nvPicPr>
          <p:cNvPr id="28" name="Picture 27" descr="A cartoon of a chick&#10;&#10;Description automatically generated">
            <a:extLst>
              <a:ext uri="{FF2B5EF4-FFF2-40B4-BE49-F238E27FC236}">
                <a16:creationId xmlns:a16="http://schemas.microsoft.com/office/drawing/2014/main" id="{B7276E7F-A5AA-0DC7-C6EB-4FF596551C5B}"/>
              </a:ext>
            </a:extLst>
          </p:cNvPr>
          <p:cNvPicPr>
            <a:picLocks noChangeAspect="1"/>
          </p:cNvPicPr>
          <p:nvPr/>
        </p:nvPicPr>
        <p:blipFill rotWithShape="1">
          <a:blip r:embed="rId4">
            <a:extLst>
              <a:ext uri="{28A0092B-C50C-407E-A947-70E740481C1C}">
                <a14:useLocalDpi xmlns:a14="http://schemas.microsoft.com/office/drawing/2010/main" val="0"/>
              </a:ext>
            </a:extLst>
          </a:blip>
          <a:srcRect l="38372" t="30290" r="38779" b="29922"/>
          <a:stretch/>
        </p:blipFill>
        <p:spPr>
          <a:xfrm>
            <a:off x="8706286" y="5428514"/>
            <a:ext cx="1288320" cy="1261893"/>
          </a:xfrm>
          <a:prstGeom prst="rect">
            <a:avLst/>
          </a:prstGeom>
        </p:spPr>
      </p:pic>
    </p:spTree>
    <p:extLst>
      <p:ext uri="{BB962C8B-B14F-4D97-AF65-F5344CB8AC3E}">
        <p14:creationId xmlns:p14="http://schemas.microsoft.com/office/powerpoint/2010/main" val="35199824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artoon kids playing with a ball&#10;&#10;Description automatically generated">
            <a:extLst>
              <a:ext uri="{FF2B5EF4-FFF2-40B4-BE49-F238E27FC236}">
                <a16:creationId xmlns:a16="http://schemas.microsoft.com/office/drawing/2014/main" id="{6DFC0F99-3609-3711-0A59-AD3E7561A9DF}"/>
              </a:ext>
            </a:extLst>
          </p:cNvPr>
          <p:cNvPicPr>
            <a:picLocks noGrp="1" noRo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6831" b="8915"/>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51F6C38D-4240-3BB3-F5BE-D12D02081C95}"/>
              </a:ext>
            </a:extLst>
          </p:cNvPr>
          <p:cNvSpPr>
            <a:spLocks noGrp="1" noRot="1" noMove="1" noResize="1" noEditPoints="1" noAdjustHandles="1" noChangeArrowheads="1" noChangeShapeType="1"/>
          </p:cNvSpPr>
          <p:nvPr/>
        </p:nvSpPr>
        <p:spPr>
          <a:xfrm>
            <a:off x="220729" y="1775637"/>
            <a:ext cx="11875575" cy="4959019"/>
          </a:xfrm>
          <a:prstGeom prst="roundRect">
            <a:avLst/>
          </a:prstGeom>
          <a:solidFill>
            <a:schemeClr val="bg1">
              <a:alpha val="9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EF955CF5-A999-7707-B2AC-5F83EC14D31E}"/>
              </a:ext>
            </a:extLst>
          </p:cNvPr>
          <p:cNvSpPr/>
          <p:nvPr/>
        </p:nvSpPr>
        <p:spPr>
          <a:xfrm>
            <a:off x="396240" y="1922943"/>
            <a:ext cx="11572240" cy="4637517"/>
          </a:xfrm>
          <a:prstGeom prst="roundRect">
            <a:avLst/>
          </a:prstGeom>
          <a:solidFill>
            <a:schemeClr val="bg1"/>
          </a:solidFill>
          <a:ln w="28575" cap="flat" cmpd="thinThick">
            <a:solidFill>
              <a:schemeClr val="accent6"/>
            </a:solidFill>
            <a:prstDash val="dash"/>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8" name="Picture 7" descr="A rectangular white and orange rectangle with black background&#10;&#10;Description automatically generated">
            <a:extLst>
              <a:ext uri="{FF2B5EF4-FFF2-40B4-BE49-F238E27FC236}">
                <a16:creationId xmlns:a16="http://schemas.microsoft.com/office/drawing/2014/main" id="{8CF764D0-981A-5E7B-9738-1EA755F5A0F4}"/>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5080" t="29748" r="6359" b="29695"/>
          <a:stretch/>
        </p:blipFill>
        <p:spPr>
          <a:xfrm>
            <a:off x="134574" y="150832"/>
            <a:ext cx="11875575" cy="1330869"/>
          </a:xfrm>
          <a:prstGeom prst="rect">
            <a:avLst/>
          </a:prstGeom>
        </p:spPr>
      </p:pic>
      <p:sp>
        <p:nvSpPr>
          <p:cNvPr id="9" name="TextBox 8">
            <a:extLst>
              <a:ext uri="{FF2B5EF4-FFF2-40B4-BE49-F238E27FC236}">
                <a16:creationId xmlns:a16="http://schemas.microsoft.com/office/drawing/2014/main" id="{30EC4403-41AE-5631-7D71-C17570ABE0AE}"/>
              </a:ext>
            </a:extLst>
          </p:cNvPr>
          <p:cNvSpPr txBox="1"/>
          <p:nvPr/>
        </p:nvSpPr>
        <p:spPr>
          <a:xfrm>
            <a:off x="1711464" y="185621"/>
            <a:ext cx="10304929" cy="1200329"/>
          </a:xfrm>
          <a:prstGeom prst="rect">
            <a:avLst/>
          </a:prstGeom>
          <a:noFill/>
        </p:spPr>
        <p:txBody>
          <a:bodyPr wrap="square" rtlCol="0">
            <a:spAutoFit/>
          </a:bodyPr>
          <a:lstStyle/>
          <a:p>
            <a:pPr lvl="0" algn="just"/>
            <a:r>
              <a:rPr lang="en-US" sz="3600" b="1" dirty="0">
                <a:solidFill>
                  <a:srgbClr val="002060"/>
                </a:solidFill>
                <a:latin typeface="Times New Roman" panose="02020603050405020304" pitchFamily="18" charset="0"/>
                <a:cs typeface="Times New Roman" panose="02020603050405020304" pitchFamily="18" charset="0"/>
              </a:rPr>
              <a:t>3. </a:t>
            </a:r>
            <a:r>
              <a:rPr lang="vi-VN" sz="3600" b="1" dirty="0">
                <a:solidFill>
                  <a:srgbClr val="002060"/>
                </a:solidFill>
                <a:latin typeface="Times New Roman" panose="02020603050405020304" pitchFamily="18" charset="0"/>
                <a:cs typeface="Times New Roman" panose="02020603050405020304" pitchFamily="18" charset="0"/>
              </a:rPr>
              <a:t>Tìm từ ngữ được lặp lại để liên kết câu trong mỗi đoạn văn sau:</a:t>
            </a:r>
            <a:endPar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A02B93">
                    <a:lumMod val="60000"/>
                    <a:lumOff val="40000"/>
                  </a:srgbClr>
                </a:outerShdw>
              </a:effectLst>
              <a:uLnTx/>
              <a:uFillTx/>
              <a:latin typeface="Times New Roman" panose="02020603050405020304" pitchFamily="18" charset="0"/>
              <a:cs typeface="Times New Roman" panose="02020603050405020304" pitchFamily="18" charset="0"/>
            </a:endParaRPr>
          </a:p>
        </p:txBody>
      </p:sp>
      <p:pic>
        <p:nvPicPr>
          <p:cNvPr id="6" name="Picture 5" descr="A cartoon monkey holding a number one&#10;&#10;Description automatically generated">
            <a:extLst>
              <a:ext uri="{FF2B5EF4-FFF2-40B4-BE49-F238E27FC236}">
                <a16:creationId xmlns:a16="http://schemas.microsoft.com/office/drawing/2014/main" id="{CBE6FA28-619A-4983-CD08-1C6AC5A2765A}"/>
              </a:ext>
            </a:extLst>
          </p:cNvPr>
          <p:cNvPicPr>
            <a:picLocks noChangeAspect="1"/>
          </p:cNvPicPr>
          <p:nvPr/>
        </p:nvPicPr>
        <p:blipFill rotWithShape="1">
          <a:blip r:embed="rId4">
            <a:extLst>
              <a:ext uri="{28A0092B-C50C-407E-A947-70E740481C1C}">
                <a14:useLocalDpi xmlns:a14="http://schemas.microsoft.com/office/drawing/2010/main" val="0"/>
              </a:ext>
            </a:extLst>
          </a:blip>
          <a:srcRect l="42384" t="33953" r="42529" b="41085"/>
          <a:stretch/>
        </p:blipFill>
        <p:spPr>
          <a:xfrm>
            <a:off x="539676" y="297540"/>
            <a:ext cx="1049868" cy="977043"/>
          </a:xfrm>
          <a:prstGeom prst="rect">
            <a:avLst/>
          </a:prstGeom>
        </p:spPr>
      </p:pic>
      <p:pic>
        <p:nvPicPr>
          <p:cNvPr id="10" name="Picture 9">
            <a:extLst>
              <a:ext uri="{FF2B5EF4-FFF2-40B4-BE49-F238E27FC236}">
                <a16:creationId xmlns:a16="http://schemas.microsoft.com/office/drawing/2014/main" id="{5ECD8BCD-FF9D-92C8-C973-F0145708F910}"/>
              </a:ext>
            </a:extLst>
          </p:cNvPr>
          <p:cNvPicPr>
            <a:picLocks noChangeAspect="1"/>
          </p:cNvPicPr>
          <p:nvPr/>
        </p:nvPicPr>
        <p:blipFill>
          <a:blip r:embed="rId5"/>
          <a:stretch>
            <a:fillRect/>
          </a:stretch>
        </p:blipFill>
        <p:spPr>
          <a:xfrm>
            <a:off x="1467802" y="2092960"/>
            <a:ext cx="9134475" cy="4428172"/>
          </a:xfrm>
          <a:prstGeom prst="rect">
            <a:avLst/>
          </a:prstGeom>
        </p:spPr>
      </p:pic>
    </p:spTree>
    <p:extLst>
      <p:ext uri="{BB962C8B-B14F-4D97-AF65-F5344CB8AC3E}">
        <p14:creationId xmlns:p14="http://schemas.microsoft.com/office/powerpoint/2010/main" val="949159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artoon kids playing with a ball&#10;&#10;Description automatically generated">
            <a:extLst>
              <a:ext uri="{FF2B5EF4-FFF2-40B4-BE49-F238E27FC236}">
                <a16:creationId xmlns:a16="http://schemas.microsoft.com/office/drawing/2014/main" id="{6DFC0F99-3609-3711-0A59-AD3E7561A9DF}"/>
              </a:ext>
            </a:extLst>
          </p:cNvPr>
          <p:cNvPicPr>
            <a:picLocks noGrp="1" noRo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6831" b="8915"/>
          <a:stretch/>
        </p:blipFill>
        <p:spPr>
          <a:xfrm>
            <a:off x="20" y="1282"/>
            <a:ext cx="12191980" cy="6856718"/>
          </a:xfrm>
          <a:prstGeom prst="rect">
            <a:avLst/>
          </a:prstGeom>
        </p:spPr>
      </p:pic>
      <p:sp>
        <p:nvSpPr>
          <p:cNvPr id="3" name="Rectangle: Rounded Corners 2">
            <a:extLst>
              <a:ext uri="{FF2B5EF4-FFF2-40B4-BE49-F238E27FC236}">
                <a16:creationId xmlns:a16="http://schemas.microsoft.com/office/drawing/2014/main" id="{8C250068-D02C-FA0F-72A5-F2AC7D0283F7}"/>
              </a:ext>
            </a:extLst>
          </p:cNvPr>
          <p:cNvSpPr>
            <a:spLocks/>
          </p:cNvSpPr>
          <p:nvPr/>
        </p:nvSpPr>
        <p:spPr>
          <a:xfrm>
            <a:off x="477520" y="396240"/>
            <a:ext cx="11206480" cy="6055360"/>
          </a:xfrm>
          <a:prstGeom prst="roundRect">
            <a:avLst/>
          </a:prstGeom>
          <a:solidFill>
            <a:schemeClr val="bg1">
              <a:alpha val="95000"/>
            </a:schemeClr>
          </a:solidFill>
          <a:ln w="381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F4EEEF8-A81F-7F4A-BB88-29525931EAC2}"/>
              </a:ext>
            </a:extLst>
          </p:cNvPr>
          <p:cNvPicPr>
            <a:picLocks noChangeAspect="1"/>
          </p:cNvPicPr>
          <p:nvPr/>
        </p:nvPicPr>
        <p:blipFill>
          <a:blip r:embed="rId3"/>
          <a:stretch>
            <a:fillRect/>
          </a:stretch>
        </p:blipFill>
        <p:spPr>
          <a:xfrm>
            <a:off x="785495" y="1645284"/>
            <a:ext cx="10641730" cy="3007995"/>
          </a:xfrm>
          <a:prstGeom prst="rect">
            <a:avLst/>
          </a:prstGeom>
        </p:spPr>
      </p:pic>
    </p:spTree>
    <p:extLst>
      <p:ext uri="{BB962C8B-B14F-4D97-AF65-F5344CB8AC3E}">
        <p14:creationId xmlns:p14="http://schemas.microsoft.com/office/powerpoint/2010/main" val="23830370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artoon kids playing with a ball&#10;&#10;Description automatically generated">
            <a:extLst>
              <a:ext uri="{FF2B5EF4-FFF2-40B4-BE49-F238E27FC236}">
                <a16:creationId xmlns:a16="http://schemas.microsoft.com/office/drawing/2014/main" id="{FC11DACE-C996-8CB7-34CF-C9F28579D515}"/>
              </a:ext>
            </a:extLst>
          </p:cNvPr>
          <p:cNvPicPr/>
          <p:nvPr/>
        </p:nvPicPr>
        <p:blipFill rotWithShape="1">
          <a:blip r:embed="rId2">
            <a:extLst>
              <a:ext uri="{28A0092B-C50C-407E-A947-70E740481C1C}">
                <a14:useLocalDpi xmlns:a14="http://schemas.microsoft.com/office/drawing/2010/main" val="0"/>
              </a:ext>
            </a:extLst>
          </a:blip>
          <a:srcRect t="6831" b="8915"/>
          <a:stretch/>
        </p:blipFill>
        <p:spPr>
          <a:xfrm>
            <a:off x="20" y="1282"/>
            <a:ext cx="12191980" cy="6856718"/>
          </a:xfrm>
          <a:prstGeom prst="rect">
            <a:avLst/>
          </a:prstGeom>
        </p:spPr>
      </p:pic>
      <p:sp>
        <p:nvSpPr>
          <p:cNvPr id="5" name="Rectangle: Rounded Corners 4">
            <a:extLst>
              <a:ext uri="{FF2B5EF4-FFF2-40B4-BE49-F238E27FC236}">
                <a16:creationId xmlns:a16="http://schemas.microsoft.com/office/drawing/2014/main" id="{F87C750D-51A7-BDC4-0682-3973474E2776}"/>
              </a:ext>
            </a:extLst>
          </p:cNvPr>
          <p:cNvSpPr>
            <a:spLocks/>
          </p:cNvSpPr>
          <p:nvPr/>
        </p:nvSpPr>
        <p:spPr>
          <a:xfrm>
            <a:off x="477520" y="396240"/>
            <a:ext cx="11206480" cy="6055360"/>
          </a:xfrm>
          <a:prstGeom prst="roundRect">
            <a:avLst/>
          </a:prstGeom>
          <a:solidFill>
            <a:schemeClr val="bg1">
              <a:lumMod val="95000"/>
              <a:alpha val="95000"/>
            </a:schemeClr>
          </a:solidFill>
          <a:ln w="381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3B0778C-103A-A349-071D-BC2B5A6F906C}"/>
              </a:ext>
            </a:extLst>
          </p:cNvPr>
          <p:cNvSpPr txBox="1"/>
          <p:nvPr/>
        </p:nvSpPr>
        <p:spPr>
          <a:xfrm>
            <a:off x="3413760" y="599440"/>
            <a:ext cx="5598160" cy="584775"/>
          </a:xfrm>
          <a:prstGeom prst="rect">
            <a:avLst/>
          </a:prstGeom>
          <a:noFill/>
        </p:spPr>
        <p:txBody>
          <a:bodyPr wrap="square" rtlCol="0">
            <a:spAutoFit/>
          </a:bodyPr>
          <a:lstStyle/>
          <a:p>
            <a:pPr algn="ctr"/>
            <a:r>
              <a:rPr lang="en-US" sz="3200" b="1" dirty="0">
                <a:latin typeface="Times New Roman" panose="02020603050405020304" pitchFamily="18" charset="0"/>
                <a:ea typeface="Cambria" panose="02040503050406030204" pitchFamily="18" charset="0"/>
                <a:cs typeface="Times New Roman" panose="02020603050405020304" pitchFamily="18" charset="0"/>
              </a:rPr>
              <a:t>Hoàn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thành</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phiếu</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bài</a:t>
            </a:r>
            <a:r>
              <a:rPr 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latin typeface="Times New Roman" panose="02020603050405020304" pitchFamily="18" charset="0"/>
                <a:ea typeface="Cambria" panose="02040503050406030204" pitchFamily="18" charset="0"/>
                <a:cs typeface="Times New Roman" panose="02020603050405020304" pitchFamily="18" charset="0"/>
              </a:rPr>
              <a:t>tập</a:t>
            </a:r>
            <a:endParaRPr lang="en-US" sz="3200" b="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2D25083A-B519-CDCC-695D-8226A0AB53DE}"/>
              </a:ext>
            </a:extLst>
          </p:cNvPr>
          <p:cNvPicPr>
            <a:picLocks noChangeAspect="1"/>
          </p:cNvPicPr>
          <p:nvPr/>
        </p:nvPicPr>
        <p:blipFill>
          <a:blip r:embed="rId3"/>
          <a:stretch>
            <a:fillRect/>
          </a:stretch>
        </p:blipFill>
        <p:spPr>
          <a:xfrm>
            <a:off x="2529522" y="1416367"/>
            <a:ext cx="7112318" cy="4623775"/>
          </a:xfrm>
          <a:prstGeom prst="rect">
            <a:avLst/>
          </a:prstGeom>
        </p:spPr>
      </p:pic>
    </p:spTree>
    <p:extLst>
      <p:ext uri="{BB962C8B-B14F-4D97-AF65-F5344CB8AC3E}">
        <p14:creationId xmlns:p14="http://schemas.microsoft.com/office/powerpoint/2010/main" val="199102854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artoon kids playing with a ball&#10;&#10;Description automatically generated">
            <a:extLst>
              <a:ext uri="{FF2B5EF4-FFF2-40B4-BE49-F238E27FC236}">
                <a16:creationId xmlns:a16="http://schemas.microsoft.com/office/drawing/2014/main" id="{FC11DACE-C996-8CB7-34CF-C9F28579D515}"/>
              </a:ext>
            </a:extLst>
          </p:cNvPr>
          <p:cNvPicPr/>
          <p:nvPr/>
        </p:nvPicPr>
        <p:blipFill rotWithShape="1">
          <a:blip r:embed="rId2">
            <a:extLst>
              <a:ext uri="{28A0092B-C50C-407E-A947-70E740481C1C}">
                <a14:useLocalDpi xmlns:a14="http://schemas.microsoft.com/office/drawing/2010/main" val="0"/>
              </a:ext>
            </a:extLst>
          </a:blip>
          <a:srcRect t="6831" b="8915"/>
          <a:stretch/>
        </p:blipFill>
        <p:spPr>
          <a:xfrm>
            <a:off x="20" y="1282"/>
            <a:ext cx="12191980" cy="6856718"/>
          </a:xfrm>
          <a:prstGeom prst="rect">
            <a:avLst/>
          </a:prstGeom>
        </p:spPr>
      </p:pic>
      <p:sp>
        <p:nvSpPr>
          <p:cNvPr id="5" name="Rectangle: Rounded Corners 4">
            <a:extLst>
              <a:ext uri="{FF2B5EF4-FFF2-40B4-BE49-F238E27FC236}">
                <a16:creationId xmlns:a16="http://schemas.microsoft.com/office/drawing/2014/main" id="{F87C750D-51A7-BDC4-0682-3973474E2776}"/>
              </a:ext>
            </a:extLst>
          </p:cNvPr>
          <p:cNvSpPr>
            <a:spLocks/>
          </p:cNvSpPr>
          <p:nvPr/>
        </p:nvSpPr>
        <p:spPr>
          <a:xfrm>
            <a:off x="477520" y="396240"/>
            <a:ext cx="11206480" cy="6055360"/>
          </a:xfrm>
          <a:prstGeom prst="roundRect">
            <a:avLst/>
          </a:prstGeom>
          <a:solidFill>
            <a:schemeClr val="bg1">
              <a:alpha val="95000"/>
            </a:schemeClr>
          </a:solidFill>
          <a:ln w="381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F95433D-E246-B0C0-DB33-F8D617C09300}"/>
              </a:ext>
            </a:extLst>
          </p:cNvPr>
          <p:cNvPicPr>
            <a:picLocks noChangeAspect="1"/>
          </p:cNvPicPr>
          <p:nvPr/>
        </p:nvPicPr>
        <p:blipFill>
          <a:blip r:embed="rId3"/>
          <a:stretch>
            <a:fillRect/>
          </a:stretch>
        </p:blipFill>
        <p:spPr>
          <a:xfrm>
            <a:off x="860145" y="764472"/>
            <a:ext cx="10101080" cy="5166766"/>
          </a:xfrm>
          <a:prstGeom prst="rect">
            <a:avLst/>
          </a:prstGeom>
        </p:spPr>
      </p:pic>
      <p:cxnSp>
        <p:nvCxnSpPr>
          <p:cNvPr id="12" name="Straight Connector 11">
            <a:extLst>
              <a:ext uri="{FF2B5EF4-FFF2-40B4-BE49-F238E27FC236}">
                <a16:creationId xmlns:a16="http://schemas.microsoft.com/office/drawing/2014/main" id="{B5DD8AB1-2D6D-B0AC-66DB-23739F635324}"/>
              </a:ext>
            </a:extLst>
          </p:cNvPr>
          <p:cNvCxnSpPr/>
          <p:nvPr/>
        </p:nvCxnSpPr>
        <p:spPr>
          <a:xfrm>
            <a:off x="9826906" y="1157468"/>
            <a:ext cx="416689"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A6AB670-07F6-98A4-5746-DD20C921B5A4}"/>
              </a:ext>
            </a:extLst>
          </p:cNvPr>
          <p:cNvCxnSpPr/>
          <p:nvPr/>
        </p:nvCxnSpPr>
        <p:spPr>
          <a:xfrm>
            <a:off x="7338349" y="1493134"/>
            <a:ext cx="416689"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C3466F4-0B13-3086-0C6D-0139CAF7E118}"/>
              </a:ext>
            </a:extLst>
          </p:cNvPr>
          <p:cNvCxnSpPr/>
          <p:nvPr/>
        </p:nvCxnSpPr>
        <p:spPr>
          <a:xfrm>
            <a:off x="5613721" y="2176040"/>
            <a:ext cx="416689"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3A41381-0A7B-9F12-6A9F-26926F8AA384}"/>
              </a:ext>
            </a:extLst>
          </p:cNvPr>
          <p:cNvCxnSpPr/>
          <p:nvPr/>
        </p:nvCxnSpPr>
        <p:spPr>
          <a:xfrm>
            <a:off x="6285053" y="2511706"/>
            <a:ext cx="416689"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A96F34B-4654-0ECC-EB50-F3A8914316BA}"/>
              </a:ext>
            </a:extLst>
          </p:cNvPr>
          <p:cNvCxnSpPr/>
          <p:nvPr/>
        </p:nvCxnSpPr>
        <p:spPr>
          <a:xfrm>
            <a:off x="8171726" y="2858947"/>
            <a:ext cx="416689"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5E51F85-A3F0-C0D5-848F-3FA337C35A9C}"/>
              </a:ext>
            </a:extLst>
          </p:cNvPr>
          <p:cNvCxnSpPr>
            <a:cxnSpLocks/>
          </p:cNvCxnSpPr>
          <p:nvPr/>
        </p:nvCxnSpPr>
        <p:spPr>
          <a:xfrm>
            <a:off x="7326774" y="3460830"/>
            <a:ext cx="324092"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0758286-862C-41B3-C829-6D4312C1CB14}"/>
              </a:ext>
            </a:extLst>
          </p:cNvPr>
          <p:cNvCxnSpPr>
            <a:cxnSpLocks/>
          </p:cNvCxnSpPr>
          <p:nvPr/>
        </p:nvCxnSpPr>
        <p:spPr>
          <a:xfrm>
            <a:off x="4525700" y="3808070"/>
            <a:ext cx="324092"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C112E35-E3FF-3A3E-A52A-72BAA725A378}"/>
              </a:ext>
            </a:extLst>
          </p:cNvPr>
          <p:cNvCxnSpPr>
            <a:cxnSpLocks/>
          </p:cNvCxnSpPr>
          <p:nvPr/>
        </p:nvCxnSpPr>
        <p:spPr>
          <a:xfrm>
            <a:off x="3090439" y="4479402"/>
            <a:ext cx="324092"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F3D82C5-6593-B88E-070B-455D38838C6F}"/>
              </a:ext>
            </a:extLst>
          </p:cNvPr>
          <p:cNvCxnSpPr>
            <a:cxnSpLocks/>
          </p:cNvCxnSpPr>
          <p:nvPr/>
        </p:nvCxnSpPr>
        <p:spPr>
          <a:xfrm>
            <a:off x="3449254" y="5509549"/>
            <a:ext cx="324092"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155703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par>
                                <p:cTn id="17" presetID="2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par>
                                <p:cTn id="25" presetID="2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2" presetClass="entr" presetSubtype="4"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artoon kids playing with a ball&#10;&#10;Description automatically generated">
            <a:extLst>
              <a:ext uri="{FF2B5EF4-FFF2-40B4-BE49-F238E27FC236}">
                <a16:creationId xmlns:a16="http://schemas.microsoft.com/office/drawing/2014/main" id="{6DFC0F99-3609-3711-0A59-AD3E7561A9DF}"/>
              </a:ext>
            </a:extLst>
          </p:cNvPr>
          <p:cNvPicPr>
            <a:picLocks noGrp="1" noRo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6831" b="8915"/>
          <a:stretch/>
        </p:blipFill>
        <p:spPr>
          <a:xfrm>
            <a:off x="20" y="1282"/>
            <a:ext cx="12191980" cy="6856718"/>
          </a:xfrm>
          <a:prstGeom prst="rect">
            <a:avLst/>
          </a:prstGeom>
        </p:spPr>
      </p:pic>
      <p:sp>
        <p:nvSpPr>
          <p:cNvPr id="3" name="Rectangle: Rounded Corners 2">
            <a:extLst>
              <a:ext uri="{FF2B5EF4-FFF2-40B4-BE49-F238E27FC236}">
                <a16:creationId xmlns:a16="http://schemas.microsoft.com/office/drawing/2014/main" id="{8C250068-D02C-FA0F-72A5-F2AC7D0283F7}"/>
              </a:ext>
            </a:extLst>
          </p:cNvPr>
          <p:cNvSpPr>
            <a:spLocks/>
          </p:cNvSpPr>
          <p:nvPr/>
        </p:nvSpPr>
        <p:spPr>
          <a:xfrm>
            <a:off x="477520" y="396240"/>
            <a:ext cx="11206480" cy="6055360"/>
          </a:xfrm>
          <a:prstGeom prst="roundRect">
            <a:avLst/>
          </a:prstGeom>
          <a:solidFill>
            <a:schemeClr val="bg1">
              <a:alpha val="95000"/>
            </a:schemeClr>
          </a:solidFill>
          <a:ln w="381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F4EEEF8-A81F-7F4A-BB88-29525931EAC2}"/>
              </a:ext>
            </a:extLst>
          </p:cNvPr>
          <p:cNvPicPr>
            <a:picLocks noChangeAspect="1"/>
          </p:cNvPicPr>
          <p:nvPr/>
        </p:nvPicPr>
        <p:blipFill>
          <a:blip r:embed="rId3"/>
          <a:stretch>
            <a:fillRect/>
          </a:stretch>
        </p:blipFill>
        <p:spPr>
          <a:xfrm>
            <a:off x="785495" y="1645284"/>
            <a:ext cx="10641730" cy="3007995"/>
          </a:xfrm>
          <a:prstGeom prst="rect">
            <a:avLst/>
          </a:prstGeom>
        </p:spPr>
      </p:pic>
      <p:cxnSp>
        <p:nvCxnSpPr>
          <p:cNvPr id="2" name="Straight Connector 1">
            <a:extLst>
              <a:ext uri="{FF2B5EF4-FFF2-40B4-BE49-F238E27FC236}">
                <a16:creationId xmlns:a16="http://schemas.microsoft.com/office/drawing/2014/main" id="{F3718265-AE66-8DB4-F80F-1D50197AEF66}"/>
              </a:ext>
            </a:extLst>
          </p:cNvPr>
          <p:cNvCxnSpPr>
            <a:cxnSpLocks/>
          </p:cNvCxnSpPr>
          <p:nvPr/>
        </p:nvCxnSpPr>
        <p:spPr>
          <a:xfrm>
            <a:off x="2002419" y="2095017"/>
            <a:ext cx="567161" cy="0"/>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C197B71D-E9AE-3404-1913-6F59E8707785}"/>
              </a:ext>
            </a:extLst>
          </p:cNvPr>
          <p:cNvCxnSpPr>
            <a:cxnSpLocks/>
          </p:cNvCxnSpPr>
          <p:nvPr/>
        </p:nvCxnSpPr>
        <p:spPr>
          <a:xfrm>
            <a:off x="8715736" y="2095017"/>
            <a:ext cx="567161" cy="0"/>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12AD36EF-87DD-4B9C-595D-FFB9D49BB80D}"/>
              </a:ext>
            </a:extLst>
          </p:cNvPr>
          <p:cNvCxnSpPr>
            <a:cxnSpLocks/>
          </p:cNvCxnSpPr>
          <p:nvPr/>
        </p:nvCxnSpPr>
        <p:spPr>
          <a:xfrm>
            <a:off x="9792182" y="2488556"/>
            <a:ext cx="567161" cy="0"/>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5DA9736-3B41-3025-AACE-63C20E4B8DC9}"/>
              </a:ext>
            </a:extLst>
          </p:cNvPr>
          <p:cNvCxnSpPr>
            <a:cxnSpLocks/>
          </p:cNvCxnSpPr>
          <p:nvPr/>
        </p:nvCxnSpPr>
        <p:spPr>
          <a:xfrm>
            <a:off x="6030410" y="2916819"/>
            <a:ext cx="567161" cy="0"/>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D0D9F4F-AA8D-CF18-AB08-46D20BE759F7}"/>
              </a:ext>
            </a:extLst>
          </p:cNvPr>
          <p:cNvCxnSpPr>
            <a:cxnSpLocks/>
          </p:cNvCxnSpPr>
          <p:nvPr/>
        </p:nvCxnSpPr>
        <p:spPr>
          <a:xfrm>
            <a:off x="5914663" y="3379807"/>
            <a:ext cx="567161" cy="0"/>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2527BA6-A6AE-A2A7-BE9D-030DD002D684}"/>
              </a:ext>
            </a:extLst>
          </p:cNvPr>
          <p:cNvCxnSpPr>
            <a:cxnSpLocks/>
          </p:cNvCxnSpPr>
          <p:nvPr/>
        </p:nvCxnSpPr>
        <p:spPr>
          <a:xfrm>
            <a:off x="3264061" y="3773346"/>
            <a:ext cx="567161" cy="0"/>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66714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artoon kids playing with a ball&#10;&#10;Description automatically generated">
            <a:extLst>
              <a:ext uri="{FF2B5EF4-FFF2-40B4-BE49-F238E27FC236}">
                <a16:creationId xmlns:a16="http://schemas.microsoft.com/office/drawing/2014/main" id="{6DFC0F99-3609-3711-0A59-AD3E7561A9DF}"/>
              </a:ext>
            </a:extLst>
          </p:cNvPr>
          <p:cNvPicPr>
            <a:picLocks noGrp="1" noRo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6831" b="8915"/>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51F6C38D-4240-3BB3-F5BE-D12D02081C95}"/>
              </a:ext>
            </a:extLst>
          </p:cNvPr>
          <p:cNvSpPr>
            <a:spLocks noGrp="1" noRot="1" noMove="1" noResize="1" noEditPoints="1" noAdjustHandles="1" noChangeArrowheads="1" noChangeShapeType="1"/>
          </p:cNvSpPr>
          <p:nvPr/>
        </p:nvSpPr>
        <p:spPr>
          <a:xfrm>
            <a:off x="220729" y="1775637"/>
            <a:ext cx="11875575" cy="4959019"/>
          </a:xfrm>
          <a:prstGeom prst="roundRect">
            <a:avLst/>
          </a:prstGeom>
          <a:solidFill>
            <a:schemeClr val="bg1">
              <a:alpha val="9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EF955CF5-A999-7707-B2AC-5F83EC14D31E}"/>
              </a:ext>
            </a:extLst>
          </p:cNvPr>
          <p:cNvSpPr/>
          <p:nvPr/>
        </p:nvSpPr>
        <p:spPr>
          <a:xfrm>
            <a:off x="396240" y="1922943"/>
            <a:ext cx="11572240" cy="4637517"/>
          </a:xfrm>
          <a:prstGeom prst="roundRect">
            <a:avLst/>
          </a:prstGeom>
          <a:solidFill>
            <a:schemeClr val="bg1"/>
          </a:solidFill>
          <a:ln w="28575" cap="flat" cmpd="thinThick">
            <a:solidFill>
              <a:schemeClr val="accent6"/>
            </a:solidFill>
            <a:prstDash val="dash"/>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8" name="Picture 7" descr="A rectangular white and orange rectangle with black background&#10;&#10;Description automatically generated">
            <a:extLst>
              <a:ext uri="{FF2B5EF4-FFF2-40B4-BE49-F238E27FC236}">
                <a16:creationId xmlns:a16="http://schemas.microsoft.com/office/drawing/2014/main" id="{8CF764D0-981A-5E7B-9738-1EA755F5A0F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5080" t="29748" r="6359" b="29695"/>
          <a:stretch/>
        </p:blipFill>
        <p:spPr>
          <a:xfrm>
            <a:off x="134574" y="150832"/>
            <a:ext cx="11875575" cy="1330869"/>
          </a:xfrm>
          <a:prstGeom prst="rect">
            <a:avLst/>
          </a:prstGeom>
        </p:spPr>
      </p:pic>
      <p:sp>
        <p:nvSpPr>
          <p:cNvPr id="9" name="TextBox 8">
            <a:extLst>
              <a:ext uri="{FF2B5EF4-FFF2-40B4-BE49-F238E27FC236}">
                <a16:creationId xmlns:a16="http://schemas.microsoft.com/office/drawing/2014/main" id="{30EC4403-41AE-5631-7D71-C17570ABE0AE}"/>
              </a:ext>
            </a:extLst>
          </p:cNvPr>
          <p:cNvSpPr txBox="1"/>
          <p:nvPr/>
        </p:nvSpPr>
        <p:spPr>
          <a:xfrm>
            <a:off x="1711464" y="185621"/>
            <a:ext cx="10304929" cy="1200329"/>
          </a:xfrm>
          <a:prstGeom prst="rect">
            <a:avLst/>
          </a:prstGeom>
          <a:noFill/>
        </p:spPr>
        <p:txBody>
          <a:bodyPr wrap="square" rtlCol="0">
            <a:spAutoFit/>
          </a:bodyPr>
          <a:lstStyle/>
          <a:p>
            <a:pPr lvl="0" algn="just"/>
            <a:r>
              <a:rPr lang="en-US" sz="3600" b="1" dirty="0">
                <a:solidFill>
                  <a:srgbClr val="002060"/>
                </a:solidFill>
                <a:latin typeface="Times New Roman" panose="02020603050405020304" pitchFamily="18" charset="0"/>
                <a:cs typeface="Times New Roman" panose="02020603050405020304" pitchFamily="18" charset="0"/>
              </a:rPr>
              <a:t>4. </a:t>
            </a:r>
            <a:r>
              <a:rPr lang="en-US" sz="3600" b="1" dirty="0" err="1">
                <a:solidFill>
                  <a:srgbClr val="002060"/>
                </a:solidFill>
                <a:latin typeface="Times New Roman" panose="02020603050405020304" pitchFamily="18" charset="0"/>
                <a:cs typeface="Times New Roman" panose="02020603050405020304" pitchFamily="18" charset="0"/>
              </a:rPr>
              <a:t>Viết</a:t>
            </a:r>
            <a:r>
              <a:rPr lang="en-US" sz="3600" b="1" dirty="0">
                <a:solidFill>
                  <a:srgbClr val="002060"/>
                </a:solidFill>
                <a:latin typeface="Times New Roman" panose="02020603050405020304" pitchFamily="18" charset="0"/>
                <a:cs typeface="Times New Roman" panose="02020603050405020304" pitchFamily="18" charset="0"/>
              </a:rPr>
              <a:t> 2 – 3 </a:t>
            </a:r>
            <a:r>
              <a:rPr lang="en-US" sz="3600" b="1" dirty="0" err="1">
                <a:solidFill>
                  <a:srgbClr val="002060"/>
                </a:solidFill>
                <a:latin typeface="Times New Roman" panose="02020603050405020304" pitchFamily="18" charset="0"/>
                <a:cs typeface="Times New Roman" panose="02020603050405020304" pitchFamily="18" charset="0"/>
              </a:rPr>
              <a:t>câu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về</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một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lễ</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hội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trong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đó</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các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câu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liên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kết</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với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nhau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bằng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cách</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lặp</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từ</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ngữ</a:t>
            </a:r>
            <a:r>
              <a:rPr lang="en-US" sz="3600" b="1" dirty="0">
                <a:solidFill>
                  <a:srgbClr val="002060"/>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A02B93">
                    <a:lumMod val="60000"/>
                    <a:lumOff val="40000"/>
                  </a:srgbClr>
                </a:outerShdw>
              </a:effectLst>
              <a:uLnTx/>
              <a:uFillTx/>
              <a:latin typeface="Times New Roman" panose="02020603050405020304" pitchFamily="18" charset="0"/>
              <a:cs typeface="Times New Roman" panose="02020603050405020304" pitchFamily="18" charset="0"/>
            </a:endParaRPr>
          </a:p>
        </p:txBody>
      </p:sp>
      <p:pic>
        <p:nvPicPr>
          <p:cNvPr id="6" name="Picture 5" descr="A cartoon monkey holding a number one&#10;&#10;Description automatically generated">
            <a:extLst>
              <a:ext uri="{FF2B5EF4-FFF2-40B4-BE49-F238E27FC236}">
                <a16:creationId xmlns:a16="http://schemas.microsoft.com/office/drawing/2014/main" id="{CBE6FA28-619A-4983-CD08-1C6AC5A2765A}"/>
              </a:ext>
            </a:extLst>
          </p:cNvPr>
          <p:cNvPicPr>
            <a:picLocks noChangeAspect="1"/>
          </p:cNvPicPr>
          <p:nvPr/>
        </p:nvPicPr>
        <p:blipFill rotWithShape="1">
          <a:blip r:embed="rId5">
            <a:extLst>
              <a:ext uri="{28A0092B-C50C-407E-A947-70E740481C1C}">
                <a14:useLocalDpi xmlns:a14="http://schemas.microsoft.com/office/drawing/2010/main" val="0"/>
              </a:ext>
            </a:extLst>
          </a:blip>
          <a:srcRect l="42384" t="33953" r="42529" b="41085"/>
          <a:stretch/>
        </p:blipFill>
        <p:spPr>
          <a:xfrm>
            <a:off x="539676" y="297540"/>
            <a:ext cx="1049868" cy="977043"/>
          </a:xfrm>
          <a:prstGeom prst="rect">
            <a:avLst/>
          </a:prstGeom>
        </p:spPr>
      </p:pic>
      <p:pic>
        <p:nvPicPr>
          <p:cNvPr id="10" name="Picture 9">
            <a:extLst>
              <a:ext uri="{FF2B5EF4-FFF2-40B4-BE49-F238E27FC236}">
                <a16:creationId xmlns:a16="http://schemas.microsoft.com/office/drawing/2014/main" id="{5ECD8BCD-FF9D-92C8-C973-F0145708F910}"/>
              </a:ext>
            </a:extLst>
          </p:cNvPr>
          <p:cNvPicPr>
            <a:picLocks noChangeAspect="1"/>
          </p:cNvPicPr>
          <p:nvPr/>
        </p:nvPicPr>
        <p:blipFill>
          <a:blip r:embed="rId6"/>
          <a:stretch>
            <a:fillRect/>
          </a:stretch>
        </p:blipFill>
        <p:spPr>
          <a:xfrm>
            <a:off x="1467802" y="2092960"/>
            <a:ext cx="9134475" cy="4428172"/>
          </a:xfrm>
          <a:prstGeom prst="rect">
            <a:avLst/>
          </a:prstGeom>
        </p:spPr>
      </p:pic>
    </p:spTree>
    <p:extLst>
      <p:ext uri="{BB962C8B-B14F-4D97-AF65-F5344CB8AC3E}">
        <p14:creationId xmlns:p14="http://schemas.microsoft.com/office/powerpoint/2010/main" val="34775973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artoon kids playing with a ball&#10;&#10;Description automatically generated">
            <a:extLst>
              <a:ext uri="{FF2B5EF4-FFF2-40B4-BE49-F238E27FC236}">
                <a16:creationId xmlns:a16="http://schemas.microsoft.com/office/drawing/2014/main" id="{6DFC0F99-3609-3711-0A59-AD3E7561A9DF}"/>
              </a:ext>
            </a:extLst>
          </p:cNvPr>
          <p:cNvPicPr>
            <a:picLocks noGrp="1" noRo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6831" b="8915"/>
          <a:stretch/>
        </p:blipFill>
        <p:spPr>
          <a:xfrm>
            <a:off x="20" y="1282"/>
            <a:ext cx="12191980" cy="6856718"/>
          </a:xfrm>
          <a:prstGeom prst="rect">
            <a:avLst/>
          </a:prstGeom>
        </p:spPr>
      </p:pic>
      <p:sp>
        <p:nvSpPr>
          <p:cNvPr id="3" name="Rectangle: Rounded Corners 2">
            <a:extLst>
              <a:ext uri="{FF2B5EF4-FFF2-40B4-BE49-F238E27FC236}">
                <a16:creationId xmlns:a16="http://schemas.microsoft.com/office/drawing/2014/main" id="{8C250068-D02C-FA0F-72A5-F2AC7D0283F7}"/>
              </a:ext>
            </a:extLst>
          </p:cNvPr>
          <p:cNvSpPr>
            <a:spLocks/>
          </p:cNvSpPr>
          <p:nvPr/>
        </p:nvSpPr>
        <p:spPr>
          <a:xfrm>
            <a:off x="477520" y="1273215"/>
            <a:ext cx="11206480" cy="4363656"/>
          </a:xfrm>
          <a:prstGeom prst="roundRect">
            <a:avLst/>
          </a:prstGeom>
          <a:solidFill>
            <a:schemeClr val="bg1">
              <a:alpha val="95000"/>
            </a:schemeClr>
          </a:solidFill>
          <a:ln w="381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9E84783-17E7-AC75-7BD9-C439D7C0BD6A}"/>
              </a:ext>
            </a:extLst>
          </p:cNvPr>
          <p:cNvSpPr txBox="1"/>
          <p:nvPr/>
        </p:nvSpPr>
        <p:spPr>
          <a:xfrm>
            <a:off x="937549" y="1643605"/>
            <a:ext cx="10243595" cy="3170099"/>
          </a:xfrm>
          <a:prstGeom prst="rect">
            <a:avLst/>
          </a:prstGeom>
          <a:noFill/>
        </p:spPr>
        <p:txBody>
          <a:bodyPr wrap="square" rtlCol="0">
            <a:spAutoFit/>
          </a:bodyPr>
          <a:lstStyle/>
          <a:p>
            <a:pPr algn="just"/>
            <a:r>
              <a:rPr lang="vi-VN" sz="4000" b="1" dirty="0">
                <a:solidFill>
                  <a:srgbClr val="FF0000"/>
                </a:solidFill>
                <a:latin typeface="Times New Roman" panose="02020603050405020304" pitchFamily="18" charset="0"/>
                <a:cs typeface="Times New Roman" panose="02020603050405020304" pitchFamily="18" charset="0"/>
              </a:rPr>
              <a:t>VD: </a:t>
            </a:r>
            <a:r>
              <a:rPr lang="vi-VN" sz="4000" dirty="0">
                <a:solidFill>
                  <a:srgbClr val="FF0000"/>
                </a:solidFill>
                <a:latin typeface="Times New Roman" panose="02020603050405020304" pitchFamily="18" charset="0"/>
                <a:cs typeface="Times New Roman" panose="02020603050405020304" pitchFamily="18" charset="0"/>
              </a:rPr>
              <a:t>Lễ hội đền Hùng được tổ chức vào dịp mùng 10 tháng 3 âm lịch hàng năm. Lễ hội nhằm tưởng nhớ, biết ơn công lao dựng nước và giữ nước của các Vua Hùng. Năm nào lễ hội cũng thu hút rất đông người dân cả nước tham gia.</a:t>
            </a:r>
          </a:p>
        </p:txBody>
      </p:sp>
    </p:spTree>
    <p:extLst>
      <p:ext uri="{BB962C8B-B14F-4D97-AF65-F5344CB8AC3E}">
        <p14:creationId xmlns:p14="http://schemas.microsoft.com/office/powerpoint/2010/main" val="36697658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A group of kids in a classroom&#10;&#10;Description automatically generated">
            <a:extLst>
              <a:ext uri="{FF2B5EF4-FFF2-40B4-BE49-F238E27FC236}">
                <a16:creationId xmlns:a16="http://schemas.microsoft.com/office/drawing/2014/main" id="{5A7AD137-9AE2-D292-EBCC-04727899A8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1" name="Picture 10" descr="A person holding a pointer and a box&#10;&#10;Description automatically generated">
            <a:extLst>
              <a:ext uri="{FF2B5EF4-FFF2-40B4-BE49-F238E27FC236}">
                <a16:creationId xmlns:a16="http://schemas.microsoft.com/office/drawing/2014/main" id="{C462C323-B02C-55C6-5371-92241177C4F2}"/>
              </a:ext>
            </a:extLst>
          </p:cNvPr>
          <p:cNvPicPr>
            <a:picLocks noChangeAspect="1"/>
          </p:cNvPicPr>
          <p:nvPr/>
        </p:nvPicPr>
        <p:blipFill rotWithShape="1">
          <a:blip r:embed="rId3">
            <a:extLst>
              <a:ext uri="{28A0092B-C50C-407E-A947-70E740481C1C}">
                <a14:useLocalDpi xmlns:a14="http://schemas.microsoft.com/office/drawing/2010/main" val="0"/>
              </a:ext>
            </a:extLst>
          </a:blip>
          <a:srcRect l="42820" t="13489" r="42704" b="21240"/>
          <a:stretch/>
        </p:blipFill>
        <p:spPr>
          <a:xfrm>
            <a:off x="2317897" y="1268545"/>
            <a:ext cx="2147778" cy="4605015"/>
          </a:xfrm>
          <a:prstGeom prst="rect">
            <a:avLst/>
          </a:prstGeom>
        </p:spPr>
      </p:pic>
      <p:pic>
        <p:nvPicPr>
          <p:cNvPr id="4" name="Picture 3" descr="A close up of a black background&#10;&#10;Description automatically generated">
            <a:extLst>
              <a:ext uri="{FF2B5EF4-FFF2-40B4-BE49-F238E27FC236}">
                <a16:creationId xmlns:a16="http://schemas.microsoft.com/office/drawing/2014/main" id="{72D1E33A-A2B9-B9A6-70E8-07C9C5468B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367" y="477144"/>
            <a:ext cx="12192000" cy="2940592"/>
          </a:xfrm>
          <a:prstGeom prst="rect">
            <a:avLst/>
          </a:prstGeom>
        </p:spPr>
      </p:pic>
    </p:spTree>
    <p:extLst>
      <p:ext uri="{BB962C8B-B14F-4D97-AF65-F5344CB8AC3E}">
        <p14:creationId xmlns:p14="http://schemas.microsoft.com/office/powerpoint/2010/main" val="25500734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A group of kids in a classroom&#10;&#10;Description automatically generated">
            <a:extLst>
              <a:ext uri="{FF2B5EF4-FFF2-40B4-BE49-F238E27FC236}">
                <a16:creationId xmlns:a16="http://schemas.microsoft.com/office/drawing/2014/main" id="{5A7AD137-9AE2-D292-EBCC-04727899A8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1" name="Picture 10" descr="A person holding a pointer and a box&#10;&#10;Description automatically generated">
            <a:extLst>
              <a:ext uri="{FF2B5EF4-FFF2-40B4-BE49-F238E27FC236}">
                <a16:creationId xmlns:a16="http://schemas.microsoft.com/office/drawing/2014/main" id="{C462C323-B02C-55C6-5371-92241177C4F2}"/>
              </a:ext>
            </a:extLst>
          </p:cNvPr>
          <p:cNvPicPr>
            <a:picLocks noChangeAspect="1"/>
          </p:cNvPicPr>
          <p:nvPr/>
        </p:nvPicPr>
        <p:blipFill rotWithShape="1">
          <a:blip r:embed="rId3">
            <a:extLst>
              <a:ext uri="{28A0092B-C50C-407E-A947-70E740481C1C}">
                <a14:useLocalDpi xmlns:a14="http://schemas.microsoft.com/office/drawing/2010/main" val="0"/>
              </a:ext>
            </a:extLst>
          </a:blip>
          <a:srcRect l="42820" t="13489" r="42704" b="21240"/>
          <a:stretch/>
        </p:blipFill>
        <p:spPr>
          <a:xfrm>
            <a:off x="2317897" y="1268545"/>
            <a:ext cx="2147778" cy="4605015"/>
          </a:xfrm>
          <a:prstGeom prst="rect">
            <a:avLst/>
          </a:prstGeom>
        </p:spPr>
      </p:pic>
      <p:pic>
        <p:nvPicPr>
          <p:cNvPr id="4" name="Picture 3">
            <a:extLst>
              <a:ext uri="{FF2B5EF4-FFF2-40B4-BE49-F238E27FC236}">
                <a16:creationId xmlns:a16="http://schemas.microsoft.com/office/drawing/2014/main" id="{1C354CCF-2CDF-94C9-1227-DF2DEAA8F4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8742" y="764893"/>
            <a:ext cx="4803536" cy="1632867"/>
          </a:xfrm>
          <a:prstGeom prst="rect">
            <a:avLst/>
          </a:prstGeom>
        </p:spPr>
      </p:pic>
    </p:spTree>
    <p:extLst>
      <p:ext uri="{BB962C8B-B14F-4D97-AF65-F5344CB8AC3E}">
        <p14:creationId xmlns:p14="http://schemas.microsoft.com/office/powerpoint/2010/main" val="34973541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Em Bé Đi Học, Học Sinh 2 - KhoThietKe.Net">
            <a:extLst>
              <a:ext uri="{FF2B5EF4-FFF2-40B4-BE49-F238E27FC236}">
                <a16:creationId xmlns:a16="http://schemas.microsoft.com/office/drawing/2014/main" id="{302576C0-7504-4CCF-4185-A29474161F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769"/>
          <a:stretch/>
        </p:blipFill>
        <p:spPr bwMode="auto">
          <a:xfrm>
            <a:off x="2380592" y="2171700"/>
            <a:ext cx="2488653" cy="4686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m Bé Đi Học, Học Sinh 2 - KhoThietKe.Net">
            <a:extLst>
              <a:ext uri="{FF2B5EF4-FFF2-40B4-BE49-F238E27FC236}">
                <a16:creationId xmlns:a16="http://schemas.microsoft.com/office/drawing/2014/main" id="{9937A335-4734-2F52-CDA5-7F48323CEA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65" t="-629" r="44767" b="629"/>
          <a:stretch/>
        </p:blipFill>
        <p:spPr bwMode="auto">
          <a:xfrm>
            <a:off x="7691088" y="2028558"/>
            <a:ext cx="3353692" cy="4686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567849D-B79C-33B2-3399-7702AF4718E6}"/>
              </a:ext>
            </a:extLst>
          </p:cNvPr>
          <p:cNvPicPr>
            <a:picLocks noChangeAspect="1"/>
          </p:cNvPicPr>
          <p:nvPr/>
        </p:nvPicPr>
        <p:blipFill>
          <a:blip r:embed="rId3"/>
          <a:stretch>
            <a:fillRect/>
          </a:stretch>
        </p:blipFill>
        <p:spPr>
          <a:xfrm>
            <a:off x="1568134" y="826603"/>
            <a:ext cx="8986283" cy="1408298"/>
          </a:xfrm>
          <a:prstGeom prst="rect">
            <a:avLst/>
          </a:prstGeom>
        </p:spPr>
      </p:pic>
    </p:spTree>
    <p:extLst>
      <p:ext uri="{BB962C8B-B14F-4D97-AF65-F5344CB8AC3E}">
        <p14:creationId xmlns:p14="http://schemas.microsoft.com/office/powerpoint/2010/main" val="4286389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artoon kids playing with a ball&#10;&#10;Description automatically generated">
            <a:extLst>
              <a:ext uri="{FF2B5EF4-FFF2-40B4-BE49-F238E27FC236}">
                <a16:creationId xmlns:a16="http://schemas.microsoft.com/office/drawing/2014/main" id="{6DFC0F99-3609-3711-0A59-AD3E7561A9DF}"/>
              </a:ext>
            </a:extLst>
          </p:cNvPr>
          <p:cNvPicPr>
            <a:picLocks noGrp="1" noRo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6831" b="8915"/>
          <a:stretch/>
        </p:blipFill>
        <p:spPr>
          <a:xfrm>
            <a:off x="20" y="1282"/>
            <a:ext cx="12191980" cy="6856718"/>
          </a:xfrm>
          <a:prstGeom prst="rect">
            <a:avLst/>
          </a:prstGeom>
        </p:spPr>
      </p:pic>
      <p:sp>
        <p:nvSpPr>
          <p:cNvPr id="3" name="Rectangle: Rounded Corners 2">
            <a:extLst>
              <a:ext uri="{FF2B5EF4-FFF2-40B4-BE49-F238E27FC236}">
                <a16:creationId xmlns:a16="http://schemas.microsoft.com/office/drawing/2014/main" id="{8C250068-D02C-FA0F-72A5-F2AC7D0283F7}"/>
              </a:ext>
            </a:extLst>
          </p:cNvPr>
          <p:cNvSpPr>
            <a:spLocks/>
          </p:cNvSpPr>
          <p:nvPr/>
        </p:nvSpPr>
        <p:spPr>
          <a:xfrm>
            <a:off x="477520" y="396240"/>
            <a:ext cx="11206480" cy="6055360"/>
          </a:xfrm>
          <a:prstGeom prst="roundRect">
            <a:avLst/>
          </a:prstGeom>
          <a:solidFill>
            <a:schemeClr val="bg1">
              <a:alpha val="95000"/>
            </a:schemeClr>
          </a:solidFill>
          <a:ln w="381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E387F28-D5EC-5F07-0BBA-BCA51D8FDE49}"/>
              </a:ext>
            </a:extLst>
          </p:cNvPr>
          <p:cNvSpPr txBox="1"/>
          <p:nvPr/>
        </p:nvSpPr>
        <p:spPr>
          <a:xfrm>
            <a:off x="1759352" y="891251"/>
            <a:ext cx="8345347" cy="1323439"/>
          </a:xfrm>
          <a:prstGeom prst="rect">
            <a:avLst/>
          </a:prstGeom>
          <a:noFill/>
        </p:spPr>
        <p:txBody>
          <a:bodyPr wrap="square" rtlCol="0">
            <a:spAutoFit/>
          </a:bodyPr>
          <a:lstStyle/>
          <a:p>
            <a:pPr algn="ctr"/>
            <a:r>
              <a:rPr lang="en-US" sz="4000" b="1" dirty="0" err="1">
                <a:latin typeface="Times New Roman" panose="02020603050405020304" pitchFamily="18" charset="0"/>
                <a:ea typeface="Cambria" panose="02040503050406030204" pitchFamily="18" charset="0"/>
                <a:cs typeface="Times New Roman" panose="02020603050405020304" pitchFamily="18" charset="0"/>
              </a:rPr>
              <a:t>Câu</a:t>
            </a:r>
            <a:r>
              <a:rPr lang="en-US" sz="4000" b="1" dirty="0">
                <a:latin typeface="Times New Roman" panose="02020603050405020304" pitchFamily="18" charset="0"/>
                <a:ea typeface="Cambria" panose="02040503050406030204" pitchFamily="18" charset="0"/>
                <a:cs typeface="Times New Roman" panose="02020603050405020304" pitchFamily="18" charset="0"/>
              </a:rPr>
              <a:t> 1: </a:t>
            </a:r>
            <a:r>
              <a:rPr lang="en-US" sz="4000" b="1" dirty="0" err="1">
                <a:latin typeface="Times New Roman" panose="02020603050405020304" pitchFamily="18" charset="0"/>
                <a:ea typeface="Cambria" panose="02040503050406030204" pitchFamily="18" charset="0"/>
                <a:cs typeface="Times New Roman" panose="02020603050405020304" pitchFamily="18" charset="0"/>
              </a:rPr>
              <a:t>Đoạn</a:t>
            </a:r>
            <a:r>
              <a:rPr lang="en-US" sz="4000" b="1" dirty="0">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latin typeface="Times New Roman" panose="02020603050405020304" pitchFamily="18" charset="0"/>
                <a:ea typeface="Cambria" panose="02040503050406030204" pitchFamily="18" charset="0"/>
                <a:cs typeface="Times New Roman" panose="02020603050405020304" pitchFamily="18" charset="0"/>
              </a:rPr>
              <a:t>văn</a:t>
            </a:r>
            <a:r>
              <a:rPr lang="en-US" sz="4000" b="1" dirty="0">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latin typeface="Times New Roman" panose="02020603050405020304" pitchFamily="18" charset="0"/>
                <a:ea typeface="Cambria" panose="02040503050406030204" pitchFamily="18" charset="0"/>
                <a:cs typeface="Times New Roman" panose="02020603050405020304" pitchFamily="18" charset="0"/>
              </a:rPr>
              <a:t>sau</a:t>
            </a:r>
            <a:r>
              <a:rPr lang="en-US" sz="4000" b="1" dirty="0">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latin typeface="Times New Roman" panose="02020603050405020304" pitchFamily="18" charset="0"/>
                <a:ea typeface="Cambria" panose="02040503050406030204" pitchFamily="18" charset="0"/>
                <a:cs typeface="Times New Roman" panose="02020603050405020304" pitchFamily="18" charset="0"/>
              </a:rPr>
              <a:t>có</a:t>
            </a:r>
            <a:r>
              <a:rPr lang="en-US" sz="4000" b="1" dirty="0">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latin typeface="Times New Roman" panose="02020603050405020304" pitchFamily="18" charset="0"/>
                <a:ea typeface="Cambria" panose="02040503050406030204" pitchFamily="18" charset="0"/>
                <a:cs typeface="Times New Roman" panose="02020603050405020304" pitchFamily="18" charset="0"/>
              </a:rPr>
              <a:t>liên</a:t>
            </a:r>
            <a:r>
              <a:rPr lang="en-US" sz="4000" b="1" dirty="0">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latin typeface="Times New Roman" panose="02020603050405020304" pitchFamily="18" charset="0"/>
                <a:ea typeface="Cambria" panose="02040503050406030204" pitchFamily="18" charset="0"/>
                <a:cs typeface="Times New Roman" panose="02020603050405020304" pitchFamily="18" charset="0"/>
              </a:rPr>
              <a:t>kết</a:t>
            </a:r>
            <a:r>
              <a:rPr lang="en-US" sz="4000" b="1" dirty="0">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latin typeface="Times New Roman" panose="02020603050405020304" pitchFamily="18" charset="0"/>
                <a:ea typeface="Cambria" panose="02040503050406030204" pitchFamily="18" charset="0"/>
                <a:cs typeface="Times New Roman" panose="02020603050405020304" pitchFamily="18" charset="0"/>
              </a:rPr>
              <a:t>câu</a:t>
            </a:r>
            <a:r>
              <a:rPr lang="en-US" sz="4000" b="1" dirty="0">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latin typeface="Times New Roman" panose="02020603050405020304" pitchFamily="18" charset="0"/>
                <a:ea typeface="Cambria" panose="02040503050406030204" pitchFamily="18" charset="0"/>
                <a:cs typeface="Times New Roman" panose="02020603050405020304" pitchFamily="18" charset="0"/>
              </a:rPr>
              <a:t>bằng</a:t>
            </a:r>
            <a:r>
              <a:rPr lang="en-US" sz="4000" b="1" dirty="0">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latin typeface="Times New Roman" panose="02020603050405020304" pitchFamily="18" charset="0"/>
                <a:ea typeface="Cambria" panose="02040503050406030204" pitchFamily="18" charset="0"/>
                <a:cs typeface="Times New Roman" panose="02020603050405020304" pitchFamily="18" charset="0"/>
              </a:rPr>
              <a:t>cách</a:t>
            </a:r>
            <a:r>
              <a:rPr lang="en-US" sz="4000" b="1" dirty="0">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latin typeface="Times New Roman" panose="02020603050405020304" pitchFamily="18" charset="0"/>
                <a:ea typeface="Cambria" panose="02040503050406030204" pitchFamily="18" charset="0"/>
                <a:cs typeface="Times New Roman" panose="02020603050405020304" pitchFamily="18" charset="0"/>
              </a:rPr>
              <a:t>lặp</a:t>
            </a:r>
            <a:r>
              <a:rPr lang="en-US" sz="4000" b="1" dirty="0">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latin typeface="Times New Roman" panose="02020603050405020304" pitchFamily="18" charset="0"/>
                <a:ea typeface="Cambria" panose="02040503050406030204" pitchFamily="18" charset="0"/>
                <a:cs typeface="Times New Roman" panose="02020603050405020304" pitchFamily="18" charset="0"/>
              </a:rPr>
              <a:t>từ</a:t>
            </a:r>
            <a:r>
              <a:rPr lang="en-US" sz="4000" b="1" dirty="0">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latin typeface="Times New Roman" panose="02020603050405020304" pitchFamily="18" charset="0"/>
                <a:ea typeface="Cambria" panose="02040503050406030204" pitchFamily="18" charset="0"/>
                <a:cs typeface="Times New Roman" panose="02020603050405020304" pitchFamily="18" charset="0"/>
              </a:rPr>
              <a:t>ngữ</a:t>
            </a:r>
            <a:r>
              <a:rPr lang="en-US" sz="4000" b="1" dirty="0">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latin typeface="Times New Roman" panose="02020603050405020304" pitchFamily="18" charset="0"/>
                <a:ea typeface="Cambria" panose="02040503050406030204" pitchFamily="18" charset="0"/>
                <a:cs typeface="Times New Roman" panose="02020603050405020304" pitchFamily="18" charset="0"/>
              </a:rPr>
              <a:t>không</a:t>
            </a:r>
            <a:r>
              <a:rPr lang="en-US" sz="4000" b="1" dirty="0">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13" name="Picture 12">
            <a:extLst>
              <a:ext uri="{FF2B5EF4-FFF2-40B4-BE49-F238E27FC236}">
                <a16:creationId xmlns:a16="http://schemas.microsoft.com/office/drawing/2014/main" id="{472E837C-886F-1B7E-DA60-6708379B8670}"/>
              </a:ext>
            </a:extLst>
          </p:cNvPr>
          <p:cNvPicPr>
            <a:picLocks noChangeAspect="1"/>
          </p:cNvPicPr>
          <p:nvPr/>
        </p:nvPicPr>
        <p:blipFill>
          <a:blip r:embed="rId3"/>
          <a:stretch>
            <a:fillRect/>
          </a:stretch>
        </p:blipFill>
        <p:spPr>
          <a:xfrm>
            <a:off x="1693219" y="2549202"/>
            <a:ext cx="9082811" cy="2946785"/>
          </a:xfrm>
          <a:prstGeom prst="rect">
            <a:avLst/>
          </a:prstGeom>
        </p:spPr>
      </p:pic>
      <p:sp>
        <p:nvSpPr>
          <p:cNvPr id="15" name="TextBox 14">
            <a:extLst>
              <a:ext uri="{FF2B5EF4-FFF2-40B4-BE49-F238E27FC236}">
                <a16:creationId xmlns:a16="http://schemas.microsoft.com/office/drawing/2014/main" id="{5CE8FE47-92D3-601D-DDF2-AD06B0A121E1}"/>
              </a:ext>
            </a:extLst>
          </p:cNvPr>
          <p:cNvSpPr txBox="1"/>
          <p:nvPr/>
        </p:nvSpPr>
        <p:spPr>
          <a:xfrm>
            <a:off x="2639028" y="5504291"/>
            <a:ext cx="7474351" cy="646331"/>
          </a:xfrm>
          <a:prstGeom prst="rect">
            <a:avLst/>
          </a:prstGeom>
          <a:noFill/>
        </p:spPr>
        <p:txBody>
          <a:bodyPr wrap="square">
            <a:spAutoFit/>
          </a:bodyPr>
          <a:lstStyle/>
          <a:p>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Có</a:t>
            </a:r>
            <a:r>
              <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B. </a:t>
            </a:r>
            <a:r>
              <a:rPr lang="en-US" sz="36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Không</a:t>
            </a:r>
            <a:endParaRPr lang="en-US" sz="36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6" name="Oval 15">
            <a:extLst>
              <a:ext uri="{FF2B5EF4-FFF2-40B4-BE49-F238E27FC236}">
                <a16:creationId xmlns:a16="http://schemas.microsoft.com/office/drawing/2014/main" id="{A4E8538A-3652-BD9C-8874-74D3FAB59673}"/>
              </a:ext>
            </a:extLst>
          </p:cNvPr>
          <p:cNvSpPr/>
          <p:nvPr/>
        </p:nvSpPr>
        <p:spPr>
          <a:xfrm>
            <a:off x="2511706" y="5509549"/>
            <a:ext cx="625033" cy="659757"/>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43827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artoon kids playing with a ball&#10;&#10;Description automatically generated">
            <a:extLst>
              <a:ext uri="{FF2B5EF4-FFF2-40B4-BE49-F238E27FC236}">
                <a16:creationId xmlns:a16="http://schemas.microsoft.com/office/drawing/2014/main" id="{6DFC0F99-3609-3711-0A59-AD3E7561A9DF}"/>
              </a:ext>
            </a:extLst>
          </p:cNvPr>
          <p:cNvPicPr>
            <a:picLocks noGrp="1" noRo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6831" b="8915"/>
          <a:stretch/>
        </p:blipFill>
        <p:spPr>
          <a:xfrm>
            <a:off x="20" y="1282"/>
            <a:ext cx="12191980" cy="6856718"/>
          </a:xfrm>
          <a:prstGeom prst="rect">
            <a:avLst/>
          </a:prstGeom>
        </p:spPr>
      </p:pic>
      <p:sp>
        <p:nvSpPr>
          <p:cNvPr id="3" name="Rectangle: Rounded Corners 2">
            <a:extLst>
              <a:ext uri="{FF2B5EF4-FFF2-40B4-BE49-F238E27FC236}">
                <a16:creationId xmlns:a16="http://schemas.microsoft.com/office/drawing/2014/main" id="{8C250068-D02C-FA0F-72A5-F2AC7D0283F7}"/>
              </a:ext>
            </a:extLst>
          </p:cNvPr>
          <p:cNvSpPr>
            <a:spLocks/>
          </p:cNvSpPr>
          <p:nvPr/>
        </p:nvSpPr>
        <p:spPr>
          <a:xfrm>
            <a:off x="477520" y="396240"/>
            <a:ext cx="11206480" cy="6055360"/>
          </a:xfrm>
          <a:prstGeom prst="roundRect">
            <a:avLst/>
          </a:prstGeom>
          <a:solidFill>
            <a:schemeClr val="bg1">
              <a:alpha val="95000"/>
            </a:schemeClr>
          </a:solidFill>
          <a:ln w="381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E387F28-D5EC-5F07-0BBA-BCA51D8FDE49}"/>
              </a:ext>
            </a:extLst>
          </p:cNvPr>
          <p:cNvSpPr txBox="1"/>
          <p:nvPr/>
        </p:nvSpPr>
        <p:spPr>
          <a:xfrm>
            <a:off x="1759352" y="891251"/>
            <a:ext cx="8889357" cy="1323439"/>
          </a:xfrm>
          <a:prstGeom prst="rect">
            <a:avLst/>
          </a:prstGeom>
          <a:noFill/>
        </p:spPr>
        <p:txBody>
          <a:bodyPr wrap="square" rtlCol="0">
            <a:spAutoFit/>
          </a:bodyPr>
          <a:lstStyle/>
          <a:p>
            <a:pPr lvl="0" algn="ctr"/>
            <a:r>
              <a:rPr lang="vi-VN" sz="4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Câu 2: Từ ngữ nào được lặp lại để liên kết câu trong đoạn văn sau?</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166E980-414B-2CE3-D31D-C13F88D41552}"/>
              </a:ext>
            </a:extLst>
          </p:cNvPr>
          <p:cNvPicPr>
            <a:picLocks noChangeAspect="1"/>
          </p:cNvPicPr>
          <p:nvPr/>
        </p:nvPicPr>
        <p:blipFill>
          <a:blip r:embed="rId3"/>
          <a:stretch>
            <a:fillRect/>
          </a:stretch>
        </p:blipFill>
        <p:spPr>
          <a:xfrm>
            <a:off x="2030935" y="2290340"/>
            <a:ext cx="8652498" cy="2123312"/>
          </a:xfrm>
          <a:prstGeom prst="rect">
            <a:avLst/>
          </a:prstGeom>
        </p:spPr>
      </p:pic>
      <p:sp>
        <p:nvSpPr>
          <p:cNvPr id="7" name="TextBox 6">
            <a:extLst>
              <a:ext uri="{FF2B5EF4-FFF2-40B4-BE49-F238E27FC236}">
                <a16:creationId xmlns:a16="http://schemas.microsoft.com/office/drawing/2014/main" id="{06F43583-4C5A-6077-0648-70F9C46399A1}"/>
              </a:ext>
            </a:extLst>
          </p:cNvPr>
          <p:cNvSpPr txBox="1"/>
          <p:nvPr/>
        </p:nvSpPr>
        <p:spPr>
          <a:xfrm>
            <a:off x="1782502" y="4502551"/>
            <a:ext cx="8831483" cy="1754326"/>
          </a:xfrm>
          <a:prstGeom prst="rect">
            <a:avLst/>
          </a:prstGeom>
          <a:noFill/>
        </p:spPr>
        <p:txBody>
          <a:bodyPr wrap="square" rtlCol="0">
            <a:spAutoFit/>
          </a:bodyPr>
          <a:lstStyle/>
          <a:p>
            <a:pPr marL="342900" indent="-342900">
              <a:buAutoNum type="alphaUcPeriod"/>
            </a:pP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vi-VN" sz="3600" dirty="0">
                <a:latin typeface="Times New Roman" panose="02020603050405020304" pitchFamily="18" charset="0"/>
                <a:ea typeface="Cambria" panose="02040503050406030204" pitchFamily="18" charset="0"/>
                <a:cs typeface="Times New Roman" panose="02020603050405020304" pitchFamily="18" charset="0"/>
              </a:rPr>
              <a:t>Không có từ ngữ nào</a:t>
            </a:r>
            <a:endParaRPr lang="en-US" sz="3600" dirty="0">
              <a:latin typeface="Times New Roman" panose="02020603050405020304" pitchFamily="18" charset="0"/>
              <a:ea typeface="Cambria" panose="02040503050406030204" pitchFamily="18" charset="0"/>
              <a:cs typeface="Times New Roman" panose="02020603050405020304" pitchFamily="18" charset="0"/>
            </a:endParaRPr>
          </a:p>
          <a:p>
            <a:r>
              <a:rPr lang="vi-VN" sz="3600" dirty="0">
                <a:latin typeface="Times New Roman" panose="02020603050405020304" pitchFamily="18" charset="0"/>
                <a:ea typeface="Cambria" panose="02040503050406030204" pitchFamily="18" charset="0"/>
                <a:cs typeface="Times New Roman" panose="02020603050405020304" pitchFamily="18" charset="0"/>
              </a:rPr>
              <a:t>B. Lá phượng</a:t>
            </a:r>
            <a:endParaRPr lang="en-US" sz="3600" dirty="0">
              <a:latin typeface="Times New Roman" panose="02020603050405020304" pitchFamily="18" charset="0"/>
              <a:ea typeface="Cambria" panose="02040503050406030204" pitchFamily="18" charset="0"/>
              <a:cs typeface="Times New Roman" panose="02020603050405020304" pitchFamily="18" charset="0"/>
            </a:endParaRPr>
          </a:p>
          <a:p>
            <a:r>
              <a:rPr lang="vi-VN" sz="3600" dirty="0">
                <a:latin typeface="Times New Roman" panose="02020603050405020304" pitchFamily="18" charset="0"/>
                <a:ea typeface="Cambria" panose="02040503050406030204" pitchFamily="18" charset="0"/>
                <a:cs typeface="Times New Roman" panose="02020603050405020304" pitchFamily="18" charset="0"/>
              </a:rPr>
              <a:t>C. Lá</a:t>
            </a:r>
            <a:endParaRPr lang="en-US" sz="36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5B35362E-6BA3-9B35-E932-175470DAFF34}"/>
              </a:ext>
            </a:extLst>
          </p:cNvPr>
          <p:cNvSpPr/>
          <p:nvPr/>
        </p:nvSpPr>
        <p:spPr>
          <a:xfrm>
            <a:off x="1678329" y="5648446"/>
            <a:ext cx="625033" cy="567159"/>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01108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group of kids holding hands outside a school&#10;&#10;Description automatically generated">
            <a:extLst>
              <a:ext uri="{FF2B5EF4-FFF2-40B4-BE49-F238E27FC236}">
                <a16:creationId xmlns:a16="http://schemas.microsoft.com/office/drawing/2014/main" id="{4612C763-D1CF-9459-980F-E09ADC2A5B7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25B966F-7691-72CD-ECD2-75A0588526BB}"/>
              </a:ext>
            </a:extLst>
          </p:cNvPr>
          <p:cNvPicPr>
            <a:picLocks noChangeAspect="1"/>
          </p:cNvPicPr>
          <p:nvPr/>
        </p:nvPicPr>
        <p:blipFill>
          <a:blip r:embed="rId3"/>
          <a:stretch>
            <a:fillRect/>
          </a:stretch>
        </p:blipFill>
        <p:spPr>
          <a:xfrm>
            <a:off x="1732915" y="357483"/>
            <a:ext cx="8193734" cy="3133616"/>
          </a:xfrm>
          <a:prstGeom prst="rect">
            <a:avLst/>
          </a:prstGeom>
        </p:spPr>
      </p:pic>
    </p:spTree>
    <p:extLst>
      <p:ext uri="{BB962C8B-B14F-4D97-AF65-F5344CB8AC3E}">
        <p14:creationId xmlns:p14="http://schemas.microsoft.com/office/powerpoint/2010/main" val="20764601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artoon kids playing with a ball&#10;&#10;Description automatically generated">
            <a:extLst>
              <a:ext uri="{FF2B5EF4-FFF2-40B4-BE49-F238E27FC236}">
                <a16:creationId xmlns:a16="http://schemas.microsoft.com/office/drawing/2014/main" id="{6DFC0F99-3609-3711-0A59-AD3E7561A9DF}"/>
              </a:ext>
            </a:extLst>
          </p:cNvPr>
          <p:cNvPicPr>
            <a:picLocks noGrp="1" noRo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6831" b="8915"/>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51F6C38D-4240-3BB3-F5BE-D12D02081C95}"/>
              </a:ext>
            </a:extLst>
          </p:cNvPr>
          <p:cNvSpPr>
            <a:spLocks noGrp="1" noRot="1" noMove="1" noResize="1" noEditPoints="1" noAdjustHandles="1" noChangeArrowheads="1" noChangeShapeType="1"/>
          </p:cNvSpPr>
          <p:nvPr/>
        </p:nvSpPr>
        <p:spPr>
          <a:xfrm>
            <a:off x="220729" y="1775637"/>
            <a:ext cx="11875575" cy="4959019"/>
          </a:xfrm>
          <a:prstGeom prst="roundRect">
            <a:avLst/>
          </a:prstGeom>
          <a:solidFill>
            <a:schemeClr val="bg1">
              <a:alpha val="9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EF955CF5-A999-7707-B2AC-5F83EC14D31E}"/>
              </a:ext>
            </a:extLst>
          </p:cNvPr>
          <p:cNvSpPr/>
          <p:nvPr/>
        </p:nvSpPr>
        <p:spPr>
          <a:xfrm>
            <a:off x="536342" y="1922943"/>
            <a:ext cx="11432138" cy="4637517"/>
          </a:xfrm>
          <a:prstGeom prst="roundRect">
            <a:avLst/>
          </a:prstGeom>
          <a:solidFill>
            <a:schemeClr val="bg1"/>
          </a:solidFill>
          <a:ln w="28575" cap="flat" cmpd="thinThick">
            <a:solidFill>
              <a:schemeClr val="accent6"/>
            </a:solidFill>
            <a:prstDash val="dash"/>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5197334C-E5DA-72B5-9C64-B61737660868}"/>
              </a:ext>
            </a:extLst>
          </p:cNvPr>
          <p:cNvSpPr txBox="1"/>
          <p:nvPr/>
        </p:nvSpPr>
        <p:spPr>
          <a:xfrm>
            <a:off x="775186" y="2040115"/>
            <a:ext cx="8907294" cy="3046988"/>
          </a:xfrm>
          <a:prstGeom prst="rect">
            <a:avLst/>
          </a:prstGeom>
          <a:noFill/>
        </p:spPr>
        <p:txBody>
          <a:bodyPr wrap="square" rtlCol="0">
            <a:spAutoFit/>
          </a:bodyPr>
          <a:lstStyle/>
          <a:p>
            <a:pPr algn="just"/>
            <a:r>
              <a:rPr lang="vi-VN" sz="3200" baseline="30000" dirty="0">
                <a:latin typeface="Times New Roman" panose="02020603050405020304" pitchFamily="18" charset="0"/>
                <a:ea typeface="Cambria" panose="02040503050406030204" pitchFamily="18" charset="0"/>
                <a:cs typeface="Times New Roman" panose="02020603050405020304" pitchFamily="18" charset="0"/>
              </a:rPr>
              <a:t>(1) </a:t>
            </a:r>
            <a:r>
              <a:rPr lang="vi-VN" sz="3200" dirty="0">
                <a:latin typeface="Times New Roman" panose="02020603050405020304" pitchFamily="18" charset="0"/>
                <a:ea typeface="Cambria" panose="02040503050406030204" pitchFamily="18" charset="0"/>
                <a:cs typeface="Times New Roman" panose="02020603050405020304" pitchFamily="18" charset="0"/>
              </a:rPr>
              <a:t>Bên hàng xóm tôi có cái hang của Dế Choắt. </a:t>
            </a:r>
            <a:r>
              <a:rPr lang="vi-VN" sz="3200" baseline="30000" dirty="0">
                <a:latin typeface="Times New Roman" panose="02020603050405020304" pitchFamily="18" charset="0"/>
                <a:ea typeface="Cambria" panose="02040503050406030204" pitchFamily="18" charset="0"/>
                <a:cs typeface="Times New Roman" panose="02020603050405020304" pitchFamily="18" charset="0"/>
              </a:rPr>
              <a:t>(2) </a:t>
            </a:r>
            <a:r>
              <a:rPr lang="vi-VN" sz="3200" dirty="0">
                <a:latin typeface="Times New Roman" panose="02020603050405020304" pitchFamily="18" charset="0"/>
                <a:ea typeface="Cambria" panose="02040503050406030204" pitchFamily="18" charset="0"/>
                <a:cs typeface="Times New Roman" panose="02020603050405020304" pitchFamily="18" charset="0"/>
              </a:rPr>
              <a:t>Dế Choắt là tên tôi đã đặt cho nó một cách chế giễu và trịch thượng thế.</a:t>
            </a:r>
            <a:r>
              <a:rPr lang="vi-VN" sz="3200" baseline="30000" dirty="0">
                <a:latin typeface="Times New Roman" panose="02020603050405020304" pitchFamily="18" charset="0"/>
                <a:ea typeface="Cambria" panose="02040503050406030204" pitchFamily="18" charset="0"/>
                <a:cs typeface="Times New Roman" panose="02020603050405020304" pitchFamily="18" charset="0"/>
              </a:rPr>
              <a:t>(3) </a:t>
            </a:r>
            <a:r>
              <a:rPr lang="vi-VN" sz="3200" dirty="0">
                <a:latin typeface="Times New Roman" panose="02020603050405020304" pitchFamily="18" charset="0"/>
                <a:ea typeface="Cambria" panose="02040503050406030204" pitchFamily="18" charset="0"/>
                <a:cs typeface="Times New Roman" panose="02020603050405020304" pitchFamily="18" charset="0"/>
              </a:rPr>
              <a:t>Choắt nọ có lẽ cũng trạc tuổi tôi. </a:t>
            </a:r>
            <a:r>
              <a:rPr lang="vi-VN" sz="3200" baseline="30000" dirty="0">
                <a:latin typeface="Times New Roman" panose="02020603050405020304" pitchFamily="18" charset="0"/>
                <a:ea typeface="Cambria" panose="02040503050406030204" pitchFamily="18" charset="0"/>
                <a:cs typeface="Times New Roman" panose="02020603050405020304" pitchFamily="18" charset="0"/>
              </a:rPr>
              <a:t>(4) </a:t>
            </a:r>
            <a:r>
              <a:rPr lang="vi-VN" sz="3200" dirty="0">
                <a:latin typeface="Times New Roman" panose="02020603050405020304" pitchFamily="18" charset="0"/>
                <a:ea typeface="Cambria" panose="02040503050406030204" pitchFamily="18" charset="0"/>
                <a:cs typeface="Times New Roman" panose="02020603050405020304" pitchFamily="18" charset="0"/>
              </a:rPr>
              <a:t>Nhưng vì Choắt bẩm sinh yếu đuối nên tôi coi thường và gã cũng sợ tôi lắm.</a:t>
            </a:r>
          </a:p>
          <a:p>
            <a:pPr algn="r"/>
            <a:r>
              <a:rPr lang="vi-VN" sz="3200" dirty="0">
                <a:latin typeface="Times New Roman" panose="02020603050405020304" pitchFamily="18" charset="0"/>
                <a:ea typeface="Cambria" panose="02040503050406030204" pitchFamily="18" charset="0"/>
                <a:cs typeface="Times New Roman" panose="02020603050405020304" pitchFamily="18" charset="0"/>
              </a:rPr>
              <a:t>(Tô Hoài)</a:t>
            </a:r>
          </a:p>
        </p:txBody>
      </p:sp>
      <p:pic>
        <p:nvPicPr>
          <p:cNvPr id="8" name="Picture 7" descr="A rectangular white and orange rectangle with black background&#10;&#10;Description automatically generated">
            <a:extLst>
              <a:ext uri="{FF2B5EF4-FFF2-40B4-BE49-F238E27FC236}">
                <a16:creationId xmlns:a16="http://schemas.microsoft.com/office/drawing/2014/main" id="{8CF764D0-981A-5E7B-9738-1EA755F5A0F4}"/>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5080" t="29748" r="6359" b="29695"/>
          <a:stretch/>
        </p:blipFill>
        <p:spPr>
          <a:xfrm>
            <a:off x="134574" y="150832"/>
            <a:ext cx="11875575" cy="1330869"/>
          </a:xfrm>
          <a:prstGeom prst="rect">
            <a:avLst/>
          </a:prstGeom>
        </p:spPr>
      </p:pic>
      <p:sp>
        <p:nvSpPr>
          <p:cNvPr id="9" name="TextBox 8">
            <a:extLst>
              <a:ext uri="{FF2B5EF4-FFF2-40B4-BE49-F238E27FC236}">
                <a16:creationId xmlns:a16="http://schemas.microsoft.com/office/drawing/2014/main" id="{30EC4403-41AE-5631-7D71-C17570ABE0AE}"/>
              </a:ext>
            </a:extLst>
          </p:cNvPr>
          <p:cNvSpPr txBox="1"/>
          <p:nvPr/>
        </p:nvSpPr>
        <p:spPr>
          <a:xfrm>
            <a:off x="1650504" y="439621"/>
            <a:ext cx="10304929" cy="646331"/>
          </a:xfrm>
          <a:prstGeom prst="rect">
            <a:avLst/>
          </a:prstGeom>
          <a:noFill/>
        </p:spPr>
        <p:txBody>
          <a:bodyPr wrap="square" rtlCol="0">
            <a:spAutoFit/>
          </a:bodyPr>
          <a:lstStyle/>
          <a:p>
            <a:r>
              <a:rPr lang="en-US" sz="3600" b="1" dirty="0">
                <a:solidFill>
                  <a:srgbClr val="002060"/>
                </a:solidFill>
                <a:latin typeface="Times New Roman" panose="02020603050405020304" pitchFamily="18" charset="0"/>
                <a:cs typeface="Times New Roman" panose="02020603050405020304" pitchFamily="18" charset="0"/>
              </a:rPr>
              <a:t>1. </a:t>
            </a:r>
            <a:r>
              <a:rPr lang="vi-VN" sz="3600" b="1" dirty="0">
                <a:solidFill>
                  <a:srgbClr val="002060"/>
                </a:solidFill>
                <a:latin typeface="Times New Roman" panose="02020603050405020304" pitchFamily="18" charset="0"/>
                <a:cs typeface="Times New Roman" panose="02020603050405020304" pitchFamily="18" charset="0"/>
              </a:rPr>
              <a:t>Đọc đoạn văn dưới đây và trả lời câu hỏi.</a:t>
            </a:r>
            <a:endParaRPr lang="en-US"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pic>
        <p:nvPicPr>
          <p:cNvPr id="6" name="Picture 5" descr="A cartoon monkey holding a number one&#10;&#10;Description automatically generated">
            <a:extLst>
              <a:ext uri="{FF2B5EF4-FFF2-40B4-BE49-F238E27FC236}">
                <a16:creationId xmlns:a16="http://schemas.microsoft.com/office/drawing/2014/main" id="{CBE6FA28-619A-4983-CD08-1C6AC5A2765A}"/>
              </a:ext>
            </a:extLst>
          </p:cNvPr>
          <p:cNvPicPr>
            <a:picLocks noChangeAspect="1"/>
          </p:cNvPicPr>
          <p:nvPr/>
        </p:nvPicPr>
        <p:blipFill rotWithShape="1">
          <a:blip r:embed="rId4">
            <a:extLst>
              <a:ext uri="{28A0092B-C50C-407E-A947-70E740481C1C}">
                <a14:useLocalDpi xmlns:a14="http://schemas.microsoft.com/office/drawing/2010/main" val="0"/>
              </a:ext>
            </a:extLst>
          </a:blip>
          <a:srcRect l="42384" t="33953" r="42529" b="41085"/>
          <a:stretch/>
        </p:blipFill>
        <p:spPr>
          <a:xfrm>
            <a:off x="539676" y="297540"/>
            <a:ext cx="1049868" cy="977043"/>
          </a:xfrm>
          <a:prstGeom prst="rect">
            <a:avLst/>
          </a:prstGeom>
        </p:spPr>
      </p:pic>
      <p:pic>
        <p:nvPicPr>
          <p:cNvPr id="5" name="Picture 4">
            <a:extLst>
              <a:ext uri="{FF2B5EF4-FFF2-40B4-BE49-F238E27FC236}">
                <a16:creationId xmlns:a16="http://schemas.microsoft.com/office/drawing/2014/main" id="{46A0099C-79BE-D274-492B-4F4B92BBB470}"/>
              </a:ext>
            </a:extLst>
          </p:cNvPr>
          <p:cNvPicPr>
            <a:picLocks noChangeAspect="1"/>
          </p:cNvPicPr>
          <p:nvPr/>
        </p:nvPicPr>
        <p:blipFill>
          <a:blip r:embed="rId5"/>
          <a:stretch>
            <a:fillRect/>
          </a:stretch>
        </p:blipFill>
        <p:spPr>
          <a:xfrm>
            <a:off x="9834880" y="2044065"/>
            <a:ext cx="1950720" cy="2752179"/>
          </a:xfrm>
          <a:prstGeom prst="rect">
            <a:avLst/>
          </a:prstGeom>
        </p:spPr>
      </p:pic>
      <p:sp>
        <p:nvSpPr>
          <p:cNvPr id="7" name="TextBox 6">
            <a:extLst>
              <a:ext uri="{FF2B5EF4-FFF2-40B4-BE49-F238E27FC236}">
                <a16:creationId xmlns:a16="http://schemas.microsoft.com/office/drawing/2014/main" id="{F5202FFA-662C-A087-365C-8F395450CD04}"/>
              </a:ext>
            </a:extLst>
          </p:cNvPr>
          <p:cNvSpPr txBox="1"/>
          <p:nvPr/>
        </p:nvSpPr>
        <p:spPr>
          <a:xfrm>
            <a:off x="894080" y="5171440"/>
            <a:ext cx="10200640" cy="1077218"/>
          </a:xfrm>
          <a:prstGeom prst="rect">
            <a:avLst/>
          </a:prstGeom>
          <a:noFill/>
        </p:spPr>
        <p:txBody>
          <a:bodyPr wrap="square" rtlCol="0">
            <a:spAutoFit/>
          </a:bodyPr>
          <a:lstStyle/>
          <a:p>
            <a:r>
              <a:rPr lang="vi-VN" sz="32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 Từ nào được lặp lại ở các câu trong đoạn văn trên?</a:t>
            </a:r>
          </a:p>
          <a:p>
            <a:r>
              <a:rPr lang="vi-VN" sz="32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b. Việc lặp lại từ đó có tác dụng gì?</a:t>
            </a:r>
            <a:endParaRPr lang="en-US" sz="32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830337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artoon kids playing with a ball&#10;&#10;Description automatically generated">
            <a:extLst>
              <a:ext uri="{FF2B5EF4-FFF2-40B4-BE49-F238E27FC236}">
                <a16:creationId xmlns:a16="http://schemas.microsoft.com/office/drawing/2014/main" id="{6DFC0F99-3609-3711-0A59-AD3E7561A9DF}"/>
              </a:ext>
            </a:extLst>
          </p:cNvPr>
          <p:cNvPicPr>
            <a:picLocks noGrp="1" noRo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6831" b="8915"/>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51F6C38D-4240-3BB3-F5BE-D12D02081C95}"/>
              </a:ext>
            </a:extLst>
          </p:cNvPr>
          <p:cNvSpPr>
            <a:spLocks noGrp="1" noRot="1" noMove="1" noResize="1" noEditPoints="1" noAdjustHandles="1" noChangeArrowheads="1" noChangeShapeType="1"/>
          </p:cNvSpPr>
          <p:nvPr/>
        </p:nvSpPr>
        <p:spPr>
          <a:xfrm>
            <a:off x="88604" y="138223"/>
            <a:ext cx="12007702" cy="6581553"/>
          </a:xfrm>
          <a:prstGeom prst="roundRect">
            <a:avLst/>
          </a:prstGeom>
          <a:solidFill>
            <a:schemeClr val="bg1">
              <a:alpha val="9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nk note with a blue pin&#10;&#10;Description automatically generated">
            <a:extLst>
              <a:ext uri="{FF2B5EF4-FFF2-40B4-BE49-F238E27FC236}">
                <a16:creationId xmlns:a16="http://schemas.microsoft.com/office/drawing/2014/main" id="{DBD19F76-F7C9-F7ED-E3EB-67D48840CA16}"/>
              </a:ext>
            </a:extLst>
          </p:cNvPr>
          <p:cNvPicPr>
            <a:picLocks noChangeAspect="1"/>
          </p:cNvPicPr>
          <p:nvPr/>
        </p:nvPicPr>
        <p:blipFill rotWithShape="1">
          <a:blip r:embed="rId3">
            <a:extLst>
              <a:ext uri="{28A0092B-C50C-407E-A947-70E740481C1C}">
                <a14:useLocalDpi xmlns:a14="http://schemas.microsoft.com/office/drawing/2010/main" val="0"/>
              </a:ext>
            </a:extLst>
          </a:blip>
          <a:srcRect l="24332" t="9923" r="26744" b="17210"/>
          <a:stretch/>
        </p:blipFill>
        <p:spPr>
          <a:xfrm>
            <a:off x="5520673" y="781492"/>
            <a:ext cx="6320219" cy="5295013"/>
          </a:xfrm>
          <a:prstGeom prst="rect">
            <a:avLst/>
          </a:prstGeom>
        </p:spPr>
      </p:pic>
      <p:pic>
        <p:nvPicPr>
          <p:cNvPr id="8" name="Picture 7" descr="A cartoon of kids sitting at a table&#10;&#10;Description automatically generated">
            <a:extLst>
              <a:ext uri="{FF2B5EF4-FFF2-40B4-BE49-F238E27FC236}">
                <a16:creationId xmlns:a16="http://schemas.microsoft.com/office/drawing/2014/main" id="{98E5A02D-547C-9872-E7B6-DE712EC13BB6}"/>
              </a:ext>
            </a:extLst>
          </p:cNvPr>
          <p:cNvPicPr>
            <a:picLocks noChangeAspect="1"/>
          </p:cNvPicPr>
          <p:nvPr/>
        </p:nvPicPr>
        <p:blipFill rotWithShape="1">
          <a:blip r:embed="rId4">
            <a:extLst>
              <a:ext uri="{28A0092B-C50C-407E-A947-70E740481C1C}">
                <a14:useLocalDpi xmlns:a14="http://schemas.microsoft.com/office/drawing/2010/main" val="0"/>
              </a:ext>
            </a:extLst>
          </a:blip>
          <a:srcRect l="39942" t="39225" r="42267" b="39069"/>
          <a:stretch/>
        </p:blipFill>
        <p:spPr>
          <a:xfrm>
            <a:off x="5911707" y="1711842"/>
            <a:ext cx="5422599" cy="3721395"/>
          </a:xfrm>
          <a:prstGeom prst="rect">
            <a:avLst/>
          </a:prstGeom>
        </p:spPr>
      </p:pic>
      <p:pic>
        <p:nvPicPr>
          <p:cNvPr id="10" name="Picture 9" descr="A cartoon of a child&#10;&#10;Description automatically generated">
            <a:extLst>
              <a:ext uri="{FF2B5EF4-FFF2-40B4-BE49-F238E27FC236}">
                <a16:creationId xmlns:a16="http://schemas.microsoft.com/office/drawing/2014/main" id="{B8C2CE38-EB70-23DD-7BC1-B45310D85EA4}"/>
              </a:ext>
            </a:extLst>
          </p:cNvPr>
          <p:cNvPicPr>
            <a:picLocks noChangeAspect="1"/>
          </p:cNvPicPr>
          <p:nvPr/>
        </p:nvPicPr>
        <p:blipFill rotWithShape="1">
          <a:blip r:embed="rId5">
            <a:extLst>
              <a:ext uri="{28A0092B-C50C-407E-A947-70E740481C1C}">
                <a14:useLocalDpi xmlns:a14="http://schemas.microsoft.com/office/drawing/2010/main" val="0"/>
              </a:ext>
            </a:extLst>
          </a:blip>
          <a:srcRect l="47267" t="15504" r="35727" b="51628"/>
          <a:stretch/>
        </p:blipFill>
        <p:spPr>
          <a:xfrm>
            <a:off x="10158169" y="138221"/>
            <a:ext cx="1916871" cy="2083982"/>
          </a:xfrm>
          <a:prstGeom prst="rect">
            <a:avLst/>
          </a:prstGeom>
        </p:spPr>
      </p:pic>
      <p:pic>
        <p:nvPicPr>
          <p:cNvPr id="16" name="Picture 15" descr="A yellow sun on a black background&#10;&#10;Description automatically generated">
            <a:extLst>
              <a:ext uri="{FF2B5EF4-FFF2-40B4-BE49-F238E27FC236}">
                <a16:creationId xmlns:a16="http://schemas.microsoft.com/office/drawing/2014/main" id="{5AEBD1A9-4321-789B-34ED-A31178FE1F49}"/>
              </a:ext>
            </a:extLst>
          </p:cNvPr>
          <p:cNvPicPr>
            <a:picLocks noChangeAspect="1"/>
          </p:cNvPicPr>
          <p:nvPr/>
        </p:nvPicPr>
        <p:blipFill rotWithShape="1">
          <a:blip r:embed="rId6">
            <a:extLst>
              <a:ext uri="{28A0092B-C50C-407E-A947-70E740481C1C}">
                <a14:useLocalDpi xmlns:a14="http://schemas.microsoft.com/office/drawing/2010/main" val="0"/>
              </a:ext>
            </a:extLst>
          </a:blip>
          <a:srcRect l="44893" t="35193" r="45165" b="45737"/>
          <a:stretch/>
        </p:blipFill>
        <p:spPr>
          <a:xfrm>
            <a:off x="552893" y="191383"/>
            <a:ext cx="1212112" cy="1307805"/>
          </a:xfrm>
          <a:prstGeom prst="rect">
            <a:avLst/>
          </a:prstGeom>
        </p:spPr>
      </p:pic>
      <p:pic>
        <p:nvPicPr>
          <p:cNvPr id="30" name="Picture 29" descr="A flower on a black background&#10;&#10;Description automatically generated">
            <a:extLst>
              <a:ext uri="{FF2B5EF4-FFF2-40B4-BE49-F238E27FC236}">
                <a16:creationId xmlns:a16="http://schemas.microsoft.com/office/drawing/2014/main" id="{61870699-3F0B-B6CB-494E-B4F0199CB722}"/>
              </a:ext>
            </a:extLst>
          </p:cNvPr>
          <p:cNvPicPr>
            <a:picLocks noGrp="1" noRot="1" noChangeAspect="1" noMove="1" noResize="1" noEditPoints="1" noAdjustHandles="1" noChangeArrowheads="1" noChangeShapeType="1" noCrop="1"/>
          </p:cNvPicPr>
          <p:nvPr/>
        </p:nvPicPr>
        <p:blipFill rotWithShape="1">
          <a:blip r:embed="rId7">
            <a:extLst>
              <a:ext uri="{28A0092B-C50C-407E-A947-70E740481C1C}">
                <a14:useLocalDpi xmlns:a14="http://schemas.microsoft.com/office/drawing/2010/main" val="0"/>
              </a:ext>
            </a:extLst>
          </a:blip>
          <a:srcRect l="39070" t="31240" r="41047" b="33954"/>
          <a:stretch/>
        </p:blipFill>
        <p:spPr>
          <a:xfrm>
            <a:off x="4995341" y="4762103"/>
            <a:ext cx="1641343" cy="1616150"/>
          </a:xfrm>
          <a:prstGeom prst="rect">
            <a:avLst/>
          </a:prstGeom>
        </p:spPr>
      </p:pic>
      <p:pic>
        <p:nvPicPr>
          <p:cNvPr id="3" name="Picture 2">
            <a:extLst>
              <a:ext uri="{FF2B5EF4-FFF2-40B4-BE49-F238E27FC236}">
                <a16:creationId xmlns:a16="http://schemas.microsoft.com/office/drawing/2014/main" id="{E83CA006-699A-F92E-BB53-522EE311FACD}"/>
              </a:ext>
            </a:extLst>
          </p:cNvPr>
          <p:cNvPicPr>
            <a:picLocks noChangeAspect="1"/>
          </p:cNvPicPr>
          <p:nvPr/>
        </p:nvPicPr>
        <p:blipFill>
          <a:blip r:embed="rId8"/>
          <a:stretch>
            <a:fillRect/>
          </a:stretch>
        </p:blipFill>
        <p:spPr>
          <a:xfrm>
            <a:off x="212115" y="2290998"/>
            <a:ext cx="5285690" cy="1889924"/>
          </a:xfrm>
          <a:prstGeom prst="rect">
            <a:avLst/>
          </a:prstGeom>
        </p:spPr>
      </p:pic>
    </p:spTree>
    <p:extLst>
      <p:ext uri="{BB962C8B-B14F-4D97-AF65-F5344CB8AC3E}">
        <p14:creationId xmlns:p14="http://schemas.microsoft.com/office/powerpoint/2010/main" val="212807133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artoon kids playing with a ball&#10;&#10;Description automatically generated">
            <a:extLst>
              <a:ext uri="{FF2B5EF4-FFF2-40B4-BE49-F238E27FC236}">
                <a16:creationId xmlns:a16="http://schemas.microsoft.com/office/drawing/2014/main" id="{6DFC0F99-3609-3711-0A59-AD3E7561A9DF}"/>
              </a:ext>
            </a:extLst>
          </p:cNvPr>
          <p:cNvPicPr>
            <a:picLocks noGrp="1" noRo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6831" b="8915"/>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51F6C38D-4240-3BB3-F5BE-D12D02081C95}"/>
              </a:ext>
            </a:extLst>
          </p:cNvPr>
          <p:cNvSpPr>
            <a:spLocks/>
          </p:cNvSpPr>
          <p:nvPr/>
        </p:nvSpPr>
        <p:spPr>
          <a:xfrm>
            <a:off x="158212" y="457201"/>
            <a:ext cx="11875575" cy="6035040"/>
          </a:xfrm>
          <a:prstGeom prst="roundRect">
            <a:avLst/>
          </a:prstGeom>
          <a:solidFill>
            <a:schemeClr val="bg1">
              <a:alpha val="9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EF955CF5-A999-7707-B2AC-5F83EC14D31E}"/>
              </a:ext>
            </a:extLst>
          </p:cNvPr>
          <p:cNvSpPr/>
          <p:nvPr/>
        </p:nvSpPr>
        <p:spPr>
          <a:xfrm>
            <a:off x="440558" y="680720"/>
            <a:ext cx="11273921" cy="5492225"/>
          </a:xfrm>
          <a:prstGeom prst="roundRect">
            <a:avLst/>
          </a:prstGeom>
          <a:solidFill>
            <a:schemeClr val="bg1"/>
          </a:solidFill>
          <a:ln w="28575" cap="flat" cmpd="thinThick">
            <a:solidFill>
              <a:schemeClr val="accent6"/>
            </a:solidFill>
            <a:prstDash val="dash"/>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25E12B7-5A04-1FEC-3D47-A8B59B450770}"/>
              </a:ext>
            </a:extLst>
          </p:cNvPr>
          <p:cNvSpPr txBox="1"/>
          <p:nvPr/>
        </p:nvSpPr>
        <p:spPr>
          <a:xfrm>
            <a:off x="866626" y="902195"/>
            <a:ext cx="10502414" cy="2554545"/>
          </a:xfrm>
          <a:prstGeom prst="rect">
            <a:avLst/>
          </a:prstGeom>
          <a:noFill/>
        </p:spPr>
        <p:txBody>
          <a:bodyPr wrap="square" rtlCol="0">
            <a:spAutoFit/>
          </a:bodyPr>
          <a:lstStyle/>
          <a:p>
            <a:pPr algn="just"/>
            <a:r>
              <a:rPr lang="vi-VN" sz="3200" baseline="30000" dirty="0">
                <a:latin typeface="Times New Roman" panose="02020603050405020304" pitchFamily="18" charset="0"/>
                <a:ea typeface="Cambria" panose="02040503050406030204" pitchFamily="18" charset="0"/>
                <a:cs typeface="Times New Roman" panose="02020603050405020304" pitchFamily="18" charset="0"/>
              </a:rPr>
              <a:t>(1) </a:t>
            </a:r>
            <a:r>
              <a:rPr lang="vi-VN" sz="3200" dirty="0">
                <a:latin typeface="Times New Roman" panose="02020603050405020304" pitchFamily="18" charset="0"/>
                <a:ea typeface="Cambria" panose="02040503050406030204" pitchFamily="18" charset="0"/>
                <a:cs typeface="Times New Roman" panose="02020603050405020304" pitchFamily="18" charset="0"/>
              </a:rPr>
              <a:t>Bên hàng xóm tôi có cái hang của Dế Choắt. </a:t>
            </a:r>
            <a:r>
              <a:rPr lang="vi-VN" sz="3200" baseline="30000" dirty="0">
                <a:latin typeface="Times New Roman" panose="02020603050405020304" pitchFamily="18" charset="0"/>
                <a:ea typeface="Cambria" panose="02040503050406030204" pitchFamily="18" charset="0"/>
                <a:cs typeface="Times New Roman" panose="02020603050405020304" pitchFamily="18" charset="0"/>
              </a:rPr>
              <a:t>(2) </a:t>
            </a:r>
            <a:r>
              <a:rPr lang="vi-VN" sz="3200" dirty="0">
                <a:latin typeface="Times New Roman" panose="02020603050405020304" pitchFamily="18" charset="0"/>
                <a:ea typeface="Cambria" panose="02040503050406030204" pitchFamily="18" charset="0"/>
                <a:cs typeface="Times New Roman" panose="02020603050405020304" pitchFamily="18" charset="0"/>
              </a:rPr>
              <a:t>Dế Choắt là tên tôi đã đặt cho nó một cách chế giễu và trịch thượng thế.</a:t>
            </a:r>
            <a:r>
              <a:rPr lang="vi-VN" sz="3200" baseline="30000" dirty="0">
                <a:latin typeface="Times New Roman" panose="02020603050405020304" pitchFamily="18" charset="0"/>
                <a:ea typeface="Cambria" panose="02040503050406030204" pitchFamily="18" charset="0"/>
                <a:cs typeface="Times New Roman" panose="02020603050405020304" pitchFamily="18" charset="0"/>
              </a:rPr>
              <a:t>(3) </a:t>
            </a:r>
            <a:r>
              <a:rPr lang="vi-VN" sz="3200" dirty="0">
                <a:latin typeface="Times New Roman" panose="02020603050405020304" pitchFamily="18" charset="0"/>
                <a:ea typeface="Cambria" panose="02040503050406030204" pitchFamily="18" charset="0"/>
                <a:cs typeface="Times New Roman" panose="02020603050405020304" pitchFamily="18" charset="0"/>
              </a:rPr>
              <a:t>Choắt nọ có lẽ cũng trạc tuổi tôi. </a:t>
            </a:r>
            <a:r>
              <a:rPr lang="vi-VN" sz="3200" baseline="30000" dirty="0">
                <a:latin typeface="Times New Roman" panose="02020603050405020304" pitchFamily="18" charset="0"/>
                <a:ea typeface="Cambria" panose="02040503050406030204" pitchFamily="18" charset="0"/>
                <a:cs typeface="Times New Roman" panose="02020603050405020304" pitchFamily="18" charset="0"/>
              </a:rPr>
              <a:t>(4) </a:t>
            </a:r>
            <a:r>
              <a:rPr lang="vi-VN" sz="3200" dirty="0">
                <a:latin typeface="Times New Roman" panose="02020603050405020304" pitchFamily="18" charset="0"/>
                <a:ea typeface="Cambria" panose="02040503050406030204" pitchFamily="18" charset="0"/>
                <a:cs typeface="Times New Roman" panose="02020603050405020304" pitchFamily="18" charset="0"/>
              </a:rPr>
              <a:t>Nhưng vì Choắt bẩm sinh yếu đuối nên tôi coi thường và gã cũng sợ tôi lắm.</a:t>
            </a:r>
          </a:p>
          <a:p>
            <a:pPr algn="r"/>
            <a:r>
              <a:rPr lang="vi-VN" sz="3200" dirty="0">
                <a:latin typeface="Times New Roman" panose="02020603050405020304" pitchFamily="18" charset="0"/>
                <a:ea typeface="Cambria" panose="02040503050406030204" pitchFamily="18" charset="0"/>
                <a:cs typeface="Times New Roman" panose="02020603050405020304" pitchFamily="18" charset="0"/>
              </a:rPr>
              <a:t>(Tô Hoài)</a:t>
            </a:r>
          </a:p>
        </p:txBody>
      </p:sp>
      <p:sp>
        <p:nvSpPr>
          <p:cNvPr id="6" name="TextBox 5">
            <a:extLst>
              <a:ext uri="{FF2B5EF4-FFF2-40B4-BE49-F238E27FC236}">
                <a16:creationId xmlns:a16="http://schemas.microsoft.com/office/drawing/2014/main" id="{C75B0206-519E-3009-5451-81A75C1E8A43}"/>
              </a:ext>
            </a:extLst>
          </p:cNvPr>
          <p:cNvSpPr txBox="1"/>
          <p:nvPr/>
        </p:nvSpPr>
        <p:spPr>
          <a:xfrm>
            <a:off x="1056640" y="3454400"/>
            <a:ext cx="10200640" cy="584775"/>
          </a:xfrm>
          <a:prstGeom prst="rect">
            <a:avLst/>
          </a:prstGeom>
          <a:noFill/>
        </p:spPr>
        <p:txBody>
          <a:bodyPr wrap="square" rtlCol="0">
            <a:spAutoFit/>
          </a:bodyPr>
          <a:lstStyle/>
          <a:p>
            <a:r>
              <a:rPr lang="vi-VN" sz="32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 Từ nào được lặp lại ở các câu trong đoạn văn trên?</a:t>
            </a:r>
          </a:p>
        </p:txBody>
      </p:sp>
      <p:cxnSp>
        <p:nvCxnSpPr>
          <p:cNvPr id="9" name="Straight Connector 8">
            <a:extLst>
              <a:ext uri="{FF2B5EF4-FFF2-40B4-BE49-F238E27FC236}">
                <a16:creationId xmlns:a16="http://schemas.microsoft.com/office/drawing/2014/main" id="{4D1BA725-BEC3-54AA-E0AA-08259A4A1B15}"/>
              </a:ext>
            </a:extLst>
          </p:cNvPr>
          <p:cNvCxnSpPr/>
          <p:nvPr/>
        </p:nvCxnSpPr>
        <p:spPr>
          <a:xfrm>
            <a:off x="7741470" y="1412240"/>
            <a:ext cx="9144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68C5DA2-5BCF-D68F-E06E-F56C234E6B79}"/>
              </a:ext>
            </a:extLst>
          </p:cNvPr>
          <p:cNvCxnSpPr/>
          <p:nvPr/>
        </p:nvCxnSpPr>
        <p:spPr>
          <a:xfrm>
            <a:off x="9916160" y="1410442"/>
            <a:ext cx="9144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FF39A16-667A-7097-E08B-38E365F029AD}"/>
              </a:ext>
            </a:extLst>
          </p:cNvPr>
          <p:cNvCxnSpPr/>
          <p:nvPr/>
        </p:nvCxnSpPr>
        <p:spPr>
          <a:xfrm>
            <a:off x="2026156" y="2387600"/>
            <a:ext cx="9144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51036C4-9A84-EA86-8910-4E6CEC928A8B}"/>
              </a:ext>
            </a:extLst>
          </p:cNvPr>
          <p:cNvCxnSpPr/>
          <p:nvPr/>
        </p:nvCxnSpPr>
        <p:spPr>
          <a:xfrm>
            <a:off x="9543297" y="2359638"/>
            <a:ext cx="9144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0F8E6D8-C483-93FC-9E66-B3EC202A25D5}"/>
              </a:ext>
            </a:extLst>
          </p:cNvPr>
          <p:cNvCxnSpPr>
            <a:cxnSpLocks/>
          </p:cNvCxnSpPr>
          <p:nvPr/>
        </p:nvCxnSpPr>
        <p:spPr>
          <a:xfrm>
            <a:off x="3837243" y="1412240"/>
            <a:ext cx="497840"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C2854A4-68DD-8B3A-387C-17BA480E6228}"/>
              </a:ext>
            </a:extLst>
          </p:cNvPr>
          <p:cNvCxnSpPr>
            <a:cxnSpLocks/>
          </p:cNvCxnSpPr>
          <p:nvPr/>
        </p:nvCxnSpPr>
        <p:spPr>
          <a:xfrm>
            <a:off x="1584960" y="1861348"/>
            <a:ext cx="497840"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7B50E5F-1F8F-35DF-1C6F-1BA860AD65BA}"/>
              </a:ext>
            </a:extLst>
          </p:cNvPr>
          <p:cNvCxnSpPr>
            <a:cxnSpLocks/>
          </p:cNvCxnSpPr>
          <p:nvPr/>
        </p:nvCxnSpPr>
        <p:spPr>
          <a:xfrm>
            <a:off x="6783374" y="2359638"/>
            <a:ext cx="497840"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AB2CA85-6ED4-9FE0-92D7-35B64BCAA60C}"/>
              </a:ext>
            </a:extLst>
          </p:cNvPr>
          <p:cNvCxnSpPr>
            <a:cxnSpLocks/>
          </p:cNvCxnSpPr>
          <p:nvPr/>
        </p:nvCxnSpPr>
        <p:spPr>
          <a:xfrm>
            <a:off x="3837243" y="2865120"/>
            <a:ext cx="497840"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39C415F-41CD-D149-FA42-205129948508}"/>
              </a:ext>
            </a:extLst>
          </p:cNvPr>
          <p:cNvCxnSpPr>
            <a:cxnSpLocks/>
          </p:cNvCxnSpPr>
          <p:nvPr/>
        </p:nvCxnSpPr>
        <p:spPr>
          <a:xfrm>
            <a:off x="8580974" y="2865120"/>
            <a:ext cx="497840"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sp>
        <p:nvSpPr>
          <p:cNvPr id="22" name="Rectangle: Rounded Corners 21">
            <a:extLst>
              <a:ext uri="{FF2B5EF4-FFF2-40B4-BE49-F238E27FC236}">
                <a16:creationId xmlns:a16="http://schemas.microsoft.com/office/drawing/2014/main" id="{CE7D3A55-3DC8-DA10-80DD-33F65263C3EB}"/>
              </a:ext>
            </a:extLst>
          </p:cNvPr>
          <p:cNvSpPr>
            <a:spLocks/>
          </p:cNvSpPr>
          <p:nvPr/>
        </p:nvSpPr>
        <p:spPr>
          <a:xfrm>
            <a:off x="1076960" y="4378960"/>
            <a:ext cx="10290060" cy="812800"/>
          </a:xfrm>
          <a:prstGeom prst="roundRect">
            <a:avLst/>
          </a:prstGeom>
          <a:solidFill>
            <a:schemeClr val="accent5">
              <a:lumMod val="20000"/>
              <a:lumOff val="80000"/>
              <a:alpha val="95000"/>
            </a:schemeClr>
          </a:solidFill>
          <a:ln w="381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Từ Choắt và từ tôi được lặp lại ở cả 4 câu văn</a:t>
            </a:r>
            <a:endPar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079063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par>
                                <p:cTn id="27" presetID="22" presetClass="entr" presetSubtype="4"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par>
                                <p:cTn id="30" presetID="22" presetClass="entr" presetSubtype="4"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par>
                                <p:cTn id="33" presetID="22" presetClass="entr" presetSubtype="4"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par>
                                <p:cTn id="36" presetID="22" presetClass="entr" presetSubtype="4"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artoon kids playing with a ball&#10;&#10;Description automatically generated">
            <a:extLst>
              <a:ext uri="{FF2B5EF4-FFF2-40B4-BE49-F238E27FC236}">
                <a16:creationId xmlns:a16="http://schemas.microsoft.com/office/drawing/2014/main" id="{6DFC0F99-3609-3711-0A59-AD3E7561A9DF}"/>
              </a:ext>
            </a:extLst>
          </p:cNvPr>
          <p:cNvPicPr>
            <a:picLocks noGrp="1" noRo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6831" b="8915"/>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51F6C38D-4240-3BB3-F5BE-D12D02081C95}"/>
              </a:ext>
            </a:extLst>
          </p:cNvPr>
          <p:cNvSpPr>
            <a:spLocks/>
          </p:cNvSpPr>
          <p:nvPr/>
        </p:nvSpPr>
        <p:spPr>
          <a:xfrm>
            <a:off x="158212" y="457201"/>
            <a:ext cx="11875575" cy="6035040"/>
          </a:xfrm>
          <a:prstGeom prst="roundRect">
            <a:avLst/>
          </a:prstGeom>
          <a:solidFill>
            <a:schemeClr val="bg1">
              <a:alpha val="9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EF955CF5-A999-7707-B2AC-5F83EC14D31E}"/>
              </a:ext>
            </a:extLst>
          </p:cNvPr>
          <p:cNvSpPr/>
          <p:nvPr/>
        </p:nvSpPr>
        <p:spPr>
          <a:xfrm>
            <a:off x="440558" y="680720"/>
            <a:ext cx="11273921" cy="5492225"/>
          </a:xfrm>
          <a:prstGeom prst="roundRect">
            <a:avLst/>
          </a:prstGeom>
          <a:solidFill>
            <a:schemeClr val="bg1"/>
          </a:solidFill>
          <a:ln w="28575" cap="flat" cmpd="thinThick">
            <a:solidFill>
              <a:schemeClr val="accent6"/>
            </a:solidFill>
            <a:prstDash val="dash"/>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25E12B7-5A04-1FEC-3D47-A8B59B450770}"/>
              </a:ext>
            </a:extLst>
          </p:cNvPr>
          <p:cNvSpPr txBox="1"/>
          <p:nvPr/>
        </p:nvSpPr>
        <p:spPr>
          <a:xfrm>
            <a:off x="866626" y="902195"/>
            <a:ext cx="1050241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3000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(1)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Bên hàng xóm tôi có cái hang của Dế Choắt. </a:t>
            </a:r>
            <a:r>
              <a:rPr kumimoji="0" lang="vi-VN" sz="3200" b="0" i="0" u="none" strike="noStrike" kern="1200" cap="none" spc="0" normalizeH="0" baseline="3000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(2)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Dế Choắt là tên tôi đã đặt cho nó một cách chế giễu và trịch thượng thế.</a:t>
            </a:r>
            <a:r>
              <a:rPr kumimoji="0" lang="vi-VN" sz="3200" b="0" i="0" u="none" strike="noStrike" kern="1200" cap="none" spc="0" normalizeH="0" baseline="3000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(3)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Choắt nọ có lẽ cũng trạc tuổi tôi. </a:t>
            </a:r>
            <a:r>
              <a:rPr kumimoji="0" lang="vi-VN" sz="3200" b="0" i="0" u="none" strike="noStrike" kern="1200" cap="none" spc="0" normalizeH="0" baseline="3000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(4)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Nhưng vì Choắt bẩm sinh yếu đuối nên tôi coi thường và gã cũng sợ tôi lắm.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(Tô Hoài)</a:t>
            </a:r>
          </a:p>
        </p:txBody>
      </p:sp>
      <p:sp>
        <p:nvSpPr>
          <p:cNvPr id="6" name="TextBox 5">
            <a:extLst>
              <a:ext uri="{FF2B5EF4-FFF2-40B4-BE49-F238E27FC236}">
                <a16:creationId xmlns:a16="http://schemas.microsoft.com/office/drawing/2014/main" id="{C75B0206-519E-3009-5451-81A75C1E8A43}"/>
              </a:ext>
            </a:extLst>
          </p:cNvPr>
          <p:cNvSpPr txBox="1"/>
          <p:nvPr/>
        </p:nvSpPr>
        <p:spPr>
          <a:xfrm>
            <a:off x="1056640" y="3454400"/>
            <a:ext cx="10200640" cy="584775"/>
          </a:xfrm>
          <a:prstGeom prst="rect">
            <a:avLst/>
          </a:prstGeom>
          <a:noFill/>
        </p:spPr>
        <p:txBody>
          <a:bodyPr wrap="square" rtlCol="0">
            <a:spAutoFit/>
          </a:bodyPr>
          <a:lstStyle/>
          <a:p>
            <a:pPr lvl="0"/>
            <a:r>
              <a:rPr lang="vi-VN" sz="32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b. Việc lặp lại từ đó có tác dụng gì?</a:t>
            </a:r>
            <a:endParaRPr kumimoji="0" lang="vi-VN" sz="3200" b="0" i="1"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4D1BA725-BEC3-54AA-E0AA-08259A4A1B15}"/>
              </a:ext>
            </a:extLst>
          </p:cNvPr>
          <p:cNvCxnSpPr/>
          <p:nvPr/>
        </p:nvCxnSpPr>
        <p:spPr>
          <a:xfrm>
            <a:off x="7741471" y="1376276"/>
            <a:ext cx="9144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68C5DA2-5BCF-D68F-E06E-F56C234E6B79}"/>
              </a:ext>
            </a:extLst>
          </p:cNvPr>
          <p:cNvCxnSpPr/>
          <p:nvPr/>
        </p:nvCxnSpPr>
        <p:spPr>
          <a:xfrm>
            <a:off x="9972805" y="1404418"/>
            <a:ext cx="9144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FF39A16-667A-7097-E08B-38E365F029AD}"/>
              </a:ext>
            </a:extLst>
          </p:cNvPr>
          <p:cNvCxnSpPr/>
          <p:nvPr/>
        </p:nvCxnSpPr>
        <p:spPr>
          <a:xfrm>
            <a:off x="1961420" y="2367280"/>
            <a:ext cx="9144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51036C4-9A84-EA86-8910-4E6CEC928A8B}"/>
              </a:ext>
            </a:extLst>
          </p:cNvPr>
          <p:cNvCxnSpPr/>
          <p:nvPr/>
        </p:nvCxnSpPr>
        <p:spPr>
          <a:xfrm>
            <a:off x="9515605" y="2367280"/>
            <a:ext cx="9144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0F8E6D8-C483-93FC-9E66-B3EC202A25D5}"/>
              </a:ext>
            </a:extLst>
          </p:cNvPr>
          <p:cNvCxnSpPr>
            <a:cxnSpLocks/>
          </p:cNvCxnSpPr>
          <p:nvPr/>
        </p:nvCxnSpPr>
        <p:spPr>
          <a:xfrm>
            <a:off x="3877703" y="1404418"/>
            <a:ext cx="497840"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C2854A4-68DD-8B3A-387C-17BA480E6228}"/>
              </a:ext>
            </a:extLst>
          </p:cNvPr>
          <p:cNvCxnSpPr>
            <a:cxnSpLocks/>
          </p:cNvCxnSpPr>
          <p:nvPr/>
        </p:nvCxnSpPr>
        <p:spPr>
          <a:xfrm>
            <a:off x="1679277" y="1869440"/>
            <a:ext cx="497840"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7B50E5F-1F8F-35DF-1C6F-1BA860AD65BA}"/>
              </a:ext>
            </a:extLst>
          </p:cNvPr>
          <p:cNvCxnSpPr>
            <a:cxnSpLocks/>
          </p:cNvCxnSpPr>
          <p:nvPr/>
        </p:nvCxnSpPr>
        <p:spPr>
          <a:xfrm>
            <a:off x="6799557" y="2367280"/>
            <a:ext cx="497840"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AB2CA85-6ED4-9FE0-92D7-35B64BCAA60C}"/>
              </a:ext>
            </a:extLst>
          </p:cNvPr>
          <p:cNvCxnSpPr>
            <a:cxnSpLocks/>
          </p:cNvCxnSpPr>
          <p:nvPr/>
        </p:nvCxnSpPr>
        <p:spPr>
          <a:xfrm>
            <a:off x="3877703" y="2857567"/>
            <a:ext cx="497840"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39C415F-41CD-D149-FA42-205129948508}"/>
              </a:ext>
            </a:extLst>
          </p:cNvPr>
          <p:cNvCxnSpPr>
            <a:cxnSpLocks/>
          </p:cNvCxnSpPr>
          <p:nvPr/>
        </p:nvCxnSpPr>
        <p:spPr>
          <a:xfrm>
            <a:off x="8655871" y="2850014"/>
            <a:ext cx="497840"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sp>
        <p:nvSpPr>
          <p:cNvPr id="22" name="Rectangle: Rounded Corners 21">
            <a:extLst>
              <a:ext uri="{FF2B5EF4-FFF2-40B4-BE49-F238E27FC236}">
                <a16:creationId xmlns:a16="http://schemas.microsoft.com/office/drawing/2014/main" id="{CE7D3A55-3DC8-DA10-80DD-33F65263C3EB}"/>
              </a:ext>
            </a:extLst>
          </p:cNvPr>
          <p:cNvSpPr>
            <a:spLocks/>
          </p:cNvSpPr>
          <p:nvPr/>
        </p:nvSpPr>
        <p:spPr>
          <a:xfrm>
            <a:off x="1076960" y="4378960"/>
            <a:ext cx="10290060" cy="1402080"/>
          </a:xfrm>
          <a:prstGeom prst="roundRect">
            <a:avLst/>
          </a:prstGeom>
          <a:solidFill>
            <a:schemeClr val="accent5">
              <a:lumMod val="20000"/>
              <a:lumOff val="80000"/>
              <a:alpha val="95000"/>
            </a:schemeClr>
          </a:solidFill>
          <a:ln w="381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vi-VN"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Việc lặp lại những từ này giúp cho các câu trong đoạn văn liên kết chặt chẽ với nhau.</a:t>
            </a:r>
            <a:endPar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222819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artoon kids playing with a ball&#10;&#10;Description automatically generated">
            <a:extLst>
              <a:ext uri="{FF2B5EF4-FFF2-40B4-BE49-F238E27FC236}">
                <a16:creationId xmlns:a16="http://schemas.microsoft.com/office/drawing/2014/main" id="{6DFC0F99-3609-3711-0A59-AD3E7561A9DF}"/>
              </a:ext>
            </a:extLst>
          </p:cNvPr>
          <p:cNvPicPr>
            <a:picLocks noGrp="1" noRo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6831" b="8915"/>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51F6C38D-4240-3BB3-F5BE-D12D02081C95}"/>
              </a:ext>
            </a:extLst>
          </p:cNvPr>
          <p:cNvSpPr>
            <a:spLocks/>
          </p:cNvSpPr>
          <p:nvPr/>
        </p:nvSpPr>
        <p:spPr>
          <a:xfrm>
            <a:off x="158212" y="1021979"/>
            <a:ext cx="11875575" cy="4959019"/>
          </a:xfrm>
          <a:prstGeom prst="roundRect">
            <a:avLst/>
          </a:prstGeom>
          <a:solidFill>
            <a:schemeClr val="bg1">
              <a:alpha val="9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EF955CF5-A999-7707-B2AC-5F83EC14D31E}"/>
              </a:ext>
            </a:extLst>
          </p:cNvPr>
          <p:cNvSpPr/>
          <p:nvPr/>
        </p:nvSpPr>
        <p:spPr>
          <a:xfrm>
            <a:off x="440559" y="1535428"/>
            <a:ext cx="11072038" cy="4637517"/>
          </a:xfrm>
          <a:prstGeom prst="roundRect">
            <a:avLst/>
          </a:prstGeom>
          <a:solidFill>
            <a:schemeClr val="bg1"/>
          </a:solidFill>
          <a:ln w="28575" cap="flat" cmpd="thinThick">
            <a:solidFill>
              <a:schemeClr val="accent6"/>
            </a:solidFill>
            <a:prstDash val="dash"/>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5197334C-E5DA-72B5-9C64-B61737660868}"/>
              </a:ext>
            </a:extLst>
          </p:cNvPr>
          <p:cNvSpPr txBox="1"/>
          <p:nvPr/>
        </p:nvSpPr>
        <p:spPr>
          <a:xfrm>
            <a:off x="827558" y="201486"/>
            <a:ext cx="10833194" cy="1077218"/>
          </a:xfrm>
          <a:prstGeom prst="rect">
            <a:avLst/>
          </a:prstGeom>
          <a:solidFill>
            <a:schemeClr val="accent5">
              <a:lumMod val="20000"/>
              <a:lumOff val="80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2.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Chọn từ ngữ nào trong câu 1 của đoạn văn dưới đây thay cho bông hoa để tạo sự liên kết giữa các câu trong đoạn?</a:t>
            </a:r>
            <a:endPar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4AF49978-9B76-13C6-C9D3-88E93A48E201}"/>
              </a:ext>
            </a:extLst>
          </p:cNvPr>
          <p:cNvSpPr/>
          <p:nvPr/>
        </p:nvSpPr>
        <p:spPr>
          <a:xfrm>
            <a:off x="689563" y="1623235"/>
            <a:ext cx="10671769" cy="4256163"/>
          </a:xfrm>
          <a:prstGeom prst="roundRect">
            <a:avLst/>
          </a:prstGeom>
          <a:solidFill>
            <a:schemeClr val="accent2">
              <a:lumMod val="20000"/>
              <a:lumOff val="80000"/>
            </a:schemeClr>
          </a:solidFill>
          <a:ln w="28575" cap="flat" cmpd="thinThick">
            <a:solidFill>
              <a:schemeClr val="accent6"/>
            </a:solidFill>
            <a:prstDash val="dash"/>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b="0" i="0" baseline="30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(1) </a:t>
            </a:r>
            <a:r>
              <a:rPr lang="vi-VN"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Hoa giấy đẹp một cách giản dị. </a:t>
            </a:r>
            <a:r>
              <a:rPr lang="vi-VN" sz="3600" b="0" i="0" baseline="30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(2) </a:t>
            </a:r>
            <a:r>
              <a:rPr lang="vi-VN"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Mỗi cánh </a:t>
            </a:r>
            <a:r>
              <a:rPr lang="en-US" sz="36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36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giống hệt một chiếc lá, chỉ có điều mỏng mảnh hơn và có màu sắc rực rỡ. </a:t>
            </a:r>
            <a:r>
              <a:rPr lang="vi-VN" sz="3600" b="0" i="0" baseline="30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(3) </a:t>
            </a:r>
            <a:r>
              <a:rPr lang="vi-VN"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Lớp lớp </a:t>
            </a:r>
            <a:r>
              <a:rPr lang="en-US"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rải kín mặt sân, nhưng chỉ cần một làn gió thoảng, chúng tản mát bay đi mất.</a:t>
            </a:r>
          </a:p>
          <a:p>
            <a:pPr algn="r"/>
            <a:r>
              <a:rPr lang="vi-VN"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r>
              <a:rPr lang="vi-VN" sz="3600" b="0" i="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Theo</a:t>
            </a:r>
            <a:r>
              <a:rPr lang="vi-VN"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Trần Hoài Dương)</a:t>
            </a:r>
          </a:p>
        </p:txBody>
      </p:sp>
      <p:pic>
        <p:nvPicPr>
          <p:cNvPr id="1026" name="Picture 2" descr="Hình ảnh Một Bông Hoa Màu Xanh PNG, Vector, PSD, và biểu tượng để tải về  miễn phí | pngtree">
            <a:extLst>
              <a:ext uri="{FF2B5EF4-FFF2-40B4-BE49-F238E27FC236}">
                <a16:creationId xmlns:a16="http://schemas.microsoft.com/office/drawing/2014/main" id="{5CE7F8CF-01F7-0DFD-09C2-CC3330BF20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960" y="2560320"/>
            <a:ext cx="764540" cy="7645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ình ảnh Một Bông Hoa Màu Xanh PNG, Vector, PSD, và biểu tượng để tải về  miễn phí | pngtree">
            <a:extLst>
              <a:ext uri="{FF2B5EF4-FFF2-40B4-BE49-F238E27FC236}">
                <a16:creationId xmlns:a16="http://schemas.microsoft.com/office/drawing/2014/main" id="{B8E31458-BE99-6379-A17A-DE5CF40B57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7720" y="3129280"/>
            <a:ext cx="764540" cy="764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19602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artoon kids playing with a ball&#10;&#10;Description automatically generated">
            <a:extLst>
              <a:ext uri="{FF2B5EF4-FFF2-40B4-BE49-F238E27FC236}">
                <a16:creationId xmlns:a16="http://schemas.microsoft.com/office/drawing/2014/main" id="{6DFC0F99-3609-3711-0A59-AD3E7561A9DF}"/>
              </a:ext>
            </a:extLst>
          </p:cNvPr>
          <p:cNvPicPr>
            <a:picLocks noGrp="1" noRo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6831" b="8915"/>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51F6C38D-4240-3BB3-F5BE-D12D02081C95}"/>
              </a:ext>
            </a:extLst>
          </p:cNvPr>
          <p:cNvSpPr>
            <a:spLocks/>
          </p:cNvSpPr>
          <p:nvPr/>
        </p:nvSpPr>
        <p:spPr>
          <a:xfrm>
            <a:off x="158212" y="457201"/>
            <a:ext cx="11875575" cy="6035040"/>
          </a:xfrm>
          <a:prstGeom prst="roundRect">
            <a:avLst/>
          </a:prstGeom>
          <a:solidFill>
            <a:schemeClr val="bg1">
              <a:alpha val="94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EF955CF5-A999-7707-B2AC-5F83EC14D31E}"/>
              </a:ext>
            </a:extLst>
          </p:cNvPr>
          <p:cNvSpPr/>
          <p:nvPr/>
        </p:nvSpPr>
        <p:spPr>
          <a:xfrm>
            <a:off x="440558" y="680720"/>
            <a:ext cx="11273921" cy="5492225"/>
          </a:xfrm>
          <a:prstGeom prst="roundRect">
            <a:avLst/>
          </a:prstGeom>
          <a:solidFill>
            <a:schemeClr val="bg1"/>
          </a:solidFill>
          <a:ln w="28575" cap="flat" cmpd="thinThick">
            <a:solidFill>
              <a:schemeClr val="accent6"/>
            </a:solidFill>
            <a:prstDash val="dash"/>
            <a:miter lim="800000"/>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7" name="Picture 2" descr="Viết báo cáo cho một buổi thảo luận của nhóm em lớp 4">
            <a:extLst>
              <a:ext uri="{FF2B5EF4-FFF2-40B4-BE49-F238E27FC236}">
                <a16:creationId xmlns:a16="http://schemas.microsoft.com/office/drawing/2014/main" id="{702E7DEF-38E4-9D84-6FBA-672055396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496" y="2036762"/>
            <a:ext cx="6667500" cy="349567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CB6AB49E-6C1B-D393-7A53-FDBDDABC0B0C}"/>
              </a:ext>
            </a:extLst>
          </p:cNvPr>
          <p:cNvSpPr txBox="1">
            <a:spLocks/>
          </p:cNvSpPr>
          <p:nvPr/>
        </p:nvSpPr>
        <p:spPr>
          <a:xfrm>
            <a:off x="3202939" y="1384012"/>
            <a:ext cx="8096251" cy="9525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2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THẢO</a:t>
            </a:r>
            <a:r>
              <a:rPr kumimoji="0" lang="en-US" sz="4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LUẬN NHÓM 4</a:t>
            </a:r>
            <a:endPar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467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C861D5C-1985-2230-BF88-0B9E3C377537}"/>
              </a:ext>
            </a:extLst>
          </p:cNvPr>
          <p:cNvGrpSpPr/>
          <p:nvPr/>
        </p:nvGrpSpPr>
        <p:grpSpPr>
          <a:xfrm>
            <a:off x="0" y="5316"/>
            <a:ext cx="12191999" cy="6858000"/>
            <a:chOff x="0" y="5316"/>
            <a:chExt cx="12191999" cy="6858000"/>
          </a:xfrm>
        </p:grpSpPr>
        <p:pic>
          <p:nvPicPr>
            <p:cNvPr id="9" name="Picture 8" descr="A group of kids in a classroom&#10;&#10;Description automatically generated">
              <a:extLst>
                <a:ext uri="{FF2B5EF4-FFF2-40B4-BE49-F238E27FC236}">
                  <a16:creationId xmlns:a16="http://schemas.microsoft.com/office/drawing/2014/main" id="{5A7AD137-9AE2-D292-EBCC-04727899A8E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5316"/>
              <a:ext cx="12191999" cy="6858000"/>
            </a:xfrm>
            <a:prstGeom prst="rect">
              <a:avLst/>
            </a:prstGeom>
          </p:spPr>
        </p:pic>
        <p:pic>
          <p:nvPicPr>
            <p:cNvPr id="11" name="Picture 10" descr="A person holding a pointer and a box&#10;&#10;Description automatically generated">
              <a:extLst>
                <a:ext uri="{FF2B5EF4-FFF2-40B4-BE49-F238E27FC236}">
                  <a16:creationId xmlns:a16="http://schemas.microsoft.com/office/drawing/2014/main" id="{C462C323-B02C-55C6-5371-92241177C4F2}"/>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42820" t="13489" r="42704" b="21240"/>
            <a:stretch/>
          </p:blipFill>
          <p:spPr>
            <a:xfrm>
              <a:off x="2317897" y="1268545"/>
              <a:ext cx="2147778" cy="4605015"/>
            </a:xfrm>
            <a:prstGeom prst="rect">
              <a:avLst/>
            </a:prstGeom>
          </p:spPr>
        </p:pic>
      </p:grpSp>
      <p:grpSp>
        <p:nvGrpSpPr>
          <p:cNvPr id="2" name="Group 1">
            <a:extLst>
              <a:ext uri="{FF2B5EF4-FFF2-40B4-BE49-F238E27FC236}">
                <a16:creationId xmlns:a16="http://schemas.microsoft.com/office/drawing/2014/main" id="{627DF2F0-3CE9-2DC0-9D99-911FCD0D3754}"/>
              </a:ext>
            </a:extLst>
          </p:cNvPr>
          <p:cNvGrpSpPr/>
          <p:nvPr/>
        </p:nvGrpSpPr>
        <p:grpSpPr>
          <a:xfrm>
            <a:off x="4198091" y="478465"/>
            <a:ext cx="4125433" cy="2308324"/>
            <a:chOff x="4198091" y="478465"/>
            <a:chExt cx="4125433" cy="2308324"/>
          </a:xfrm>
        </p:grpSpPr>
        <p:sp>
          <p:nvSpPr>
            <p:cNvPr id="12" name="TextBox 11">
              <a:extLst>
                <a:ext uri="{FF2B5EF4-FFF2-40B4-BE49-F238E27FC236}">
                  <a16:creationId xmlns:a16="http://schemas.microsoft.com/office/drawing/2014/main" id="{EACA256C-9A58-112D-0A4B-ED4A56EE61BD}"/>
                </a:ext>
              </a:extLst>
            </p:cNvPr>
            <p:cNvSpPr txBox="1"/>
            <p:nvPr/>
          </p:nvSpPr>
          <p:spPr>
            <a:xfrm>
              <a:off x="4198091" y="478465"/>
              <a:ext cx="412543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93675">
                    <a:solidFill>
                      <a:srgbClr val="0000FF"/>
                    </a:solidFill>
                  </a:ln>
                  <a:solidFill>
                    <a:srgbClr val="0000FF"/>
                  </a:solidFill>
                  <a:effectLst/>
                  <a:uLnTx/>
                  <a:uFillTx/>
                  <a:latin typeface="SVN-Apple" panose="02040603050506020204" pitchFamily="18" charset="0"/>
                  <a:ea typeface="+mn-ea"/>
                  <a:cs typeface="+mn-cs"/>
                </a:rPr>
                <a:t>CHIA SẺ TRƯỚC LỚP  </a:t>
              </a:r>
            </a:p>
          </p:txBody>
        </p:sp>
        <p:sp>
          <p:nvSpPr>
            <p:cNvPr id="13" name="TextBox 12">
              <a:extLst>
                <a:ext uri="{FF2B5EF4-FFF2-40B4-BE49-F238E27FC236}">
                  <a16:creationId xmlns:a16="http://schemas.microsoft.com/office/drawing/2014/main" id="{71B38FA0-5DF1-5B71-D36A-D762B4EA198D}"/>
                </a:ext>
              </a:extLst>
            </p:cNvPr>
            <p:cNvSpPr txBox="1"/>
            <p:nvPr/>
          </p:nvSpPr>
          <p:spPr>
            <a:xfrm>
              <a:off x="4465675" y="478465"/>
              <a:ext cx="359026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FF00"/>
                  </a:solidFill>
                  <a:effectLst/>
                  <a:uLnTx/>
                  <a:uFillTx/>
                  <a:latin typeface="SVN-Apple" panose="02040603050506020204" pitchFamily="18" charset="0"/>
                  <a:ea typeface="+mn-ea"/>
                  <a:cs typeface="+mn-cs"/>
                </a:rPr>
                <a:t>CHIA SẺ TRƯỚC LỚP  </a:t>
              </a:r>
            </a:p>
          </p:txBody>
        </p:sp>
      </p:grpSp>
    </p:spTree>
    <p:extLst>
      <p:ext uri="{BB962C8B-B14F-4D97-AF65-F5344CB8AC3E}">
        <p14:creationId xmlns:p14="http://schemas.microsoft.com/office/powerpoint/2010/main" val="698555566"/>
      </p:ext>
    </p:extLst>
  </p:cSld>
  <p:clrMapOvr>
    <a:masterClrMapping/>
  </p:clrMapOvr>
  <p:transition spd="slow">
    <p:push dir="u"/>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9b4d614-387f-4869-a043-b320c2c8d43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4CE3B0948A614B80FA854A9E9C047F" ma:contentTypeVersion="12" ma:contentTypeDescription="Create a new document." ma:contentTypeScope="" ma:versionID="190044eba93ced93158e977644152f72">
  <xsd:schema xmlns:xsd="http://www.w3.org/2001/XMLSchema" xmlns:xs="http://www.w3.org/2001/XMLSchema" xmlns:p="http://schemas.microsoft.com/office/2006/metadata/properties" xmlns:ns3="39b4d614-387f-4869-a043-b320c2c8d431" targetNamespace="http://schemas.microsoft.com/office/2006/metadata/properties" ma:root="true" ma:fieldsID="cc47b5e57532e648f31547bee784f4f7" ns3:_="">
    <xsd:import namespace="39b4d614-387f-4869-a043-b320c2c8d43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DateTaken"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b4d614-387f-4869-a043-b320c2c8d4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663335-F450-4BE2-A5F5-6E5ED3A2DFC0}">
  <ds:schemaRefs>
    <ds:schemaRef ds:uri="http://schemas.openxmlformats.org/package/2006/metadata/core-properties"/>
    <ds:schemaRef ds:uri="http://purl.org/dc/dcmitype/"/>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39b4d614-387f-4869-a043-b320c2c8d431"/>
    <ds:schemaRef ds:uri="http://www.w3.org/XML/1998/namespace"/>
  </ds:schemaRefs>
</ds:datastoreItem>
</file>

<file path=customXml/itemProps2.xml><?xml version="1.0" encoding="utf-8"?>
<ds:datastoreItem xmlns:ds="http://schemas.openxmlformats.org/officeDocument/2006/customXml" ds:itemID="{E656F6A2-A4D2-4D4F-8816-A9241AF7FAA5}">
  <ds:schemaRefs>
    <ds:schemaRef ds:uri="http://schemas.microsoft.com/sharepoint/v3/contenttype/forms"/>
  </ds:schemaRefs>
</ds:datastoreItem>
</file>

<file path=customXml/itemProps3.xml><?xml version="1.0" encoding="utf-8"?>
<ds:datastoreItem xmlns:ds="http://schemas.openxmlformats.org/officeDocument/2006/customXml" ds:itemID="{174C0A73-CF0D-464F-817C-912FB02FC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b4d614-387f-4869-a043-b320c2c8d4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9Slide.vn</Template>
  <TotalTime>4479</TotalTime>
  <Words>689</Words>
  <Application>Microsoft Office PowerPoint</Application>
  <PresentationFormat>Widescreen</PresentationFormat>
  <Paragraphs>35</Paragraphs>
  <Slides>23</Slides>
  <Notes>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23</vt:i4>
      </vt:variant>
    </vt:vector>
  </HeadingPairs>
  <TitlesOfParts>
    <vt:vector size="34" baseType="lpstr">
      <vt:lpstr>Aptos</vt:lpstr>
      <vt:lpstr>Aptos Display</vt:lpstr>
      <vt:lpstr>Arial</vt:lpstr>
      <vt:lpstr>Calibri</vt:lpstr>
      <vt:lpstr>Calibri Light</vt:lpstr>
      <vt:lpstr>SVN-Apple</vt:lpstr>
      <vt:lpstr>Times New Roman</vt:lpstr>
      <vt:lpstr>Custom Design</vt:lpstr>
      <vt:lpstr>1_Custom Design</vt:lpstr>
      <vt:lpstr>2_Custom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Administrator</cp:lastModifiedBy>
  <cp:revision>122</cp:revision>
  <dcterms:created xsi:type="dcterms:W3CDTF">2023-07-30T08:35:16Z</dcterms:created>
  <dcterms:modified xsi:type="dcterms:W3CDTF">2025-02-25T13:08:28Z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0x010100544CE3B0948A614B80FA854A9E9C047F</vt:lpwstr>
  </property>
</Properties>
</file>