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11" r:id="rId2"/>
    <p:sldMasterId id="2147483728" r:id="rId3"/>
    <p:sldMasterId id="2147483752" r:id="rId4"/>
    <p:sldMasterId id="2147483799" r:id="rId5"/>
    <p:sldMasterId id="2147483811" r:id="rId6"/>
  </p:sldMasterIdLst>
  <p:notesMasterIdLst>
    <p:notesMasterId r:id="rId19"/>
  </p:notesMasterIdLst>
  <p:sldIdLst>
    <p:sldId id="292" r:id="rId7"/>
    <p:sldId id="313" r:id="rId8"/>
    <p:sldId id="7767" r:id="rId9"/>
    <p:sldId id="7769" r:id="rId10"/>
    <p:sldId id="7783" r:id="rId11"/>
    <p:sldId id="7784" r:id="rId12"/>
    <p:sldId id="7785" r:id="rId13"/>
    <p:sldId id="7786" r:id="rId14"/>
    <p:sldId id="7787" r:id="rId15"/>
    <p:sldId id="7788" r:id="rId16"/>
    <p:sldId id="7789"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15"/>
    <a:srgbClr val="FFBF61"/>
    <a:srgbClr val="009E75"/>
    <a:srgbClr val="00DFA2"/>
    <a:srgbClr val="FAE2E7"/>
    <a:srgbClr val="F3BCC8"/>
    <a:srgbClr val="FFD28F"/>
    <a:srgbClr val="FFEBCD"/>
    <a:srgbClr val="F6FA70"/>
    <a:srgbClr val="F1F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varScale="1">
        <p:scale>
          <a:sx n="63" d="100"/>
          <a:sy n="63" d="100"/>
        </p:scale>
        <p:origin x="747" y="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6B87F-5A27-438E-B4BE-54C72484EEF5}"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38AAF-8C93-454B-95A0-56909A3F46D5}" type="slidenum">
              <a:rPr lang="en-US" smtClean="0"/>
              <a:t>‹#›</a:t>
            </a:fld>
            <a:endParaRPr lang="en-US"/>
          </a:p>
        </p:txBody>
      </p:sp>
    </p:spTree>
    <p:extLst>
      <p:ext uri="{BB962C8B-B14F-4D97-AF65-F5344CB8AC3E}">
        <p14:creationId xmlns:p14="http://schemas.microsoft.com/office/powerpoint/2010/main" val="93355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38AAF-8C93-454B-95A0-56909A3F46D5}" type="slidenum">
              <a:rPr lang="en-US" smtClean="0"/>
              <a:t>6</a:t>
            </a:fld>
            <a:endParaRPr lang="en-US"/>
          </a:p>
        </p:txBody>
      </p:sp>
    </p:spTree>
    <p:extLst>
      <p:ext uri="{BB962C8B-B14F-4D97-AF65-F5344CB8AC3E}">
        <p14:creationId xmlns:p14="http://schemas.microsoft.com/office/powerpoint/2010/main" val="180834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38AAF-8C93-454B-95A0-56909A3F46D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678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38AAF-8C93-454B-95A0-56909A3F46D5}" type="slidenum">
              <a:rPr lang="en-US" smtClean="0"/>
              <a:t>11</a:t>
            </a:fld>
            <a:endParaRPr lang="en-US"/>
          </a:p>
        </p:txBody>
      </p:sp>
    </p:spTree>
    <p:extLst>
      <p:ext uri="{BB962C8B-B14F-4D97-AF65-F5344CB8AC3E}">
        <p14:creationId xmlns:p14="http://schemas.microsoft.com/office/powerpoint/2010/main" val="395983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12D3-EA26-1412-1D20-E2A7CDA2B64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1420E2-B053-2549-2749-71B4634FF9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8FD865-8EFA-3FFA-75F2-7B55E23EC413}"/>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15DE2F86-6F3F-8ED6-8351-9336BB4B39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CBEE3C-E349-9F3B-F403-C9832F21B413}"/>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11561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6F5D-5475-1BD7-9708-D8F881886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AA842-F441-BB69-4E48-057E500E15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6BDB5-07B4-B466-3BCD-4C7BE39FE440}"/>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20C10881-9AA7-5254-3973-7B126E1B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03CA73-2F1B-F8C2-53B1-9274F40CC5E8}"/>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45644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976CD-472A-BD69-12C4-B9DF5B5D7D7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4C041-19B9-1117-A2A8-C43A74C2A57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2CF79-EF6C-18D8-94E9-3A6EE261523C}"/>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4AA070CF-B476-6FBE-870F-7636943E93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2C8D2E-AAF1-78C9-753E-AA036C897A61}"/>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31745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5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562516"/>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2144094"/>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1887085"/>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72176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2693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831441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9322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4318-C45B-600E-E843-04AE6D5052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7DDDA1A-E829-DA42-7F44-51DA151E3C1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FEF30-F64A-DD31-BFA7-F1954C82902E}"/>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B0F157C9-39D0-BF25-1647-1D0B6F9CCD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11CAC2-B2E6-6C16-1AC5-A770D82EDBB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64203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4336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86404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14033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938083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08926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98001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6976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7024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969-E42A-D026-6C79-A6BC05701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BC8703-D163-D5DA-2022-90DBD9182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C863BEA-035D-D477-343E-E90AEBD3535A}"/>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56E79CB4-DDBB-2240-7497-B75CD5296D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90E68DB-C52B-4E48-A2FB-549A732010B8}"/>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38648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F43E-CD17-9C1A-4C16-F6BE8C88F0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A94715D-90B0-7289-3E45-DEEC537B5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0910E3-B56D-0F53-DAA7-EFB8F31A156E}"/>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290957DB-0BAD-4060-D9F0-FA2A2D2CF31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FD5896-96ED-F9B2-BE0B-B2A8943447C2}"/>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3877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88FA-DA73-A72A-01FD-920DAA6244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FFADB-BDA8-047A-3E2D-46DAE36151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52ECA3-BF92-14C2-076B-1F58CA343693}"/>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EEB3AF4B-3482-ED63-CCB7-79E9C4AC56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E1CE2-0C11-1F28-DDF6-B2A3DB4C4614}"/>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37416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FDEE-7DE3-F972-2ED2-FB727A635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579B40D-353B-7BEE-7EFF-88FC772B5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2F370-FF16-7E29-164A-9E4A01B03220}"/>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8638AD81-8CF5-1185-DAE2-431E4BA07F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BCD5F1-4B21-C47F-288E-8B96F3E099A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89723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AAF-E712-E39E-6121-6E3A0C76D5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7926C84-A0A9-CBC6-6949-9C5521075A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0655731-225B-EA23-BFBA-36646B746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3D59756-4301-CDBD-17AE-832B7F7831FD}"/>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7E768133-67A2-3E35-E6D1-A7FB1FDF970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C4AB775-5EFF-1DFA-D36B-F894C8B8A644}"/>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456866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AD89-AFF4-4201-F3E7-5D893F48C08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83D01E-25E9-1A87-CB79-D78C2B54F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7AE59-929B-08A0-E830-7BB153149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85638C-8985-50C2-BF14-82FDA8098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F028E-E15D-1961-F187-07EFB38B7C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93F1BEF-D740-F33F-F748-4018CD526285}"/>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8" name="Footer Placeholder 7">
            <a:extLst>
              <a:ext uri="{FF2B5EF4-FFF2-40B4-BE49-F238E27FC236}">
                <a16:creationId xmlns:a16="http://schemas.microsoft.com/office/drawing/2014/main" id="{37C1F7E0-7DCB-E49A-FF38-FDB6F04D5E5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D25AE1D-8AA5-33BE-2B0A-15276510AA13}"/>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960963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FD52-BDF3-3660-7358-8502D8F9A97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7939AE2-5EC4-9824-2C5A-4E4AD49A9A5C}"/>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4" name="Footer Placeholder 3">
            <a:extLst>
              <a:ext uri="{FF2B5EF4-FFF2-40B4-BE49-F238E27FC236}">
                <a16:creationId xmlns:a16="http://schemas.microsoft.com/office/drawing/2014/main" id="{A08FFA60-E561-0962-E95C-A6F0FC01382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2AFADCA-EC68-C726-6B80-0DC3465690C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630474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B6057-379B-0EC7-4210-932097F67087}"/>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3" name="Footer Placeholder 2">
            <a:extLst>
              <a:ext uri="{FF2B5EF4-FFF2-40B4-BE49-F238E27FC236}">
                <a16:creationId xmlns:a16="http://schemas.microsoft.com/office/drawing/2014/main" id="{6510DB26-82EF-875E-07F3-59CF687D76B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D42FA7C-C447-BFD0-0F94-7EDCB1A62E7B}"/>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4081289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7359-5D00-C460-4DBA-800F20C9A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932F091-B9F2-0F09-577F-683D45CD3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EB479FB-8D28-5D7D-BEF8-8388F2FD1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6E578-375A-B694-CB6B-13A6D0872521}"/>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7B79183F-C788-AD3A-3824-63510C9A5F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36F619-61D7-FCDF-946F-9824CEFD6326}"/>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747592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F2F6-3F4C-7814-C54D-4B16EB2CD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5EA53D3-9BA0-7FD8-1AF4-9638347CC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DD55FB-CB10-8219-9890-69CF13877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068DA-C388-CFC5-D95B-562278EAC55C}"/>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944C2636-A8B9-9CC9-6CD2-8CEF50290B3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3E90F1D-1AC2-AD99-593A-45395AD3FAA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595997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650-3823-4467-0392-E169AC4BC96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24489F-2EFA-F985-6D61-8E0010D1C1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F7510D-14AD-E02D-C05B-ED22648A6B08}"/>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C2F6388A-1CB9-F430-5EEC-F8CBD0BE056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3C5DB4-E77F-E57A-4763-F896BC8B855C}"/>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098131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22B2D-918D-2CE5-9127-DF72E3B390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0FD91C-0DEF-07E7-E15F-AE64CBA06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866880-43DE-8D1A-70D0-E41DE302E5F1}"/>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B9EEE894-1EC1-5400-4AD9-028107DCAA9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5E1EC36-09F1-546F-659E-3336DAC2264C}"/>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2237957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969-E42A-D026-6C79-A6BC0570149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BC8703-D163-D5DA-2022-90DBD9182C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C863BEA-035D-D477-343E-E90AEBD3535A}"/>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56E79CB4-DDBB-2240-7497-B75CD5296D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90E68DB-C52B-4E48-A2FB-549A732010B8}"/>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12290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D1D8-6A9A-7E0D-AAAA-F470A7A145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821E44-3E69-4BFB-0F0A-BCAACD497D9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D0E10D-F2D2-0614-6D0B-A60959CE3D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B3B5A-94D7-983E-3C04-371AEE3554FB}"/>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6" name="Footer Placeholder 5">
            <a:extLst>
              <a:ext uri="{FF2B5EF4-FFF2-40B4-BE49-F238E27FC236}">
                <a16:creationId xmlns:a16="http://schemas.microsoft.com/office/drawing/2014/main" id="{49F7D2FF-DED3-7A2F-CD95-64BB5ED69F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5743FFC-4224-FD4D-6B7A-3E35BCEDE8D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182919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F43E-CD17-9C1A-4C16-F6BE8C88F0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A94715D-90B0-7289-3E45-DEEC537B52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0910E3-B56D-0F53-DAA7-EFB8F31A156E}"/>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290957DB-0BAD-4060-D9F0-FA2A2D2CF31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4FD5896-96ED-F9B2-BE0B-B2A8943447C2}"/>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4093224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FDEE-7DE3-F972-2ED2-FB727A635A0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579B40D-353B-7BEE-7EFF-88FC772B59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2F370-FF16-7E29-164A-9E4A01B03220}"/>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8638AD81-8CF5-1185-DAE2-431E4BA07F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5BCD5F1-4B21-C47F-288E-8B96F3E099A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50621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AAF-E712-E39E-6121-6E3A0C76D5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7926C84-A0A9-CBC6-6949-9C5521075A0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0655731-225B-EA23-BFBA-36646B7462E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3D59756-4301-CDBD-17AE-832B7F7831FD}"/>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7E768133-67A2-3E35-E6D1-A7FB1FDF970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C4AB775-5EFF-1DFA-D36B-F894C8B8A644}"/>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529410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AD89-AFF4-4201-F3E7-5D893F48C08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83D01E-25E9-1A87-CB79-D78C2B54F8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7AE59-929B-08A0-E830-7BB1531491C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85638C-8985-50C2-BF14-82FDA809870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F028E-E15D-1961-F187-07EFB38B7C9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93F1BEF-D740-F33F-F748-4018CD526285}"/>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8" name="Footer Placeholder 7">
            <a:extLst>
              <a:ext uri="{FF2B5EF4-FFF2-40B4-BE49-F238E27FC236}">
                <a16:creationId xmlns:a16="http://schemas.microsoft.com/office/drawing/2014/main" id="{37C1F7E0-7DCB-E49A-FF38-FDB6F04D5E5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D25AE1D-8AA5-33BE-2B0A-15276510AA13}"/>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696931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FD52-BDF3-3660-7358-8502D8F9A9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7939AE2-5EC4-9824-2C5A-4E4AD49A9A5C}"/>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4" name="Footer Placeholder 3">
            <a:extLst>
              <a:ext uri="{FF2B5EF4-FFF2-40B4-BE49-F238E27FC236}">
                <a16:creationId xmlns:a16="http://schemas.microsoft.com/office/drawing/2014/main" id="{A08FFA60-E561-0962-E95C-A6F0FC01382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32AFADCA-EC68-C726-6B80-0DC3465690C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333734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B6057-379B-0EC7-4210-932097F67087}"/>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3" name="Footer Placeholder 2">
            <a:extLst>
              <a:ext uri="{FF2B5EF4-FFF2-40B4-BE49-F238E27FC236}">
                <a16:creationId xmlns:a16="http://schemas.microsoft.com/office/drawing/2014/main" id="{6510DB26-82EF-875E-07F3-59CF687D76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BD42FA7C-C447-BFD0-0F94-7EDCB1A62E7B}"/>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808672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7359-5D00-C460-4DBA-800F20C9AD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932F091-B9F2-0F09-577F-683D45CD32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EB479FB-8D28-5D7D-BEF8-8388F2FD10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6E578-375A-B694-CB6B-13A6D0872521}"/>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7B79183F-C788-AD3A-3824-63510C9A5FE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F36F619-61D7-FCDF-946F-9824CEFD6326}"/>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573528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F2F6-3F4C-7814-C54D-4B16EB2CD1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5EA53D3-9BA0-7FD8-1AF4-9638347CC0A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DD55FB-CB10-8219-9890-69CF13877C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068DA-C388-CFC5-D95B-562278EAC55C}"/>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944C2636-A8B9-9CC9-6CD2-8CEF50290B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3E90F1D-1AC2-AD99-593A-45395AD3FAA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921794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650-3823-4467-0392-E169AC4BC9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24489F-2EFA-F985-6D61-8E0010D1C1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F7510D-14AD-E02D-C05B-ED22648A6B08}"/>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C2F6388A-1CB9-F430-5EEC-F8CBD0BE05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A3C5DB4-E77F-E57A-4763-F896BC8B855C}"/>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2979671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22B2D-918D-2CE5-9127-DF72E3B3900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0FD91C-0DEF-07E7-E15F-AE64CBA06A6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866880-43DE-8D1A-70D0-E41DE302E5F1}"/>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B9EEE894-1EC1-5400-4AD9-028107DCAA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5E1EC36-09F1-546F-659E-3336DAC2264C}"/>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03441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0986-5B61-462B-BDC3-A46549E6D4A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04B2A8F-6C03-33DE-868A-8CB0BD5F38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176D6-72FB-1D9F-B509-64ACB2899B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8C7D9-710F-938E-A7A4-A55C755E09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F36B1-929C-ADFF-C1C1-68AC9D2212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DECE5-33B9-6F5D-7D3E-915DAF2F7F30}"/>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8" name="Footer Placeholder 7">
            <a:extLst>
              <a:ext uri="{FF2B5EF4-FFF2-40B4-BE49-F238E27FC236}">
                <a16:creationId xmlns:a16="http://schemas.microsoft.com/office/drawing/2014/main" id="{842D343D-653B-FC2B-E422-FF220DBA0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36A8A3-A4A2-5786-A302-B601AD7826DD}"/>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476704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066123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45715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04275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46296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676014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90096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87358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88947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480126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52529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E7B5-5DC8-3244-0A44-334FE43299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714E-4BDA-67B2-E7CC-2A95D3572995}"/>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4" name="Footer Placeholder 3">
            <a:extLst>
              <a:ext uri="{FF2B5EF4-FFF2-40B4-BE49-F238E27FC236}">
                <a16:creationId xmlns:a16="http://schemas.microsoft.com/office/drawing/2014/main" id="{C7C7AE6E-57F7-BFC8-0163-9C8841849B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8C3F01C-EE9D-E336-57F3-C35FADA40953}"/>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996062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7458414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3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8792F-0F4D-01DC-AF2C-B99D861E90F6}"/>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3" name="Footer Placeholder 2">
            <a:extLst>
              <a:ext uri="{FF2B5EF4-FFF2-40B4-BE49-F238E27FC236}">
                <a16:creationId xmlns:a16="http://schemas.microsoft.com/office/drawing/2014/main" id="{1B36EC64-A103-99FC-5296-EDDDFD4595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5843C7-511E-2594-1E2B-B63405D7B8F7}"/>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0096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FAA8-A3FE-CA34-684B-C534C2979D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71055-6FB4-281B-0256-F0CC38A2857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881396-2338-4344-636D-FCB53C79D5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075D9-A472-4AB5-5A75-A5C76B276D1B}"/>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6" name="Footer Placeholder 5">
            <a:extLst>
              <a:ext uri="{FF2B5EF4-FFF2-40B4-BE49-F238E27FC236}">
                <a16:creationId xmlns:a16="http://schemas.microsoft.com/office/drawing/2014/main" id="{4758D172-2C3B-80E7-83CA-E9439715F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D8458B-BFB0-D77A-603D-A5E06A37605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17452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8440-A08A-4C32-286C-08274C2C6B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AABDF8-1B95-382D-2602-3E18599713F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199C49-5755-BCAC-B472-27B7C1305E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14FE2-E04B-27C2-2E92-BBD3FFB673FA}"/>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6" name="Footer Placeholder 5">
            <a:extLst>
              <a:ext uri="{FF2B5EF4-FFF2-40B4-BE49-F238E27FC236}">
                <a16:creationId xmlns:a16="http://schemas.microsoft.com/office/drawing/2014/main" id="{BDDF62C8-AF37-2E10-5A93-7E17FC834E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982611-7361-C4B6-FFBA-CB4722C50712}"/>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99134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4.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DB0900-1541-15F8-30D9-3DB17E9569D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BC4ABF4A-CF7B-AA84-D22C-A0FEF4A7E32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88435" y="153526"/>
            <a:ext cx="1638830" cy="1638830"/>
          </a:xfrm>
          <a:prstGeom prst="rect">
            <a:avLst/>
          </a:prstGeom>
        </p:spPr>
      </p:pic>
    </p:spTree>
    <p:extLst>
      <p:ext uri="{BB962C8B-B14F-4D97-AF65-F5344CB8AC3E}">
        <p14:creationId xmlns:p14="http://schemas.microsoft.com/office/powerpoint/2010/main" val="10363501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tile tx="0" ty="0" sx="100000" sy="100000" flip="none" algn="tl"/>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CBAC2D7-8091-12D1-D1CF-EE6B36B053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88435" y="153526"/>
            <a:ext cx="1638830" cy="1638830"/>
          </a:xfrm>
          <a:prstGeom prst="rect">
            <a:avLst/>
          </a:prstGeom>
        </p:spPr>
      </p:pic>
    </p:spTree>
    <p:extLst>
      <p:ext uri="{BB962C8B-B14F-4D97-AF65-F5344CB8AC3E}">
        <p14:creationId xmlns:p14="http://schemas.microsoft.com/office/powerpoint/2010/main" val="275125647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E532540-5187-EE58-FBE3-9B5A3FD917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841658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6CFC71A-0908-E7D0-306E-D87804433A6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FA1B300-D212-8BDF-1235-C2AD8C91C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0C4CA24-CD60-38F4-FFA6-46EC745CEB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DE1218D-971C-B987-AB82-E272E98E2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2EC66218-206B-2971-0846-4E5129EBF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1AA768F-E8D9-828F-4C71-599025DCC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5A8A1-7620-490A-A867-0FD867353D17}" type="slidenum">
              <a:rPr lang="vi-VN" smtClean="0"/>
              <a:t>‹#›</a:t>
            </a:fld>
            <a:endParaRPr lang="vi-VN"/>
          </a:p>
        </p:txBody>
      </p:sp>
    </p:spTree>
    <p:extLst>
      <p:ext uri="{BB962C8B-B14F-4D97-AF65-F5344CB8AC3E}">
        <p14:creationId xmlns:p14="http://schemas.microsoft.com/office/powerpoint/2010/main" val="13223259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819ACB0-4905-8C57-5FBC-E371AA73079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4074381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883A364-FEBF-F94E-15FC-E6A78FA9B84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672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audio" Target="../media/audio2.wav"/><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audio" Target="NUL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audio" Target="NUL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F6210D83-4082-9FF4-CD52-C37488A7EA2D}"/>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pic>
        <p:nvPicPr>
          <p:cNvPr id="13" name="Google Shape;93;p1">
            <a:extLst>
              <a:ext uri="{FF2B5EF4-FFF2-40B4-BE49-F238E27FC236}">
                <a16:creationId xmlns:a16="http://schemas.microsoft.com/office/drawing/2014/main" id="{A5EAC78F-9BD1-EBD8-B799-2F1247CE3115}"/>
              </a:ext>
            </a:extLst>
          </p:cNvPr>
          <p:cNvPicPr preferRelativeResize="0"/>
          <p:nvPr/>
        </p:nvPicPr>
        <p:blipFill rotWithShape="1">
          <a:blip r:embed="rId4"/>
          <a:srcRect t="28474" r="25395"/>
          <a:stretch>
            <a:fillRect/>
          </a:stretch>
        </p:blipFill>
        <p:spPr>
          <a:xfrm>
            <a:off x="4165600" y="0"/>
            <a:ext cx="8026402" cy="4038600"/>
          </a:xfrm>
          <a:prstGeom prst="rect">
            <a:avLst/>
          </a:prstGeom>
          <a:noFill/>
          <a:ln>
            <a:noFill/>
          </a:ln>
        </p:spPr>
      </p:pic>
      <p:pic>
        <p:nvPicPr>
          <p:cNvPr id="14" name="Google Shape;94;p1" descr="Download Nobi Child Nobita Cartoon Doraemon PNG Download Free HQ PNG Image  | FreePNGImg">
            <a:extLst>
              <a:ext uri="{FF2B5EF4-FFF2-40B4-BE49-F238E27FC236}">
                <a16:creationId xmlns:a16="http://schemas.microsoft.com/office/drawing/2014/main" id="{A9B4307E-5605-C64A-E09D-59EADC5443FD}"/>
              </a:ext>
            </a:extLst>
          </p:cNvPr>
          <p:cNvPicPr preferRelativeResize="0"/>
          <p:nvPr/>
        </p:nvPicPr>
        <p:blipFill rotWithShape="1">
          <a:blip r:embed="rId5"/>
          <a:srcRect/>
          <a:stretch>
            <a:fillRect/>
          </a:stretch>
        </p:blipFill>
        <p:spPr>
          <a:xfrm>
            <a:off x="411167" y="2428240"/>
            <a:ext cx="7726993" cy="4209066"/>
          </a:xfrm>
          <a:prstGeom prst="rect">
            <a:avLst/>
          </a:prstGeom>
          <a:noFill/>
          <a:ln>
            <a:noFill/>
          </a:ln>
        </p:spPr>
      </p:pic>
      <p:pic>
        <p:nvPicPr>
          <p:cNvPr id="2" name="Picture 1">
            <a:extLst>
              <a:ext uri="{FF2B5EF4-FFF2-40B4-BE49-F238E27FC236}">
                <a16:creationId xmlns:a16="http://schemas.microsoft.com/office/drawing/2014/main" id="{1F0C1810-31F0-79A9-54CD-2EB0BF9C34FE}"/>
              </a:ext>
            </a:extLst>
          </p:cNvPr>
          <p:cNvPicPr>
            <a:picLocks noChangeAspect="1"/>
          </p:cNvPicPr>
          <p:nvPr/>
        </p:nvPicPr>
        <p:blipFill>
          <a:blip r:embed="rId6"/>
          <a:stretch>
            <a:fillRect/>
          </a:stretch>
        </p:blipFill>
        <p:spPr>
          <a:xfrm>
            <a:off x="4631612" y="825927"/>
            <a:ext cx="7663336" cy="1853345"/>
          </a:xfrm>
          <a:prstGeom prst="rect">
            <a:avLst/>
          </a:prstGeom>
        </p:spPr>
      </p:pic>
    </p:spTree>
    <p:extLst>
      <p:ext uri="{BB962C8B-B14F-4D97-AF65-F5344CB8AC3E}">
        <p14:creationId xmlns:p14="http://schemas.microsoft.com/office/powerpoint/2010/main" val="3077929936"/>
      </p:ext>
    </p:extLst>
  </p:cSld>
  <p:clrMapOvr>
    <a:masterClrMapping/>
  </p:clrMapOvr>
  <mc:AlternateContent xmlns:mc="http://schemas.openxmlformats.org/markup-compatibility/2006" xmlns:p14="http://schemas.microsoft.com/office/powerpoint/2010/main">
    <mc:Choice Requires="p14">
      <p:transition spd="slow" p14:dur="2000" advTm="3000">
        <p:push dir="u"/>
        <p:sndAc>
          <p:stSnd>
            <p:snd r:embed="rId2" name="click.wav"/>
          </p:stSnd>
        </p:sndAc>
      </p:transition>
    </mc:Choice>
    <mc:Fallback xmlns="">
      <p:transition spd="slow" advTm="3000">
        <p:push dir="u"/>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5"/>
          <a:stretch>
            <a:fillRect/>
          </a:stretch>
        </p:blipFill>
        <p:spPr>
          <a:xfrm>
            <a:off x="0" y="228336"/>
            <a:ext cx="5383235" cy="6236749"/>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6"/>
          <a:stretch>
            <a:fillRect/>
          </a:stretch>
        </p:blipFill>
        <p:spPr>
          <a:xfrm>
            <a:off x="4381500" y="571500"/>
            <a:ext cx="7353297" cy="6058164"/>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DAF75236-8CDE-45C4-D47C-82BD9697F6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800" y="2176418"/>
            <a:ext cx="12192000" cy="2940592"/>
          </a:xfrm>
          <a:prstGeom prst="rect">
            <a:avLst/>
          </a:prstGeom>
        </p:spPr>
      </p:pic>
    </p:spTree>
    <p:extLst>
      <p:ext uri="{BB962C8B-B14F-4D97-AF65-F5344CB8AC3E}">
        <p14:creationId xmlns:p14="http://schemas.microsoft.com/office/powerpoint/2010/main" val="344508756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hammer.wav"/>
          </p:stSnd>
        </p:sndAc>
      </p:transition>
    </mc:Choice>
    <mc:Fallback xmlns="">
      <p:transition spd="slow">
        <p:random/>
        <p:sndAc>
          <p:stSnd>
            <p:snd r:embed="rId10"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3928292" y="951016"/>
            <a:ext cx="7698158" cy="2308324"/>
          </a:xfrm>
          <a:prstGeom prst="rect">
            <a:avLst/>
          </a:prstGeom>
          <a:noFill/>
        </p:spPr>
        <p:txBody>
          <a:bodyPr wrap="square" rtlCol="0">
            <a:spAutoFit/>
          </a:bodyPr>
          <a:lstStyle/>
          <a:p>
            <a:pPr lvl="0" algn="ctr">
              <a:defRPr/>
            </a:pPr>
            <a:r>
              <a:rPr lang="vi-VN"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Nói với người thân về một việc em đã làm được trong ngày. Nêu tình cảm, cảm xúc của em khi thực hiện và hoàn thành công việc đó.</a:t>
            </a:r>
          </a:p>
        </p:txBody>
      </p:sp>
      <p:pic>
        <p:nvPicPr>
          <p:cNvPr id="4" name="Picture 3">
            <a:extLst>
              <a:ext uri="{FF2B5EF4-FFF2-40B4-BE49-F238E27FC236}">
                <a16:creationId xmlns:a16="http://schemas.microsoft.com/office/drawing/2014/main" id="{65ABC551-199C-2CB7-12BB-3D5232B256B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475" l="1683" r="97876">
                        <a14:foregroundMark x1="15551" y1="22415" x2="25651" y2="23061"/>
                        <a14:foregroundMark x1="61563" y1="19911" x2="76874" y2="19911"/>
                        <a14:foregroundMark x1="67655" y1="12076" x2="66573" y2="27706"/>
                        <a14:foregroundMark x1="19760" y1="17124" x2="14709" y2="28554"/>
                      </a14:backgroundRemoval>
                    </a14:imgEffect>
                  </a14:imgLayer>
                </a14:imgProps>
              </a:ext>
              <a:ext uri="{28A0092B-C50C-407E-A947-70E740481C1C}">
                <a14:useLocalDpi xmlns:a14="http://schemas.microsoft.com/office/drawing/2010/main" val="0"/>
              </a:ext>
            </a:extLst>
          </a:blip>
          <a:stretch>
            <a:fillRect/>
          </a:stretch>
        </p:blipFill>
        <p:spPr>
          <a:xfrm>
            <a:off x="-150355" y="2367279"/>
            <a:ext cx="4661277" cy="4625723"/>
          </a:xfrm>
          <a:prstGeom prst="rect">
            <a:avLst/>
          </a:prstGeom>
        </p:spPr>
      </p:pic>
    </p:spTree>
    <p:extLst>
      <p:ext uri="{BB962C8B-B14F-4D97-AF65-F5344CB8AC3E}">
        <p14:creationId xmlns:p14="http://schemas.microsoft.com/office/powerpoint/2010/main" val="3643584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A241DE7-1536-1EED-270E-07CF2EA38A0C}"/>
              </a:ext>
            </a:extLst>
          </p:cNvPr>
          <p:cNvSpPr/>
          <p:nvPr/>
        </p:nvSpPr>
        <p:spPr>
          <a:xfrm>
            <a:off x="9916886" y="261257"/>
            <a:ext cx="1208314" cy="293914"/>
          </a:xfrm>
          <a:prstGeom prst="roundRect">
            <a:avLst/>
          </a:prstGeom>
          <a:solidFill>
            <a:srgbClr val="A8D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899C18EC-4C89-4DF1-8CEA-7FE3C5AB70C8}"/>
              </a:ext>
            </a:extLst>
          </p:cNvPr>
          <p:cNvPicPr>
            <a:picLocks noChangeAspect="1"/>
          </p:cNvPicPr>
          <p:nvPr/>
        </p:nvPicPr>
        <p:blipFill>
          <a:blip r:embed="rId3"/>
          <a:stretch>
            <a:fillRect/>
          </a:stretch>
        </p:blipFill>
        <p:spPr>
          <a:xfrm>
            <a:off x="-711257" y="791484"/>
            <a:ext cx="7175614" cy="2694666"/>
          </a:xfrm>
          <a:prstGeom prst="rect">
            <a:avLst/>
          </a:prstGeom>
        </p:spPr>
      </p:pic>
    </p:spTree>
    <p:extLst>
      <p:ext uri="{BB962C8B-B14F-4D97-AF65-F5344CB8AC3E}">
        <p14:creationId xmlns:p14="http://schemas.microsoft.com/office/powerpoint/2010/main" val="922998546"/>
      </p:ext>
    </p:extLst>
  </p:cSld>
  <p:clrMapOvr>
    <a:masterClrMapping/>
  </p:clrMapOvr>
  <p:transition spd="slow">
    <p:randomBar dir="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5"/>
          <a:stretch>
            <a:fillRect/>
          </a:stretch>
        </p:blipFill>
        <p:spPr>
          <a:xfrm>
            <a:off x="0" y="228336"/>
            <a:ext cx="5383235" cy="6236749"/>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6"/>
          <a:stretch>
            <a:fillRect/>
          </a:stretch>
        </p:blipFill>
        <p:spPr>
          <a:xfrm>
            <a:off x="4381500" y="571500"/>
            <a:ext cx="7353297" cy="6058164"/>
          </a:xfrm>
          <a:prstGeom prst="rect">
            <a:avLst/>
          </a:prstGeom>
        </p:spPr>
      </p:pic>
      <p:pic>
        <p:nvPicPr>
          <p:cNvPr id="3" name="Picture 2">
            <a:extLst>
              <a:ext uri="{FF2B5EF4-FFF2-40B4-BE49-F238E27FC236}">
                <a16:creationId xmlns:a16="http://schemas.microsoft.com/office/drawing/2014/main" id="{E47CCFA3-4118-1C13-B609-278CAF59903D}"/>
              </a:ext>
            </a:extLst>
          </p:cNvPr>
          <p:cNvPicPr>
            <a:picLocks noChangeAspect="1"/>
          </p:cNvPicPr>
          <p:nvPr/>
        </p:nvPicPr>
        <p:blipFill>
          <a:blip r:embed="rId7"/>
          <a:stretch>
            <a:fillRect/>
          </a:stretch>
        </p:blipFill>
        <p:spPr>
          <a:xfrm>
            <a:off x="5195556" y="2511459"/>
            <a:ext cx="6169687" cy="2139881"/>
          </a:xfrm>
          <a:prstGeom prst="rect">
            <a:avLst/>
          </a:prstGeom>
        </p:spPr>
      </p:pic>
    </p:spTree>
    <p:extLst>
      <p:ext uri="{BB962C8B-B14F-4D97-AF65-F5344CB8AC3E}">
        <p14:creationId xmlns:p14="http://schemas.microsoft.com/office/powerpoint/2010/main" val="133865573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hammer.wav"/>
          </p:stSnd>
        </p:sndAc>
      </p:transition>
    </mc:Choice>
    <mc:Fallback xmlns="">
      <p:transition spd="slow">
        <p:random/>
        <p:sndAc>
          <p:stSnd>
            <p:snd r:embed="rId10"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643201" y="607028"/>
            <a:ext cx="10905597" cy="646331"/>
          </a:xfrm>
          <a:prstGeom prst="rect">
            <a:avLst/>
          </a:prstGeom>
          <a:noFill/>
        </p:spPr>
        <p:txBody>
          <a:bodyPr wrap="square" rtlCol="0">
            <a:spAutoFit/>
          </a:bodyPr>
          <a:lstStyle/>
          <a:p>
            <a:pPr algn="ctr"/>
            <a:r>
              <a:rPr lang="en-US" sz="36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1. </a:t>
            </a:r>
            <a:r>
              <a:rPr lang="vi-VN" sz="36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Đọc đoạn văn dưới đây và thực hiện yêu cầu.</a:t>
            </a:r>
            <a:endParaRPr lang="en-US" sz="3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0579D31-1EA0-681C-F8AF-980F254E39C4}"/>
              </a:ext>
            </a:extLst>
          </p:cNvPr>
          <p:cNvSpPr txBox="1"/>
          <p:nvPr/>
        </p:nvSpPr>
        <p:spPr>
          <a:xfrm>
            <a:off x="487680" y="1361440"/>
            <a:ext cx="10840720" cy="4832092"/>
          </a:xfrm>
          <a:prstGeom prst="rect">
            <a:avLst/>
          </a:prstGeom>
          <a:noFill/>
        </p:spPr>
        <p:txBody>
          <a:bodyPr wrap="square" rtlCol="0">
            <a:spAutoFit/>
          </a:bodyPr>
          <a:lstStyle/>
          <a:p>
            <a:pPr algn="just"/>
            <a:r>
              <a:rPr lang="en-US" sz="2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Nhân dịp Quốc Khánh ngày 2 tháng 9, tôi được bố mẹ cho đi Mộc Châu tham dự Ngày hội văn hoá các dân tộc thiểu số. Tôi vô cùng hứng thú với sự kiện mang đậm vẻ đẹp văn hoá này. Ngay từ sáng ngày 1 tháng 9, không khí ngày hội đã tràn ngập khắp thị trấn. Cờ hoa, những bộ trang phục truyền thống làm cho cả thị trấn trở nên rực rỡ sắc màu. Tiếng trống, tiếng chiêng rộn rã khiến tôi cảm thấy háo hức lạ thường. Mỗi dân tộc mang đến ngày hội một tiết mục trình diễn riêng. Trước cuộc thi ném còn của những cô gái Thái, tôi trở thành cổ động viên tự lúc nào không rõ. Tôi chăm chú dõi theo quả còn bay vút lên cao, lơ lửng trên không trung. Tôi và mọi người hò reo khi quả còn bất ngờ bay vèo qua vòng tròn gắn trên đầu cây tre. Điệu múa khèn tràn đầy sức sống của các chàng trai người Mông đã khiến tôi rất ngạc nhiên và thán phục. Tôi nhún nhảy liên hồi theo các động tác của họ. Tôi như bị cuốn theo bước múa sạp khéo léo, rộn ràng của những cô gái Mường. Tôi say sưa thưởng thức điệu múa xoè uyển chuyển của những cô gái Thái... Đến với Ngày hội văn hoá các dân tộc thiểu số ở Mộc Châu, tôi đã rất xúc động và hiểu vì sao cần phải giữ gìn giá trị văn hoá truyền thống của dân tộc.</a:t>
            </a:r>
          </a:p>
          <a:p>
            <a:pPr algn="r"/>
            <a:r>
              <a:rPr lang="vi-VN" sz="22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(Lâm Phong)</a:t>
            </a:r>
          </a:p>
        </p:txBody>
      </p:sp>
    </p:spTree>
    <p:extLst>
      <p:ext uri="{BB962C8B-B14F-4D97-AF65-F5344CB8AC3E}">
        <p14:creationId xmlns:p14="http://schemas.microsoft.com/office/powerpoint/2010/main" val="37841462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1077218"/>
          </a:xfrm>
          <a:prstGeom prst="rect">
            <a:avLst/>
          </a:prstGeom>
          <a:noFill/>
        </p:spPr>
        <p:txBody>
          <a:bodyPr wrap="square" rtlCol="0">
            <a:spAutoFit/>
          </a:bodyPr>
          <a:lstStyle/>
          <a:p>
            <a:pPr lvl="0" algn="just">
              <a:defRPr/>
            </a:pPr>
            <a:r>
              <a:rPr lang="vi-VN" sz="3200" dirty="0">
                <a:latin typeface="Times New Roman" panose="02020603050405020304" pitchFamily="18" charset="0"/>
                <a:ea typeface="Cambria" panose="02040503050406030204" pitchFamily="18" charset="0"/>
                <a:cs typeface="Times New Roman" panose="02020603050405020304" pitchFamily="18" charset="0"/>
              </a:rPr>
              <a:t>a. Đoạn văn nói đến sự việc gì? Người viết có ấn tượng chung về sự việc đó thế nào?</a:t>
            </a:r>
          </a:p>
        </p:txBody>
      </p:sp>
      <p:grpSp>
        <p:nvGrpSpPr>
          <p:cNvPr id="5" name="Group 4">
            <a:extLst>
              <a:ext uri="{FF2B5EF4-FFF2-40B4-BE49-F238E27FC236}">
                <a16:creationId xmlns:a16="http://schemas.microsoft.com/office/drawing/2014/main" id="{0E0968D2-7853-65C4-BDE3-81A0B2682308}"/>
              </a:ext>
            </a:extLst>
          </p:cNvPr>
          <p:cNvGrpSpPr/>
          <p:nvPr/>
        </p:nvGrpSpPr>
        <p:grpSpPr>
          <a:xfrm>
            <a:off x="802640" y="1849805"/>
            <a:ext cx="10952479" cy="4124275"/>
            <a:chOff x="1151435" y="1655540"/>
            <a:chExt cx="2835879" cy="2102721"/>
          </a:xfrm>
        </p:grpSpPr>
        <p:sp>
          <p:nvSpPr>
            <p:cNvPr id="6" name="Rounded Rectangle 3">
              <a:extLst>
                <a:ext uri="{FF2B5EF4-FFF2-40B4-BE49-F238E27FC236}">
                  <a16:creationId xmlns:a16="http://schemas.microsoft.com/office/drawing/2014/main" id="{F76CAEB5-F73C-18BE-8150-60B8FAA9C75D}"/>
                </a:ext>
              </a:extLst>
            </p:cNvPr>
            <p:cNvSpPr/>
            <p:nvPr/>
          </p:nvSpPr>
          <p:spPr>
            <a:xfrm>
              <a:off x="1415490" y="1856964"/>
              <a:ext cx="2307771" cy="1635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FBF6EC4-85F8-2010-55F2-B58DA233D0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66" b="49455" l="0" r="49597"/>
                      </a14:imgEffect>
                    </a14:imgLayer>
                  </a14:imgProps>
                </a:ext>
                <a:ext uri="{28A0092B-C50C-407E-A947-70E740481C1C}">
                  <a14:useLocalDpi xmlns:a14="http://schemas.microsoft.com/office/drawing/2010/main" val="0"/>
                </a:ext>
              </a:extLst>
            </a:blip>
            <a:srcRect r="50815" b="50665"/>
            <a:stretch/>
          </p:blipFill>
          <p:spPr>
            <a:xfrm>
              <a:off x="1151435" y="1655540"/>
              <a:ext cx="2835879" cy="2102721"/>
            </a:xfrm>
            <a:prstGeom prst="rect">
              <a:avLst/>
            </a:prstGeom>
          </p:spPr>
        </p:pic>
      </p:grpSp>
      <p:sp>
        <p:nvSpPr>
          <p:cNvPr id="8" name="TextBox 7">
            <a:extLst>
              <a:ext uri="{FF2B5EF4-FFF2-40B4-BE49-F238E27FC236}">
                <a16:creationId xmlns:a16="http://schemas.microsoft.com/office/drawing/2014/main" id="{E761BA03-861F-FF4A-CD05-588419A2D5F3}"/>
              </a:ext>
            </a:extLst>
          </p:cNvPr>
          <p:cNvSpPr txBox="1"/>
          <p:nvPr/>
        </p:nvSpPr>
        <p:spPr>
          <a:xfrm>
            <a:off x="2265680" y="2763520"/>
            <a:ext cx="7802880" cy="2062103"/>
          </a:xfrm>
          <a:prstGeom prst="rect">
            <a:avLst/>
          </a:prstGeom>
          <a:noFill/>
        </p:spPr>
        <p:txBody>
          <a:bodyPr wrap="square" rtlCol="0">
            <a:spAutoFit/>
          </a:bodyPr>
          <a:lstStyle/>
          <a:p>
            <a:pPr algn="just"/>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Đoạn</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văn</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nói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đến</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nhân</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vật</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tôi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bố</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mẹ</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cho</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Mộc</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Châu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tham</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dự</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Ngày</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hội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văn</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hoá</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dân</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tộc</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thiểu</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vào</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ngày</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2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tháng</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9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Quốc</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khánh</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398747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584775"/>
          </a:xfrm>
          <a:prstGeom prst="rect">
            <a:avLst/>
          </a:prstGeom>
          <a:noFill/>
        </p:spPr>
        <p:txBody>
          <a:bodyPr wrap="square" rtlCol="0">
            <a:spAutoFit/>
          </a:bodyPr>
          <a:lstStyle/>
          <a:p>
            <a:pPr lvl="0" algn="just">
              <a:defRPr/>
            </a:pPr>
            <a:r>
              <a:rPr lang="vi-VN"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b. Chọn nội dung tương ứng với mỗi phần của đoạn văn.</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A5DFDD3-129A-D2E5-6FF7-6A27B4E4B7C1}"/>
              </a:ext>
            </a:extLst>
          </p:cNvPr>
          <p:cNvPicPr>
            <a:picLocks noChangeAspect="1"/>
          </p:cNvPicPr>
          <p:nvPr/>
        </p:nvPicPr>
        <p:blipFill>
          <a:blip r:embed="rId7"/>
          <a:stretch>
            <a:fillRect/>
          </a:stretch>
        </p:blipFill>
        <p:spPr>
          <a:xfrm>
            <a:off x="742632" y="1539557"/>
            <a:ext cx="10570962" cy="3936683"/>
          </a:xfrm>
          <a:prstGeom prst="rect">
            <a:avLst/>
          </a:prstGeom>
        </p:spPr>
      </p:pic>
      <p:cxnSp>
        <p:nvCxnSpPr>
          <p:cNvPr id="12" name="Straight Connector 11">
            <a:extLst>
              <a:ext uri="{FF2B5EF4-FFF2-40B4-BE49-F238E27FC236}">
                <a16:creationId xmlns:a16="http://schemas.microsoft.com/office/drawing/2014/main" id="{D19853F4-40AD-BE09-251C-C7F22D30D7DA}"/>
              </a:ext>
            </a:extLst>
          </p:cNvPr>
          <p:cNvCxnSpPr/>
          <p:nvPr/>
        </p:nvCxnSpPr>
        <p:spPr>
          <a:xfrm>
            <a:off x="2600960" y="2905760"/>
            <a:ext cx="508000" cy="1076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9D4252-A50A-C8A8-E21B-B25DB8CCA874}"/>
              </a:ext>
            </a:extLst>
          </p:cNvPr>
          <p:cNvCxnSpPr>
            <a:cxnSpLocks/>
          </p:cNvCxnSpPr>
          <p:nvPr/>
        </p:nvCxnSpPr>
        <p:spPr>
          <a:xfrm>
            <a:off x="2611120" y="3921760"/>
            <a:ext cx="457200" cy="10058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D3ADA4-C262-4C79-1EFD-29F2DD9B242B}"/>
              </a:ext>
            </a:extLst>
          </p:cNvPr>
          <p:cNvCxnSpPr>
            <a:cxnSpLocks/>
          </p:cNvCxnSpPr>
          <p:nvPr/>
        </p:nvCxnSpPr>
        <p:spPr>
          <a:xfrm flipV="1">
            <a:off x="2621280" y="2875280"/>
            <a:ext cx="487680" cy="21437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2774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1077218"/>
          </a:xfrm>
          <a:prstGeom prst="rect">
            <a:avLst/>
          </a:prstGeom>
          <a:noFill/>
        </p:spPr>
        <p:txBody>
          <a:bodyPr wrap="square" rtlCol="0">
            <a:spAutoFit/>
          </a:bodyPr>
          <a:lstStyle/>
          <a:p>
            <a:pPr lvl="0" algn="just">
              <a:defRPr/>
            </a:pPr>
            <a:r>
              <a:rPr lang="vi-VN"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 Trong phần triển khai, những chi tiết nào nói về ngày hội gây được ấn tượng với người viết?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453274CF-8EC9-0AEE-4001-7641B404BF81}"/>
              </a:ext>
            </a:extLst>
          </p:cNvPr>
          <p:cNvSpPr/>
          <p:nvPr/>
        </p:nvSpPr>
        <p:spPr>
          <a:xfrm>
            <a:off x="816429" y="2231571"/>
            <a:ext cx="10526485" cy="34181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 chi tiết được người viết lựa chọn để bộc lộ cảm xúc gồm: </a:t>
            </a:r>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khung cảnh ngày hội (không khí, cờ, hoa, trang phục, tiếng trống, tiếng chuông,...); hoạt động (thi ném còn, điệu múa khèn, múa sạp,...); người tham gia (các cô gái Thái, các chàng trai người Mông, những cô gái Mường,...)</a:t>
            </a:r>
          </a:p>
        </p:txBody>
      </p:sp>
    </p:spTree>
    <p:extLst>
      <p:ext uri="{BB962C8B-B14F-4D97-AF65-F5344CB8AC3E}">
        <p14:creationId xmlns:p14="http://schemas.microsoft.com/office/powerpoint/2010/main" val="27398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480754"/>
            <a:ext cx="10905597" cy="1077218"/>
          </a:xfrm>
          <a:prstGeom prst="rect">
            <a:avLst/>
          </a:prstGeom>
          <a:noFill/>
        </p:spPr>
        <p:txBody>
          <a:bodyPr wrap="square" rtlCol="0">
            <a:spAutoFit/>
          </a:bodyPr>
          <a:lstStyle/>
          <a:p>
            <a:pPr lvl="0" algn="just">
              <a:defRPr/>
            </a:pPr>
            <a:r>
              <a:rPr lang="vi-VN"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d. Tình cảm, cảm xúc của người viết được bộc lộ qua những từ ngữ, câu văn nào?</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105B0A5-DAA4-6339-F536-31D03563D7F2}"/>
              </a:ext>
            </a:extLst>
          </p:cNvPr>
          <p:cNvPicPr>
            <a:picLocks noChangeAspect="1"/>
          </p:cNvPicPr>
          <p:nvPr/>
        </p:nvPicPr>
        <p:blipFill>
          <a:blip r:embed="rId8"/>
          <a:stretch>
            <a:fillRect/>
          </a:stretch>
        </p:blipFill>
        <p:spPr>
          <a:xfrm>
            <a:off x="2025423" y="1594076"/>
            <a:ext cx="7990306" cy="4665210"/>
          </a:xfrm>
          <a:prstGeom prst="rect">
            <a:avLst/>
          </a:prstGeom>
        </p:spPr>
      </p:pic>
    </p:spTree>
    <p:extLst>
      <p:ext uri="{BB962C8B-B14F-4D97-AF65-F5344CB8AC3E}">
        <p14:creationId xmlns:p14="http://schemas.microsoft.com/office/powerpoint/2010/main" val="39898763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643201" y="607028"/>
            <a:ext cx="10905597" cy="1200329"/>
          </a:xfrm>
          <a:prstGeom prst="rect">
            <a:avLst/>
          </a:prstGeom>
          <a:noFill/>
        </p:spPr>
        <p:txBody>
          <a:bodyPr wrap="square" rtlCol="0">
            <a:spAutoFit/>
          </a:bodyPr>
          <a:lstStyle/>
          <a:p>
            <a:pPr lvl="0" algn="ctr"/>
            <a:r>
              <a:rPr lang="en-US" sz="36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 </a:t>
            </a:r>
            <a:r>
              <a:rPr lang="vi-VN" sz="36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Trao đổi về những điểm cần lưu ý khi viết đoạn văn thể hiện tình cảm, cảm xúc về một sự việc.</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0879E0CD-F770-A4B4-BF8B-ADBE629ED511}"/>
              </a:ext>
            </a:extLst>
          </p:cNvPr>
          <p:cNvSpPr/>
          <p:nvPr/>
        </p:nvSpPr>
        <p:spPr>
          <a:xfrm>
            <a:off x="816429" y="2231571"/>
            <a:ext cx="10526485" cy="34181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a:t>
            </a:r>
          </a:p>
          <a:p>
            <a:pPr algn="just"/>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Đoạn văn thể hiện tình cảm, cảm xúc về một sự việc thường có mấy phần? Đó là những phần nào?</a:t>
            </a:r>
          </a:p>
          <a:p>
            <a:pPr algn="just"/>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Nội dung chính của mỗi phần là gì?</a:t>
            </a:r>
          </a:p>
          <a:p>
            <a:pPr algn="just"/>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Có những cách nào để thể hiện tình cảm, cảm xúc về một sự việc?</a:t>
            </a:r>
          </a:p>
        </p:txBody>
      </p:sp>
    </p:spTree>
    <p:extLst>
      <p:ext uri="{BB962C8B-B14F-4D97-AF65-F5344CB8AC3E}">
        <p14:creationId xmlns:p14="http://schemas.microsoft.com/office/powerpoint/2010/main" val="6151399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B65793B-F2F7-BF31-C206-5DDF6D004DB8}"/>
              </a:ext>
            </a:extLst>
          </p:cNvPr>
          <p:cNvSpPr txBox="1"/>
          <p:nvPr/>
        </p:nvSpPr>
        <p:spPr>
          <a:xfrm>
            <a:off x="511628" y="696686"/>
            <a:ext cx="10787744" cy="4768228"/>
          </a:xfrm>
          <a:prstGeom prst="rect">
            <a:avLst/>
          </a:prstGeom>
          <a:noFill/>
        </p:spPr>
        <p:txBody>
          <a:bodyPr wrap="square" rtlCol="0">
            <a:spAutoFit/>
          </a:bodyPr>
          <a:lstStyle/>
          <a:p>
            <a:pPr marL="30480" marR="30480" algn="just">
              <a:lnSpc>
                <a:spcPct val="120000"/>
              </a:lnSpc>
              <a:spcBef>
                <a:spcPts val="0"/>
              </a:spcBef>
              <a:spcAft>
                <a:spcPts val="0"/>
              </a:spcAft>
            </a:pP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Đoạn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văn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thể</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hiện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tình</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xúc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thường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3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đó</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mở</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đầu</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triển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khai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kết</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thúc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just">
              <a:lnSpc>
                <a:spcPct val="120000"/>
              </a:lnSpc>
              <a:spcBef>
                <a:spcPts val="0"/>
              </a:spcBef>
              <a:spcAft>
                <a:spcPts val="0"/>
              </a:spcAft>
            </a:pP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Nội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dung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chính</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mỗi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just">
              <a:lnSpc>
                <a:spcPct val="120000"/>
              </a:lnSpc>
              <a:spcBef>
                <a:spcPts val="0"/>
              </a:spcBef>
              <a:spcAft>
                <a:spcPts val="0"/>
              </a:spcAft>
            </a:pP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Mở</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đầu</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Giới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thiệu</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ấn</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tượng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chung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just">
              <a:lnSpc>
                <a:spcPct val="120000"/>
              </a:lnSpc>
              <a:spcBef>
                <a:spcPts val="0"/>
              </a:spcBef>
              <a:spcAft>
                <a:spcPts val="0"/>
              </a:spcAft>
            </a:pP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Triển</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khai</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tình</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xúc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chi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tiết</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nổi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bật</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30480" marR="30480" algn="just">
              <a:lnSpc>
                <a:spcPct val="120000"/>
              </a:lnSpc>
              <a:spcBef>
                <a:spcPts val="0"/>
              </a:spcBef>
              <a:spcAft>
                <a:spcPts val="0"/>
              </a:spcAft>
            </a:pP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Kết</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thúc</a:t>
            </a:r>
            <a:r>
              <a:rPr lang="en-US" sz="32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ý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nghĩa</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khẳng</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định</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lại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tình</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xúc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việc</a:t>
            </a:r>
            <a:r>
              <a:rPr lang="en-US" sz="3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796189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0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732</TotalTime>
  <Words>712</Words>
  <Application>Microsoft Office PowerPoint</Application>
  <PresentationFormat>Widescreen</PresentationFormat>
  <Paragraphs>23</Paragraphs>
  <Slides>12</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12</vt:i4>
      </vt:variant>
    </vt:vector>
  </HeadingPairs>
  <TitlesOfParts>
    <vt:vector size="24" baseType="lpstr">
      <vt:lpstr>Aptos</vt:lpstr>
      <vt:lpstr>Aptos Display</vt:lpstr>
      <vt:lpstr>Arial</vt:lpstr>
      <vt:lpstr>Calibri</vt:lpstr>
      <vt:lpstr>Calibri Light</vt:lpstr>
      <vt:lpstr>Times New Roman</vt:lpstr>
      <vt:lpstr>Custom Design</vt:lpstr>
      <vt:lpstr>10_Office Theme</vt:lpstr>
      <vt:lpstr>2_Office 主题​​</vt:lpstr>
      <vt:lpstr>12_Office Theme</vt:lpstr>
      <vt:lpstr>13_Office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74</cp:revision>
  <dcterms:created xsi:type="dcterms:W3CDTF">2023-07-30T09:09:34Z</dcterms:created>
  <dcterms:modified xsi:type="dcterms:W3CDTF">2025-02-25T13:10:31Z</dcterms:modified>
  <cp:category>9Slide.vn</cp:category>
</cp:coreProperties>
</file>