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0" r:id="rId3"/>
    <p:sldId id="262" r:id="rId4"/>
    <p:sldId id="309" r:id="rId5"/>
    <p:sldId id="334" r:id="rId6"/>
    <p:sldId id="310" r:id="rId7"/>
    <p:sldId id="311" r:id="rId8"/>
    <p:sldId id="335" r:id="rId9"/>
    <p:sldId id="29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306" y="1029907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505" y="3254183"/>
            <a:ext cx="6828606" cy="18349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376" y="1676397"/>
            <a:ext cx="2578160" cy="17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74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Số?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Nữ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318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31</cp:revision>
  <dcterms:created xsi:type="dcterms:W3CDTF">2022-11-18T06:18:46Z</dcterms:created>
  <dcterms:modified xsi:type="dcterms:W3CDTF">2025-02-03T12:42:52Z</dcterms:modified>
</cp:coreProperties>
</file>