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9" r:id="rId4"/>
    <p:sldMasterId id="2147483754" r:id="rId5"/>
  </p:sldMasterIdLst>
  <p:notesMasterIdLst>
    <p:notesMasterId r:id="rId18"/>
  </p:notesMasterIdLst>
  <p:sldIdLst>
    <p:sldId id="256" r:id="rId6"/>
    <p:sldId id="283" r:id="rId7"/>
    <p:sldId id="289" r:id="rId8"/>
    <p:sldId id="286" r:id="rId9"/>
    <p:sldId id="296" r:id="rId10"/>
    <p:sldId id="287" r:id="rId11"/>
    <p:sldId id="277" r:id="rId12"/>
    <p:sldId id="297" r:id="rId13"/>
    <p:sldId id="298" r:id="rId14"/>
    <p:sldId id="299" r:id="rId15"/>
    <p:sldId id="344" r:id="rId16"/>
    <p:sldId id="291"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16761"/>
    <a:srgbClr val="FDDACA"/>
    <a:srgbClr val="FFFFFF"/>
    <a:srgbClr val="459B97"/>
    <a:srgbClr val="155B55"/>
    <a:srgbClr val="000000"/>
    <a:srgbClr val="CBD5CD"/>
    <a:srgbClr val="D69368"/>
    <a:srgbClr val="CA80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06"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28469-57B1-4DB9-ABFA-D1F3986AC666}" type="datetimeFigureOut">
              <a:rPr lang="en-US" smtClean="0"/>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D1F1E-70C7-4EDF-BCC3-530D26A390E2}" type="slidenum">
              <a:rPr lang="en-US" smtClean="0"/>
              <a:t>‹#›</a:t>
            </a:fld>
            <a:endParaRPr lang="en-US"/>
          </a:p>
        </p:txBody>
      </p:sp>
    </p:spTree>
    <p:extLst>
      <p:ext uri="{BB962C8B-B14F-4D97-AF65-F5344CB8AC3E}">
        <p14:creationId xmlns:p14="http://schemas.microsoft.com/office/powerpoint/2010/main" val="3512609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E6BE2-0757-48B3-976A-0C8F54952E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48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3/7/2025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2065571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3/7/2025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2970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3/7/2025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1041065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C1BF-EB18-4732-BEFF-DE84A7A81E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CD1F49D-844C-436C-8B1B-A0F8BEE2913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4C3BD9-579F-4CD8-9BA7-0CB0EFC1F77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6375068-179A-484D-AB00-20F4FCF113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DA83538-DFFF-4696-9D25-89872E9D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943A6713-ED1B-4562-83A0-BB8A805A9B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4038601"/>
            <a:ext cx="12192001" cy="2819400"/>
          </a:xfrm>
          <a:prstGeom prst="rect">
            <a:avLst/>
          </a:prstGeom>
        </p:spPr>
      </p:pic>
      <p:pic>
        <p:nvPicPr>
          <p:cNvPr id="9" name="Picture 8">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5" name="TextBox 14">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6" name="TextBox 15">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7" name="TextBox 16"/>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299656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26E7-A98A-47D0-9BC1-39A6E76184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4737A5-3C20-4D3A-B7A9-722A52EB6E9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57774-EF44-4597-A602-D33F6A23424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DE7594-5574-4EBE-AC5E-89AB90CA22C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CD104DA-35D2-40E4-BC9F-A1891EC44DA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691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6B88-7B1D-487D-80EF-4A0D821D92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A6BD6-CE99-44EA-B94C-A1FA5B261EE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6157CB-80D4-4DEC-B286-337D55B3A04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9183053-56D0-4A74-B562-F743990857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07C0B0E-D1F1-4346-A0DC-E83759C56F2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57E32E41-A954-4897-A550-90F95194423A}"/>
              </a:ext>
            </a:extLst>
          </p:cNvPr>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pic>
        <p:nvPicPr>
          <p:cNvPr id="9" name="Picture 8">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5" name="TextBox 14">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6" name="TextBox 15">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7" name="TextBox 16"/>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78877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A9EC-37C5-4C97-95F3-74C28B0BBF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CF38A5-968B-4462-BE16-AEBB6B3A049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495173-4700-4D73-AC17-562BE881E62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DA708C-6199-4A0F-83B8-4308927B0B4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F45834F-189C-4861-8F72-3FA818D1BCD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230A0BC-63BC-457D-8CD3-37788C11AE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812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F483-E54D-4954-88DF-77D3E400BD2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24132E9-44F5-494C-963F-5171115C0C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0B7C89-50D9-40BC-BFCA-9597BF88607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E9B866-279C-451C-90BD-95B9F1D2EC8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475E0-A112-4057-9E30-12FDE599ED1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5C25A2-7D05-4453-9D1D-A798C1C2554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77ABEE26-D9AC-46E6-9CF3-00F2222A1FB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AD30DEA0-22F3-4C3A-8860-978C0B666F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5D39B9F-1FAE-46CA-A58F-0818F1990DBD}"/>
              </a:ext>
            </a:extLst>
          </p:cNvPr>
          <p:cNvSpPr/>
          <p:nvPr userDrawn="1"/>
        </p:nvSpPr>
        <p:spPr>
          <a:xfrm>
            <a:off x="6654016" y="-457199"/>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9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sp>
        <p:nvSpPr>
          <p:cNvPr id="13" name="Freeform: Shape 12">
            <a:extLst>
              <a:ext uri="{FF2B5EF4-FFF2-40B4-BE49-F238E27FC236}">
                <a16:creationId xmlns:a16="http://schemas.microsoft.com/office/drawing/2014/main" id="{75240AFA-A0E2-4A2D-A619-8FE0B912D220}"/>
              </a:ext>
            </a:extLst>
          </p:cNvPr>
          <p:cNvSpPr/>
          <p:nvPr userDrawn="1"/>
        </p:nvSpPr>
        <p:spPr>
          <a:xfrm>
            <a:off x="6186321" y="-337514"/>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pic>
        <p:nvPicPr>
          <p:cNvPr id="12" name="Picture 11">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4" name="Picture 1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5"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7"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8"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9" name="TextBox 18">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20" name="TextBox 19">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21" name="TextBox 20"/>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247985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D73F-C56A-46CA-9FD6-8F45628763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A23C00E-F400-4DC7-9976-8B5AD0425C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A4239923-07C7-4115-94E9-AAA3D6F751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AC9972F-7636-4753-AD35-B82AFEDA97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C8669187-F105-48B9-A597-B5BAA124F1FA}"/>
              </a:ext>
            </a:extLst>
          </p:cNvPr>
          <p:cNvSpPr/>
          <p:nvPr userDrawn="1"/>
        </p:nvSpPr>
        <p:spPr>
          <a:xfrm>
            <a:off x="2517444" y="494091"/>
            <a:ext cx="7157111" cy="5869817"/>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spTree>
    <p:extLst>
      <p:ext uri="{BB962C8B-B14F-4D97-AF65-F5344CB8AC3E}">
        <p14:creationId xmlns:p14="http://schemas.microsoft.com/office/powerpoint/2010/main" val="940194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AB62B-2CE4-4F8A-85AF-4E5C2523F61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5C0DDF96-9579-491E-86A2-2679B43DC40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2F4254A-F310-48E6-A56B-7DBF9685E4E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493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6D70D-C775-4675-93FE-42FAB09B8379}"/>
              </a:ext>
            </a:extLst>
          </p:cNvPr>
          <p:cNvSpPr>
            <a:spLocks noGrp="1"/>
          </p:cNvSpPr>
          <p:nvPr>
            <p:ph type="title"/>
          </p:nvPr>
        </p:nvSpPr>
        <p:spPr>
          <a:xfrm>
            <a:off x="4221163" y="355600"/>
            <a:ext cx="3932237" cy="1600200"/>
          </a:xfrm>
          <a:prstGeom prst="rect">
            <a:avLst/>
          </a:prstGeo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DE386CA-A6DF-490C-8B19-A09FC36645E8}"/>
              </a:ext>
            </a:extLst>
          </p:cNvPr>
          <p:cNvSpPr>
            <a:spLocks noGrp="1"/>
          </p:cNvSpPr>
          <p:nvPr>
            <p:ph type="body" sz="half" idx="2"/>
          </p:nvPr>
        </p:nvSpPr>
        <p:spPr>
          <a:xfrm>
            <a:off x="4221163" y="19558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F30D8-7666-420E-B951-87636E9640D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F648ABF-3A72-4692-932B-D3F9AD6083E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699AF99-273E-4231-97B0-246990717F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3A39CDD7-2CC0-43A4-9231-F1B6369697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 y="0"/>
            <a:ext cx="12192001" cy="1600200"/>
          </a:xfrm>
          <a:prstGeom prst="rect">
            <a:avLst/>
          </a:prstGeom>
        </p:spPr>
      </p:pic>
      <p:pic>
        <p:nvPicPr>
          <p:cNvPr id="11" name="Graphic 10">
            <a:extLst>
              <a:ext uri="{FF2B5EF4-FFF2-40B4-BE49-F238E27FC236}">
                <a16:creationId xmlns:a16="http://schemas.microsoft.com/office/drawing/2014/main" id="{54129437-C4E9-45A9-B1DF-2E93E37556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257800"/>
            <a:ext cx="12192001" cy="1600200"/>
          </a:xfrm>
          <a:prstGeom prst="rect">
            <a:avLst/>
          </a:prstGeom>
        </p:spPr>
      </p:pic>
      <p:pic>
        <p:nvPicPr>
          <p:cNvPr id="10" name="Picture 9">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2" name="Picture 11">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3"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5"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6"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7" name="TextBox 16">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8" name="TextBox 17">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9" name="TextBox 18"/>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57519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750" fill="hold"/>
                                        <p:tgtEl>
                                          <p:spTgt spid="17"/>
                                        </p:tgtEl>
                                        <p:attrNameLst>
                                          <p:attrName>ppt_w</p:attrName>
                                        </p:attrNameLst>
                                      </p:cBhvr>
                                      <p:tavLst>
                                        <p:tav tm="0">
                                          <p:val>
                                            <p:fltVal val="0"/>
                                          </p:val>
                                        </p:tav>
                                        <p:tav tm="100000">
                                          <p:val>
                                            <p:strVal val="#ppt_w"/>
                                          </p:val>
                                        </p:tav>
                                      </p:tavLst>
                                    </p:anim>
                                    <p:anim calcmode="lin" valueType="num">
                                      <p:cBhvr>
                                        <p:cTn id="8" dur="1750" fill="hold"/>
                                        <p:tgtEl>
                                          <p:spTgt spid="17"/>
                                        </p:tgtEl>
                                        <p:attrNameLst>
                                          <p:attrName>ppt_h</p:attrName>
                                        </p:attrNameLst>
                                      </p:cBhvr>
                                      <p:tavLst>
                                        <p:tav tm="0">
                                          <p:val>
                                            <p:fltVal val="0"/>
                                          </p:val>
                                        </p:tav>
                                        <p:tav tm="100000">
                                          <p:val>
                                            <p:strVal val="#ppt_h"/>
                                          </p:val>
                                        </p:tav>
                                      </p:tavLst>
                                    </p:anim>
                                    <p:animEffect transition="in" filter="fade">
                                      <p:cBhvr>
                                        <p:cTn id="9" dur="1750"/>
                                        <p:tgtEl>
                                          <p:spTgt spid="17"/>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3/7/2025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3015581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8BFF-577E-45C5-940A-AF2E1A44D22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04158C-92A0-4416-AFF2-9449F59A5A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A358B9-DED3-444D-8AC5-111A04CA9B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2ADD0-446F-4ABD-A2B5-745A0994D14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77DC675-4DD3-40ED-877E-C07D0A7C26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B1FDD00-BA86-4A73-883F-DDF0633B72C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256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7CAF-4174-46AF-97ED-5C5C65926A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13212F-E67D-45F5-B839-06F2829C39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6A8E2-EE69-4F8B-8EA3-6B23B6B6E85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256D497-2D5B-48F4-8588-BF5DF072832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27A63CE-7403-4DA7-A9B0-9B61F305DC6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AB673BBC-78FA-4BA8-AC1F-60B13C076641}"/>
              </a:ext>
            </a:extLst>
          </p:cNvPr>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CB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spTree>
    <p:extLst>
      <p:ext uri="{BB962C8B-B14F-4D97-AF65-F5344CB8AC3E}">
        <p14:creationId xmlns:p14="http://schemas.microsoft.com/office/powerpoint/2010/main" val="3028008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A43EC4-7D03-4043-97CA-4DC08AC305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854056-7BA9-4843-95A1-34D5C0E4CF9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89A15-A939-410F-B018-A0DBF73C59B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AB57F51-7C88-4636-BB00-4E359FB8B3C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1562C8D-62AF-4B15-8DA7-07300AFD3DE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66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C1BF-EB18-4732-BEFF-DE84A7A81E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CD1F49D-844C-436C-8B1B-A0F8BEE2913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4C3BD9-579F-4CD8-9BA7-0CB0EFC1F77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6375068-179A-484D-AB00-20F4FCF113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DA83538-DFFF-4696-9D25-89872E9D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943A6713-ED1B-4562-83A0-BB8A805A9B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4038601"/>
            <a:ext cx="12192001" cy="2819400"/>
          </a:xfrm>
          <a:prstGeom prst="rect">
            <a:avLst/>
          </a:prstGeom>
        </p:spPr>
      </p:pic>
      <p:pic>
        <p:nvPicPr>
          <p:cNvPr id="9" name="Picture 8">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Mời</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truy</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cập</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2"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DDACA">
                    <a:lumMod val="20000"/>
                    <a:lumOff val="8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FDDACA">
                    <a:lumMod val="20000"/>
                    <a:lumOff val="80000"/>
                  </a:srgbClr>
                </a:solidFill>
                <a:effectLst/>
                <a:uLnTx/>
                <a:uFillTx/>
                <a:latin typeface="#9Slide07 HoneyCream" pitchFamily="2" charset="0"/>
                <a:ea typeface="+mj-ea"/>
                <a:cs typeface="+mj-cs"/>
              </a:rPr>
              <a:t> Non</a:t>
            </a:r>
          </a:p>
        </p:txBody>
      </p:sp>
      <p:sp>
        <p:nvSpPr>
          <p:cNvPr id="13"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ea typeface="+mj-ea"/>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ea typeface="+mj-ea"/>
                <a:cs typeface="+mj-cs"/>
              </a:rPr>
              <a:t> Non</a:t>
            </a: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DDACA">
                    <a:lumMod val="20000"/>
                    <a:lumOff val="8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FDDACA">
                    <a:lumMod val="20000"/>
                    <a:lumOff val="80000"/>
                  </a:srgbClr>
                </a:solidFill>
                <a:effectLst/>
                <a:uLnTx/>
                <a:uFillTx/>
                <a:latin typeface="#9Slide07 HoneyCream" pitchFamily="2" charset="0"/>
                <a:ea typeface="+mj-ea"/>
                <a:cs typeface="+mj-cs"/>
              </a:rPr>
              <a:t> Non</a:t>
            </a:r>
          </a:p>
        </p:txBody>
      </p:sp>
      <p:sp>
        <p:nvSpPr>
          <p:cNvPr id="15" name="TextBox 14">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8" b="0"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rPr>
              <a:t>Măng</a:t>
            </a:r>
            <a:r>
              <a:rPr kumimoji="0" lang="en-US"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rPr>
              <a:t> Non</a:t>
            </a:r>
            <a:endParaRPr kumimoji="0" lang="id-ID"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endParaRPr>
          </a:p>
        </p:txBody>
      </p:sp>
      <p:sp>
        <p:nvSpPr>
          <p:cNvPr id="16" name="TextBox 15">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a:t>
            </a:r>
          </a:p>
        </p:txBody>
      </p:sp>
      <p:sp>
        <p:nvSpPr>
          <p:cNvPr id="17" name="TextBox 16"/>
          <p:cNvSpPr txBox="1"/>
          <p:nvPr userDrawn="1"/>
        </p:nvSpPr>
        <p:spPr>
          <a:xfrm>
            <a:off x="9306272" y="6858000"/>
            <a:ext cx="2885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rPr>
              <a:t>By </a:t>
            </a:r>
            <a:r>
              <a:rPr kumimoji="0" lang="en-US" sz="2800" b="0" i="0" u="none" strike="noStrike" kern="1200" cap="none" spc="0" normalizeH="0" baseline="0" noProof="0" dirty="0" err="1">
                <a:ln>
                  <a:noFill/>
                </a:ln>
                <a:solidFill>
                  <a:srgbClr val="767171"/>
                </a:solidFill>
                <a:effectLst/>
                <a:uLnTx/>
                <a:uFillTx/>
                <a:latin typeface="UTM Aquarelle" panose="02040603050506020204" pitchFamily="18" charset="0"/>
                <a:ea typeface="+mn-ea"/>
                <a:cs typeface="+mn-cs"/>
              </a:rPr>
              <a:t>Phước</a:t>
            </a:r>
            <a:r>
              <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rPr>
              <a:t> </a:t>
            </a:r>
            <a:r>
              <a:rPr kumimoji="0" lang="en-US" sz="2800" b="0" i="0" u="none" strike="noStrike" kern="1200" cap="none" spc="0" normalizeH="0" baseline="0" noProof="0" dirty="0" err="1">
                <a:ln>
                  <a:noFill/>
                </a:ln>
                <a:solidFill>
                  <a:srgbClr val="767171"/>
                </a:solidFill>
                <a:effectLst/>
                <a:uLnTx/>
                <a:uFillTx/>
                <a:latin typeface="UTM Aquarelle" panose="02040603050506020204" pitchFamily="18" charset="0"/>
                <a:ea typeface="+mn-ea"/>
                <a:cs typeface="+mn-cs"/>
              </a:rPr>
              <a:t>Trang</a:t>
            </a:r>
            <a:endPar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endParaRPr>
          </a:p>
        </p:txBody>
      </p:sp>
    </p:spTree>
    <p:extLst>
      <p:ext uri="{BB962C8B-B14F-4D97-AF65-F5344CB8AC3E}">
        <p14:creationId xmlns:p14="http://schemas.microsoft.com/office/powerpoint/2010/main" val="323285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26E7-A98A-47D0-9BC1-39A6E76184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4737A5-3C20-4D3A-B7A9-722A52EB6E9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57774-EF44-4597-A602-D33F6A23424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DE7594-5574-4EBE-AC5E-89AB90CA22C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CD104DA-35D2-40E4-BC9F-A1891EC44DA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778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6B88-7B1D-487D-80EF-4A0D821D92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A6BD6-CE99-44EA-B94C-A1FA5B261EE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6157CB-80D4-4DEC-B286-337D55B3A04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9183053-56D0-4A74-B562-F743990857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07C0B0E-D1F1-4346-A0DC-E83759C56F2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57E32E41-A954-4897-A550-90F95194423A}"/>
              </a:ext>
            </a:extLst>
          </p:cNvPr>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pic>
        <p:nvPicPr>
          <p:cNvPr id="9" name="Picture 8">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Mời</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truy</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cập</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2"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DDACA">
                    <a:lumMod val="20000"/>
                    <a:lumOff val="8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FDDACA">
                    <a:lumMod val="20000"/>
                    <a:lumOff val="80000"/>
                  </a:srgbClr>
                </a:solidFill>
                <a:effectLst/>
                <a:uLnTx/>
                <a:uFillTx/>
                <a:latin typeface="#9Slide07 HoneyCream" pitchFamily="2" charset="0"/>
                <a:ea typeface="+mj-ea"/>
                <a:cs typeface="+mj-cs"/>
              </a:rPr>
              <a:t> Non</a:t>
            </a:r>
          </a:p>
        </p:txBody>
      </p:sp>
      <p:sp>
        <p:nvSpPr>
          <p:cNvPr id="13"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ea typeface="+mj-ea"/>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ea typeface="+mj-ea"/>
                <a:cs typeface="+mj-cs"/>
              </a:rPr>
              <a:t> Non</a:t>
            </a: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DDACA">
                    <a:lumMod val="20000"/>
                    <a:lumOff val="8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FDDACA">
                    <a:lumMod val="20000"/>
                    <a:lumOff val="80000"/>
                  </a:srgbClr>
                </a:solidFill>
                <a:effectLst/>
                <a:uLnTx/>
                <a:uFillTx/>
                <a:latin typeface="#9Slide07 HoneyCream" pitchFamily="2" charset="0"/>
                <a:ea typeface="+mj-ea"/>
                <a:cs typeface="+mj-cs"/>
              </a:rPr>
              <a:t> Non</a:t>
            </a:r>
          </a:p>
        </p:txBody>
      </p:sp>
      <p:sp>
        <p:nvSpPr>
          <p:cNvPr id="15" name="TextBox 14">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8" b="0"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rPr>
              <a:t>Măng</a:t>
            </a:r>
            <a:r>
              <a:rPr kumimoji="0" lang="en-US"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rPr>
              <a:t> Non</a:t>
            </a:r>
            <a:endParaRPr kumimoji="0" lang="id-ID"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endParaRPr>
          </a:p>
        </p:txBody>
      </p:sp>
      <p:sp>
        <p:nvSpPr>
          <p:cNvPr id="16" name="TextBox 15">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a:t>
            </a:r>
          </a:p>
        </p:txBody>
      </p:sp>
      <p:sp>
        <p:nvSpPr>
          <p:cNvPr id="17" name="TextBox 16"/>
          <p:cNvSpPr txBox="1"/>
          <p:nvPr userDrawn="1"/>
        </p:nvSpPr>
        <p:spPr>
          <a:xfrm>
            <a:off x="9306272" y="6858000"/>
            <a:ext cx="2885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rPr>
              <a:t>By </a:t>
            </a:r>
            <a:r>
              <a:rPr kumimoji="0" lang="en-US" sz="2800" b="0" i="0" u="none" strike="noStrike" kern="1200" cap="none" spc="0" normalizeH="0" baseline="0" noProof="0" dirty="0" err="1">
                <a:ln>
                  <a:noFill/>
                </a:ln>
                <a:solidFill>
                  <a:srgbClr val="767171"/>
                </a:solidFill>
                <a:effectLst/>
                <a:uLnTx/>
                <a:uFillTx/>
                <a:latin typeface="UTM Aquarelle" panose="02040603050506020204" pitchFamily="18" charset="0"/>
                <a:ea typeface="+mn-ea"/>
                <a:cs typeface="+mn-cs"/>
              </a:rPr>
              <a:t>Phước</a:t>
            </a:r>
            <a:r>
              <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rPr>
              <a:t> </a:t>
            </a:r>
            <a:r>
              <a:rPr kumimoji="0" lang="en-US" sz="2800" b="0" i="0" u="none" strike="noStrike" kern="1200" cap="none" spc="0" normalizeH="0" baseline="0" noProof="0" dirty="0" err="1">
                <a:ln>
                  <a:noFill/>
                </a:ln>
                <a:solidFill>
                  <a:srgbClr val="767171"/>
                </a:solidFill>
                <a:effectLst/>
                <a:uLnTx/>
                <a:uFillTx/>
                <a:latin typeface="UTM Aquarelle" panose="02040603050506020204" pitchFamily="18" charset="0"/>
                <a:ea typeface="+mn-ea"/>
                <a:cs typeface="+mn-cs"/>
              </a:rPr>
              <a:t>Trang</a:t>
            </a:r>
            <a:endPar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endParaRPr>
          </a:p>
        </p:txBody>
      </p:sp>
    </p:spTree>
    <p:extLst>
      <p:ext uri="{BB962C8B-B14F-4D97-AF65-F5344CB8AC3E}">
        <p14:creationId xmlns:p14="http://schemas.microsoft.com/office/powerpoint/2010/main" val="368864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A9EC-37C5-4C97-95F3-74C28B0BBF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CF38A5-968B-4462-BE16-AEBB6B3A049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495173-4700-4D73-AC17-562BE881E62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DA708C-6199-4A0F-83B8-4308927B0B4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F45834F-189C-4861-8F72-3FA818D1BCD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230A0BC-63BC-457D-8CD3-37788C11AE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801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F483-E54D-4954-88DF-77D3E400BD2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24132E9-44F5-494C-963F-5171115C0C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0B7C89-50D9-40BC-BFCA-9597BF88607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E9B866-279C-451C-90BD-95B9F1D2EC8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475E0-A112-4057-9E30-12FDE599ED1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5C25A2-7D05-4453-9D1D-A798C1C2554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77ABEE26-D9AC-46E6-9CF3-00F2222A1FB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AD30DEA0-22F3-4C3A-8860-978C0B666F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5D39B9F-1FAE-46CA-A58F-0818F1990DBD}"/>
              </a:ext>
            </a:extLst>
          </p:cNvPr>
          <p:cNvSpPr/>
          <p:nvPr userDrawn="1"/>
        </p:nvSpPr>
        <p:spPr>
          <a:xfrm>
            <a:off x="6654016" y="-457199"/>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9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sp>
        <p:nvSpPr>
          <p:cNvPr id="13" name="Freeform: Shape 12">
            <a:extLst>
              <a:ext uri="{FF2B5EF4-FFF2-40B4-BE49-F238E27FC236}">
                <a16:creationId xmlns:a16="http://schemas.microsoft.com/office/drawing/2014/main" id="{75240AFA-A0E2-4A2D-A619-8FE0B912D220}"/>
              </a:ext>
            </a:extLst>
          </p:cNvPr>
          <p:cNvSpPr/>
          <p:nvPr userDrawn="1"/>
        </p:nvSpPr>
        <p:spPr>
          <a:xfrm>
            <a:off x="6186321" y="-337514"/>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pic>
        <p:nvPicPr>
          <p:cNvPr id="12" name="Picture 11">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4" name="Picture 1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5"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Mời</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truy</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cập</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6"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DDACA">
                    <a:lumMod val="20000"/>
                    <a:lumOff val="8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FDDACA">
                    <a:lumMod val="20000"/>
                    <a:lumOff val="80000"/>
                  </a:srgbClr>
                </a:solidFill>
                <a:effectLst/>
                <a:uLnTx/>
                <a:uFillTx/>
                <a:latin typeface="#9Slide07 HoneyCream" pitchFamily="2" charset="0"/>
                <a:ea typeface="+mj-ea"/>
                <a:cs typeface="+mj-cs"/>
              </a:rPr>
              <a:t> Non</a:t>
            </a:r>
          </a:p>
        </p:txBody>
      </p:sp>
      <p:sp>
        <p:nvSpPr>
          <p:cNvPr id="17"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ea typeface="+mj-ea"/>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ea typeface="+mj-ea"/>
                <a:cs typeface="+mj-cs"/>
              </a:rPr>
              <a:t> Non</a:t>
            </a:r>
          </a:p>
        </p:txBody>
      </p:sp>
      <p:sp>
        <p:nvSpPr>
          <p:cNvPr id="18"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DDACA">
                    <a:lumMod val="20000"/>
                    <a:lumOff val="8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FDDACA">
                    <a:lumMod val="20000"/>
                    <a:lumOff val="80000"/>
                  </a:srgbClr>
                </a:solidFill>
                <a:effectLst/>
                <a:uLnTx/>
                <a:uFillTx/>
                <a:latin typeface="#9Slide07 HoneyCream" pitchFamily="2" charset="0"/>
                <a:ea typeface="+mj-ea"/>
                <a:cs typeface="+mj-cs"/>
              </a:rPr>
              <a:t> Non</a:t>
            </a:r>
          </a:p>
        </p:txBody>
      </p:sp>
      <p:sp>
        <p:nvSpPr>
          <p:cNvPr id="19" name="TextBox 18">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8" b="0"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rPr>
              <a:t>Măng</a:t>
            </a:r>
            <a:r>
              <a:rPr kumimoji="0" lang="en-US"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rPr>
              <a:t> Non</a:t>
            </a:r>
            <a:endParaRPr kumimoji="0" lang="id-ID"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endParaRPr>
          </a:p>
        </p:txBody>
      </p:sp>
      <p:sp>
        <p:nvSpPr>
          <p:cNvPr id="20" name="TextBox 19">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a:t>
            </a:r>
          </a:p>
        </p:txBody>
      </p:sp>
      <p:sp>
        <p:nvSpPr>
          <p:cNvPr id="21" name="TextBox 20"/>
          <p:cNvSpPr txBox="1"/>
          <p:nvPr userDrawn="1"/>
        </p:nvSpPr>
        <p:spPr>
          <a:xfrm>
            <a:off x="9306272" y="6858000"/>
            <a:ext cx="2885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rPr>
              <a:t>By </a:t>
            </a:r>
            <a:r>
              <a:rPr kumimoji="0" lang="en-US" sz="2800" b="0" i="0" u="none" strike="noStrike" kern="1200" cap="none" spc="0" normalizeH="0" baseline="0" noProof="0" dirty="0" err="1">
                <a:ln>
                  <a:noFill/>
                </a:ln>
                <a:solidFill>
                  <a:srgbClr val="767171"/>
                </a:solidFill>
                <a:effectLst/>
                <a:uLnTx/>
                <a:uFillTx/>
                <a:latin typeface="UTM Aquarelle" panose="02040603050506020204" pitchFamily="18" charset="0"/>
                <a:ea typeface="+mn-ea"/>
                <a:cs typeface="+mn-cs"/>
              </a:rPr>
              <a:t>Phước</a:t>
            </a:r>
            <a:r>
              <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rPr>
              <a:t> </a:t>
            </a:r>
            <a:r>
              <a:rPr kumimoji="0" lang="en-US" sz="2800" b="0" i="0" u="none" strike="noStrike" kern="1200" cap="none" spc="0" normalizeH="0" baseline="0" noProof="0" dirty="0" err="1">
                <a:ln>
                  <a:noFill/>
                </a:ln>
                <a:solidFill>
                  <a:srgbClr val="767171"/>
                </a:solidFill>
                <a:effectLst/>
                <a:uLnTx/>
                <a:uFillTx/>
                <a:latin typeface="UTM Aquarelle" panose="02040603050506020204" pitchFamily="18" charset="0"/>
                <a:ea typeface="+mn-ea"/>
                <a:cs typeface="+mn-cs"/>
              </a:rPr>
              <a:t>Trang</a:t>
            </a:r>
            <a:endPar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endParaRPr>
          </a:p>
        </p:txBody>
      </p:sp>
    </p:spTree>
    <p:extLst>
      <p:ext uri="{BB962C8B-B14F-4D97-AF65-F5344CB8AC3E}">
        <p14:creationId xmlns:p14="http://schemas.microsoft.com/office/powerpoint/2010/main" val="107551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D73F-C56A-46CA-9FD6-8F45628763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A23C00E-F400-4DC7-9976-8B5AD0425C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A4239923-07C7-4115-94E9-AAA3D6F751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AC9972F-7636-4753-AD35-B82AFEDA97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C8669187-F105-48B9-A597-B5BAA124F1FA}"/>
              </a:ext>
            </a:extLst>
          </p:cNvPr>
          <p:cNvSpPr/>
          <p:nvPr userDrawn="1"/>
        </p:nvSpPr>
        <p:spPr>
          <a:xfrm>
            <a:off x="2517444" y="494091"/>
            <a:ext cx="7157111" cy="5869817"/>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spTree>
    <p:extLst>
      <p:ext uri="{BB962C8B-B14F-4D97-AF65-F5344CB8AC3E}">
        <p14:creationId xmlns:p14="http://schemas.microsoft.com/office/powerpoint/2010/main" val="4097317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AB62B-2CE4-4F8A-85AF-4E5C2523F61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5C0DDF96-9579-491E-86A2-2679B43DC40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2F4254A-F310-48E6-A56B-7DBF9685E4E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17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3/7/2025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1762260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6D70D-C775-4675-93FE-42FAB09B8379}"/>
              </a:ext>
            </a:extLst>
          </p:cNvPr>
          <p:cNvSpPr>
            <a:spLocks noGrp="1"/>
          </p:cNvSpPr>
          <p:nvPr>
            <p:ph type="title"/>
          </p:nvPr>
        </p:nvSpPr>
        <p:spPr>
          <a:xfrm>
            <a:off x="4221163" y="355600"/>
            <a:ext cx="3932237" cy="1600200"/>
          </a:xfrm>
          <a:prstGeom prst="rect">
            <a:avLst/>
          </a:prstGeo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DE386CA-A6DF-490C-8B19-A09FC36645E8}"/>
              </a:ext>
            </a:extLst>
          </p:cNvPr>
          <p:cNvSpPr>
            <a:spLocks noGrp="1"/>
          </p:cNvSpPr>
          <p:nvPr>
            <p:ph type="body" sz="half" idx="2"/>
          </p:nvPr>
        </p:nvSpPr>
        <p:spPr>
          <a:xfrm>
            <a:off x="4221163" y="19558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F30D8-7666-420E-B951-87636E9640D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F648ABF-3A72-4692-932B-D3F9AD6083E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699AF99-273E-4231-97B0-246990717F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3A39CDD7-2CC0-43A4-9231-F1B6369697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 y="0"/>
            <a:ext cx="12192001" cy="1600200"/>
          </a:xfrm>
          <a:prstGeom prst="rect">
            <a:avLst/>
          </a:prstGeom>
        </p:spPr>
      </p:pic>
      <p:pic>
        <p:nvPicPr>
          <p:cNvPr id="11" name="Graphic 10">
            <a:extLst>
              <a:ext uri="{FF2B5EF4-FFF2-40B4-BE49-F238E27FC236}">
                <a16:creationId xmlns:a16="http://schemas.microsoft.com/office/drawing/2014/main" id="{54129437-C4E9-45A9-B1DF-2E93E37556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257800"/>
            <a:ext cx="12192001" cy="1600200"/>
          </a:xfrm>
          <a:prstGeom prst="rect">
            <a:avLst/>
          </a:prstGeom>
        </p:spPr>
      </p:pic>
      <p:pic>
        <p:nvPicPr>
          <p:cNvPr id="10" name="Picture 9">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2" name="Picture 11">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3"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Mời</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truy</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cập</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DDACA">
                    <a:lumMod val="20000"/>
                    <a:lumOff val="8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FDDACA">
                    <a:lumMod val="20000"/>
                    <a:lumOff val="80000"/>
                  </a:srgbClr>
                </a:solidFill>
                <a:effectLst/>
                <a:uLnTx/>
                <a:uFillTx/>
                <a:latin typeface="#9Slide07 HoneyCream" pitchFamily="2" charset="0"/>
                <a:ea typeface="+mj-ea"/>
                <a:cs typeface="+mj-cs"/>
              </a:rPr>
              <a:t> Non</a:t>
            </a:r>
          </a:p>
        </p:txBody>
      </p:sp>
      <p:sp>
        <p:nvSpPr>
          <p:cNvPr id="15"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ea typeface="+mj-ea"/>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ea typeface="+mj-ea"/>
                <a:cs typeface="+mj-cs"/>
              </a:rPr>
              <a:t> Non</a:t>
            </a:r>
          </a:p>
        </p:txBody>
      </p:sp>
      <p:sp>
        <p:nvSpPr>
          <p:cNvPr id="16"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DDACA">
                    <a:lumMod val="20000"/>
                    <a:lumOff val="8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FDDACA">
                    <a:lumMod val="20000"/>
                    <a:lumOff val="80000"/>
                  </a:srgbClr>
                </a:solidFill>
                <a:effectLst/>
                <a:uLnTx/>
                <a:uFillTx/>
                <a:latin typeface="#9Slide07 HoneyCream" pitchFamily="2" charset="0"/>
                <a:ea typeface="+mj-ea"/>
                <a:cs typeface="+mj-cs"/>
              </a:rPr>
              <a:t> Non</a:t>
            </a:r>
          </a:p>
        </p:txBody>
      </p:sp>
      <p:sp>
        <p:nvSpPr>
          <p:cNvPr id="17" name="TextBox 16">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8" b="0"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rPr>
              <a:t>Măng</a:t>
            </a:r>
            <a:r>
              <a:rPr kumimoji="0" lang="en-US"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rPr>
              <a:t> Non</a:t>
            </a:r>
            <a:endParaRPr kumimoji="0" lang="id-ID"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endParaRPr>
          </a:p>
        </p:txBody>
      </p:sp>
      <p:sp>
        <p:nvSpPr>
          <p:cNvPr id="18" name="TextBox 17">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a:t>
            </a:r>
          </a:p>
        </p:txBody>
      </p:sp>
      <p:sp>
        <p:nvSpPr>
          <p:cNvPr id="19" name="TextBox 18"/>
          <p:cNvSpPr txBox="1"/>
          <p:nvPr userDrawn="1"/>
        </p:nvSpPr>
        <p:spPr>
          <a:xfrm>
            <a:off x="9306272" y="6858000"/>
            <a:ext cx="2885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rPr>
              <a:t>By </a:t>
            </a:r>
            <a:r>
              <a:rPr kumimoji="0" lang="en-US" sz="2800" b="0" i="0" u="none" strike="noStrike" kern="1200" cap="none" spc="0" normalizeH="0" baseline="0" noProof="0" dirty="0" err="1">
                <a:ln>
                  <a:noFill/>
                </a:ln>
                <a:solidFill>
                  <a:srgbClr val="767171"/>
                </a:solidFill>
                <a:effectLst/>
                <a:uLnTx/>
                <a:uFillTx/>
                <a:latin typeface="UTM Aquarelle" panose="02040603050506020204" pitchFamily="18" charset="0"/>
                <a:ea typeface="+mn-ea"/>
                <a:cs typeface="+mn-cs"/>
              </a:rPr>
              <a:t>Phước</a:t>
            </a:r>
            <a:r>
              <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rPr>
              <a:t> </a:t>
            </a:r>
            <a:r>
              <a:rPr kumimoji="0" lang="en-US" sz="2800" b="0" i="0" u="none" strike="noStrike" kern="1200" cap="none" spc="0" normalizeH="0" baseline="0" noProof="0" dirty="0" err="1">
                <a:ln>
                  <a:noFill/>
                </a:ln>
                <a:solidFill>
                  <a:srgbClr val="767171"/>
                </a:solidFill>
                <a:effectLst/>
                <a:uLnTx/>
                <a:uFillTx/>
                <a:latin typeface="UTM Aquarelle" panose="02040603050506020204" pitchFamily="18" charset="0"/>
                <a:ea typeface="+mn-ea"/>
                <a:cs typeface="+mn-cs"/>
              </a:rPr>
              <a:t>Trang</a:t>
            </a:r>
            <a:endPar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endParaRPr>
          </a:p>
        </p:txBody>
      </p:sp>
    </p:spTree>
    <p:extLst>
      <p:ext uri="{BB962C8B-B14F-4D97-AF65-F5344CB8AC3E}">
        <p14:creationId xmlns:p14="http://schemas.microsoft.com/office/powerpoint/2010/main" val="33593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750" fill="hold"/>
                                        <p:tgtEl>
                                          <p:spTgt spid="17"/>
                                        </p:tgtEl>
                                        <p:attrNameLst>
                                          <p:attrName>ppt_w</p:attrName>
                                        </p:attrNameLst>
                                      </p:cBhvr>
                                      <p:tavLst>
                                        <p:tav tm="0">
                                          <p:val>
                                            <p:fltVal val="0"/>
                                          </p:val>
                                        </p:tav>
                                        <p:tav tm="100000">
                                          <p:val>
                                            <p:strVal val="#ppt_w"/>
                                          </p:val>
                                        </p:tav>
                                      </p:tavLst>
                                    </p:anim>
                                    <p:anim calcmode="lin" valueType="num">
                                      <p:cBhvr>
                                        <p:cTn id="8" dur="1750" fill="hold"/>
                                        <p:tgtEl>
                                          <p:spTgt spid="17"/>
                                        </p:tgtEl>
                                        <p:attrNameLst>
                                          <p:attrName>ppt_h</p:attrName>
                                        </p:attrNameLst>
                                      </p:cBhvr>
                                      <p:tavLst>
                                        <p:tav tm="0">
                                          <p:val>
                                            <p:fltVal val="0"/>
                                          </p:val>
                                        </p:tav>
                                        <p:tav tm="100000">
                                          <p:val>
                                            <p:strVal val="#ppt_h"/>
                                          </p:val>
                                        </p:tav>
                                      </p:tavLst>
                                    </p:anim>
                                    <p:animEffect transition="in" filter="fade">
                                      <p:cBhvr>
                                        <p:cTn id="9" dur="1750"/>
                                        <p:tgtEl>
                                          <p:spTgt spid="17"/>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8BFF-577E-45C5-940A-AF2E1A44D22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04158C-92A0-4416-AFF2-9449F59A5A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A358B9-DED3-444D-8AC5-111A04CA9B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2ADD0-446F-4ABD-A2B5-745A0994D14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77DC675-4DD3-40ED-877E-C07D0A7C26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B1FDD00-BA86-4A73-883F-DDF0633B72C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207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7CAF-4174-46AF-97ED-5C5C65926A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13212F-E67D-45F5-B839-06F2829C39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6A8E2-EE69-4F8B-8EA3-6B23B6B6E85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256D497-2D5B-48F4-8588-BF5DF072832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27A63CE-7403-4DA7-A9B0-9B61F305DC6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AB673BBC-78FA-4BA8-AC1F-60B13C076641}"/>
              </a:ext>
            </a:extLst>
          </p:cNvPr>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CB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spTree>
    <p:extLst>
      <p:ext uri="{BB962C8B-B14F-4D97-AF65-F5344CB8AC3E}">
        <p14:creationId xmlns:p14="http://schemas.microsoft.com/office/powerpoint/2010/main" val="1525315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A43EC4-7D03-4043-97CA-4DC08AC305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854056-7BA9-4843-95A1-34D5C0E4CF9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89A15-A939-410F-B018-A0DBF73C59B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AB57F51-7C88-4636-BB00-4E359FB8B3C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1562C8D-62AF-4B15-8DA7-07300AFD3DE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346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1AF2B1-6A90-CB69-DAB7-D57BA4B3C7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2CB5D32-802B-F811-76CE-E817757D157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E211B0A-F0F5-70FB-B3A8-74F4F5C6CC4B}"/>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2025/3/7</a:t>
            </a:fld>
            <a:endParaRPr lang="zh-CN" altLang="en-US"/>
          </a:p>
        </p:txBody>
      </p:sp>
      <p:sp>
        <p:nvSpPr>
          <p:cNvPr id="5" name="页脚占位符 4">
            <a:extLst>
              <a:ext uri="{FF2B5EF4-FFF2-40B4-BE49-F238E27FC236}">
                <a16:creationId xmlns:a16="http://schemas.microsoft.com/office/drawing/2014/main" id="{98F8BB81-0E4E-63DB-6569-E975D42DA2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3D01E25-B706-3BE5-9ADD-A48435FD124E}"/>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787633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09BE50-598E-22C3-0E13-8F97F4DED4B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3B4EE1-D12F-B09A-0C25-0F53AD78E535}"/>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89C071-D5F8-0CB7-EA7E-7A540386718C}"/>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2025/3/7</a:t>
            </a:fld>
            <a:endParaRPr lang="zh-CN" altLang="en-US"/>
          </a:p>
        </p:txBody>
      </p:sp>
      <p:sp>
        <p:nvSpPr>
          <p:cNvPr id="5" name="页脚占位符 4">
            <a:extLst>
              <a:ext uri="{FF2B5EF4-FFF2-40B4-BE49-F238E27FC236}">
                <a16:creationId xmlns:a16="http://schemas.microsoft.com/office/drawing/2014/main" id="{32333FB1-F7FE-8F8E-F1FB-61352897C0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4242CB4-28A3-7EA6-97C5-E6906336A2B8}"/>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440443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092160-89B2-93CF-3CEB-14E3C39298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DB8FAFA-FB76-C83B-5479-558B391A0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9C31B8-6A48-DBC1-9925-6C56376CF64D}"/>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2025/3/7</a:t>
            </a:fld>
            <a:endParaRPr lang="zh-CN" altLang="en-US"/>
          </a:p>
        </p:txBody>
      </p:sp>
      <p:sp>
        <p:nvSpPr>
          <p:cNvPr id="5" name="页脚占位符 4">
            <a:extLst>
              <a:ext uri="{FF2B5EF4-FFF2-40B4-BE49-F238E27FC236}">
                <a16:creationId xmlns:a16="http://schemas.microsoft.com/office/drawing/2014/main" id="{726B69C1-2F9E-97A2-EAE2-D42AECC528E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521B383-FC4A-D948-9277-C5C77BCC13A9}"/>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4275082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20B30C-72BF-51F0-249F-FA8CC3A471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D5BF7F-859A-C081-CED2-078C173E868A}"/>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AE13D43-E0E9-775B-A673-BD9D1124427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7D2BF71-95D5-242F-6BFD-1A652CECE9F2}"/>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2025/3/7</a:t>
            </a:fld>
            <a:endParaRPr lang="zh-CN" altLang="en-US"/>
          </a:p>
        </p:txBody>
      </p:sp>
      <p:sp>
        <p:nvSpPr>
          <p:cNvPr id="6" name="页脚占位符 5">
            <a:extLst>
              <a:ext uri="{FF2B5EF4-FFF2-40B4-BE49-F238E27FC236}">
                <a16:creationId xmlns:a16="http://schemas.microsoft.com/office/drawing/2014/main" id="{66672779-990C-8C8C-573C-F02B005858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00961BB-55F0-2C92-1B69-CC3CF3A889FA}"/>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1784864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13ACF2-155D-F80E-06B6-3D1DAA469C0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A500E94-045F-5F94-0955-A2A464D98FA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D908EB9-1CB5-FAA0-265B-336ADE3421DB}"/>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FC71FD3-4B8C-6BBD-1241-18E2C396FFE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1B9E184-FB6B-1C77-2102-7A863CDC717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F4E01C5-8465-8739-931D-8D14BC18C73B}"/>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2025/3/7</a:t>
            </a:fld>
            <a:endParaRPr lang="zh-CN" altLang="en-US"/>
          </a:p>
        </p:txBody>
      </p:sp>
      <p:sp>
        <p:nvSpPr>
          <p:cNvPr id="8" name="页脚占位符 7">
            <a:extLst>
              <a:ext uri="{FF2B5EF4-FFF2-40B4-BE49-F238E27FC236}">
                <a16:creationId xmlns:a16="http://schemas.microsoft.com/office/drawing/2014/main" id="{8EFD6706-F071-34FF-9658-F260818E632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8D69791-9EE3-03A7-48E1-635CC47CF680}"/>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07237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46856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3/7/2025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28859430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7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10A329B1-5592-D61B-42AE-C288FD43976B}"/>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93B3D6D8-D371-498A-7468-B3D9B5D5B3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9268A3C8-9E43-6227-289D-A4EB8D8E093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91763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6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1358B0FE-14FF-EDD1-E082-758AC779AAC9}"/>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20CBE5A3-499D-262B-44B8-561910499A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619125DE-4BF7-AF7E-841D-9BEC166FD30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95114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5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209A4929-DC64-A9AA-E95B-A5F7EE2E31A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9D8E4F97-8CA4-AAEB-89B5-E7A57BAA28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415914C3-6E5C-717B-2156-3EFC4F87A9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33788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D04846D5-A3D1-6E48-735D-0FBEEC1BBB34}"/>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AA7A598F-347F-970B-4EB7-D987263FDB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1A9D8BB2-8759-F3EB-E838-B9F17191E85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39566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EBE784FE-D522-4F33-848C-570B8D1603D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C1741DBF-0148-4E55-89AE-881398BA17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92FC4DC8-B974-94D5-EA18-32FCDE23748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70437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BE76EBC7-063F-A9AE-964A-CAD0403DADDF}"/>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AFB88F2C-3705-FCDE-138A-43D59DD1C29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2C3B2C3E-8AFC-F694-78A2-5F0B0CBED1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52191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987DCDB1-C2D9-FFFF-49E3-2C2F54FE98D8}"/>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579BF65E-B08A-1117-ADCD-2E0D3E3C4F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209FD26C-3A26-2B0D-F6B4-B06651B5C87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83527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B1CC65AB-42BB-2061-0A52-95EDEE5F27AE}"/>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05BBFD63-612C-9D6C-A399-AC32BBF4CA7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6EAA9495-BE6E-0C57-2581-03C10252F60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85648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25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3D17E968-A6B9-02B8-24FD-8544AAFDC6F4}"/>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4095DFD7-91A3-4825-18CB-553A7AA4B29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D9F78E74-86EC-A3A0-BAFC-385CFA75B1C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77988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24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5B406984-7534-0ECF-4FF7-CE1449B0D056}"/>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6B966772-BCA6-5E9F-CD08-25609FC991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F6AEE513-1CE5-1174-7404-856C5CFBDBF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82103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3/7/2025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27168908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23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1C03DB04-F70F-0053-FC83-A48960D01D53}"/>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BEF1833E-CCA1-CF6C-19A5-E2E4CB63B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F4F295BD-01BB-4EF9-0A91-5E07B638D36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32983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22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206EA35E-7DDD-4D8E-D638-9B93A854A6A7}"/>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EB39CE3F-CBB6-AABD-3EAF-1AAF5854C8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30D16CDA-1C31-5B18-A87A-9F16BF653A7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35515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21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4D0AF805-D13B-5E39-3E94-5F9B919AE34E}"/>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9ABE91F8-4B92-49F3-6C63-99A64175DF8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1165BA2D-E81B-9AD0-55B1-AF29053EFE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892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20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CF22CE76-69F0-8EF4-0C6C-57B75AEB7EE8}"/>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974ADB43-87AD-1F1C-3628-5C2389D00F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63BBC7C5-8233-3764-3D96-C8FC5DFBA05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423226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19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7731760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18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B1BE5CAB-F4C8-48D2-E6E2-08D34A891813}"/>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CB1B8FA1-72B1-BD5C-B887-AA256E9DF2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B4B7F488-D83E-8FA2-A1B1-AE51C216E1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39809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17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E5A846BD-347F-B2D5-459A-E173BCDC82DD}"/>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C2E60083-72F4-6FA7-6693-A27CC80747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A9CC4B98-6342-2334-4621-A3A9027C5C6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07856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16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3EE6487B-8D8F-1B29-DE02-908E1CAB611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E3D983BE-57F5-120A-613F-199BA63163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BE7A7550-2CC9-E0AB-E532-F1C8F4F488B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59302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15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9248196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14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C9EEEEFE-4280-61F2-A9AC-5EBDDE86C411}"/>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76659294-CAF9-5AA0-D108-D414FDA595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B69D3EC6-116E-0C72-4395-A4D01BFE07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3D6C2EF8-8111-B8BB-1E14-9A58E963BE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5A2A9D6C-7C17-0673-51F4-515E2A0C28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BB99A904-E2E2-E2B3-1D63-0902C8C98D9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6D048611-1603-BE46-ED33-449828C049B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27275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3/7/2025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164620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13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463BB719-B106-1BD7-7464-3E8EA6D1FD8D}"/>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572A53BA-A762-D477-B4F3-A3A5943E70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6190C69D-BB28-C665-5EFF-F9FAA2C5D73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F309549E-388C-0EA7-E847-16BCF29AB1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83A5511F-EDEE-5923-2480-31E760DEB7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D2558AB6-C502-1461-0870-DF7FFB5FC5F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81C483C1-AD0A-CE05-4CD7-46EDFEB08EE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8223224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12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BBF80624-AB7F-5E25-DC9D-B5E8D97239D1}"/>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85159040-1C74-2ECF-C3F4-F6B9DC8FBE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FA0D1497-8D80-FA33-770F-B0177895F4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ABEA3DB0-05D0-0E6B-CAF2-59F4629DF4D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218B4899-31DB-B5BD-2F14-457CECAF7C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543405DD-D55A-F667-15E9-E9DD86F3B99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049F9E29-9C01-1C79-F695-E77A51B5502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0654024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11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37011681-5A8A-8709-F0B4-E8C547E77EFE}"/>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0424FBC2-F275-0596-2606-58FDBA4855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DF5FE1BA-7FE9-93D2-9DC7-E2C41B2959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7A02A270-8EB5-5BCE-A7A8-2A05FA5AEFC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5B0BB76E-A07A-50A8-FFD9-39C7FE4EEBD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B716D40C-40F9-9E43-832B-8E9EAD67986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6B08EA3F-C0D4-936B-B756-5532DE26609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6954533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10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C71C4640-4BFA-5125-DD8B-A242F5D8CCA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1873D969-F838-6796-27AC-C3543B6E58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D27AD927-68BA-610D-4192-3BF6EEAC9F2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46371EDD-753E-BC2A-4D88-BAF60FDE388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E357E810-465C-B10B-0AB2-6D94BF8E312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2C8D1E96-DE7B-0BCF-03A5-7F9BAE90D8A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07F72589-09C2-CB97-914C-1DB8BC98E89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8280244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9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0A8B9EFE-61A9-CC78-C243-9847DFB8EC96}"/>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A4CEFABC-A6AE-62A0-EB66-78C9513221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B3872A61-05AD-EF53-A5EE-84DD3995AD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E19B8931-C4DA-EDAD-DEAF-62A98B7613D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4673FFED-767E-62D0-3AEE-B8747EDB5AC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A6B909D6-2676-7990-8064-4338F4FEE58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EA59F183-A99C-DFEA-9F08-227479F7736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6701071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8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87AEC4FD-59B2-7EBC-D569-A2686A70767F}"/>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8A429A29-CD14-2CDE-8224-AA78589F55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492F1226-F9E2-24F4-C67E-332D2870FBE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C8A5B7BF-6813-C81D-8600-C89E793CCF2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DD21C632-EA5B-8E1B-E786-7662198768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6E9627B9-86A6-2831-6383-66A5A7BCD25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7C239BD0-D284-8BF8-823B-8E661871C63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42600755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7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0C787755-B511-7B67-5C2C-A08AD64B0078}"/>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D10C0367-FFEE-15EE-1E78-B5C63A7AE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EB8EE348-C17A-A995-5D10-355A8A16901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470F6D11-8CA3-B212-6321-E4F2CFD3FC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7CD3F8D6-69E8-502E-81D2-8982E2FB580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8E364711-98A7-EAE3-B996-B512206D9D8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9498B3DD-81F8-6B30-D686-8CE854DF378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003446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6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825E9575-DA6C-B453-2533-7863F36F8500}"/>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96D93D22-2BE5-D8A4-7D97-F5C5ED8F2F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B7613CF9-BBF0-CD2A-6819-6E48665C9F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9D0E4E3F-75D0-7BE2-EBCA-3708DC385C7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0D9D425B-F979-FB55-B3ED-4B192D8B32C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FE1A5A55-76D3-A1E5-343A-6C07A9BE2C5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FF54C8FC-472C-D195-4696-8ED19C3AB00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7888141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5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B2591C47-4A1E-AC03-BAA3-69F1DF508419}"/>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556BBA52-B4A9-6DAF-2D19-078629EF52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9FAFCF1A-AECC-5489-343A-7A614585F5A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DDA5B087-85D9-915B-E935-595A225EA51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21085D05-6153-04C2-A551-9144DDA6D73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2675D0A0-1B2D-7F62-1F21-16FAF5B7775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3B780ED3-1F3A-A81D-830F-C11D45F27E7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4569266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4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57632998-C321-8F44-DCDA-F6116428C936}"/>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DA56F294-40C5-8BDC-6CA7-977F71DE03D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C3ACD6DA-3A87-07B9-B49F-25CAC2EF75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680C51CD-DC27-4390-B671-2FC7F52372D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793A9166-6E25-F91B-AEE6-E19578DB1FF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7012F7E1-4319-1865-6A8D-AB7A1FA2987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44F49111-5FB1-27FA-8C50-FD1609D4441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71426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3/7/2025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34761656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3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87A12D93-B38C-7413-22DF-0643043F0F99}"/>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7F6D5316-80B2-FDFB-F0F3-4691E5F938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82C6C481-2C0F-3F0F-26AB-67AF39C34D6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DC7F2267-3F98-15DE-B178-D3B6E66A7CB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E1462C4E-406F-220F-E1FF-70BC01552CB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1B37E9FD-1D8F-C5B0-3481-5A7118B7D09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7A109B27-1974-2B14-E325-4BC6CFF6041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42169660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2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867EE6B9-3E02-7318-0FC7-51DD147BA93C}"/>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7B58AF85-387B-D895-9A26-29BB790459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44F176E4-DB4C-7A87-3406-4A4EAE4A4D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526F2228-0E39-0F5B-65AA-62C6A621B73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2396F186-5932-6588-DB11-C108F37B6C9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5C07D438-62BA-7EED-D0F7-336A9E0321A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A248BE91-75A1-E4D4-0D83-B50393A348E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9899847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1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521F77E2-7A0B-AC5B-FF3A-84D4E1FDE454}"/>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D6EF1CC9-41EC-B95C-3AB9-908296CE3DD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ADE3C143-3361-7A72-D343-0C0800007A7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BA501423-CBB6-DABB-31E2-EE2B5FAA4A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C984DCE5-3557-6C31-1E2B-7D9BD34C35B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A9C95898-9E6C-DE15-8A26-F46ADB6B401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D2F9F8B9-1962-6414-23B5-48EB0DD4DF7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0304148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E1A0C8-1FB0-9A48-E5F4-B1875DB468E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4EE67EF-BFD6-1BC4-A5EC-3C6386811F8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F46C223-E39D-00C9-F42E-D0061B2DFB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4B3838C-C27F-76BF-88F0-306D30778283}"/>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2025/3/7</a:t>
            </a:fld>
            <a:endParaRPr lang="zh-CN" altLang="en-US"/>
          </a:p>
        </p:txBody>
      </p:sp>
      <p:sp>
        <p:nvSpPr>
          <p:cNvPr id="6" name="页脚占位符 5">
            <a:extLst>
              <a:ext uri="{FF2B5EF4-FFF2-40B4-BE49-F238E27FC236}">
                <a16:creationId xmlns:a16="http://schemas.microsoft.com/office/drawing/2014/main" id="{4B27BDB0-FD08-4E7D-0C31-BC2A0B1A7FA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821B870-1560-C3F9-D46D-D4944BA1073F}"/>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8452270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3EEE4-967A-4B2C-FE7D-9E424A0D70A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A9F3F6E-7BED-EBA9-1FCB-6A475FE96FB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6E686E0-265E-FDA3-3281-D29EAF4367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38B8B27-2ACE-6295-DF11-2EA1B0E70FF6}"/>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2025/3/7</a:t>
            </a:fld>
            <a:endParaRPr lang="zh-CN" altLang="en-US"/>
          </a:p>
        </p:txBody>
      </p:sp>
      <p:sp>
        <p:nvSpPr>
          <p:cNvPr id="6" name="页脚占位符 5">
            <a:extLst>
              <a:ext uri="{FF2B5EF4-FFF2-40B4-BE49-F238E27FC236}">
                <a16:creationId xmlns:a16="http://schemas.microsoft.com/office/drawing/2014/main" id="{244DB63E-E385-DD64-2F2A-CA8467CEB73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4D2378-D172-9E74-B34F-5596ECA51BE9}"/>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8124431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C8F8D-41D9-574C-F782-80C88716F93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CBB0392-7375-183C-FD77-212FEE738CA0}"/>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4AA4CF-940E-76D0-0634-103A87A05239}"/>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2025/3/7</a:t>
            </a:fld>
            <a:endParaRPr lang="zh-CN" altLang="en-US"/>
          </a:p>
        </p:txBody>
      </p:sp>
      <p:sp>
        <p:nvSpPr>
          <p:cNvPr id="5" name="页脚占位符 4">
            <a:extLst>
              <a:ext uri="{FF2B5EF4-FFF2-40B4-BE49-F238E27FC236}">
                <a16:creationId xmlns:a16="http://schemas.microsoft.com/office/drawing/2014/main" id="{887F6CB4-25FA-9753-6A82-F0BA0338DCF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3CAFDBD-60A0-FB05-12E6-1A5477572886}"/>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18580989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2FC9DA1-06C5-B9BB-53A8-07E9B6FBD01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51F1C0C-17E2-5592-E586-D7291B666BD7}"/>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4E67D6-D46C-63E1-2CAE-2E88514688CC}"/>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2025/3/7</a:t>
            </a:fld>
            <a:endParaRPr lang="zh-CN" altLang="en-US"/>
          </a:p>
        </p:txBody>
      </p:sp>
      <p:sp>
        <p:nvSpPr>
          <p:cNvPr id="5" name="页脚占位符 4">
            <a:extLst>
              <a:ext uri="{FF2B5EF4-FFF2-40B4-BE49-F238E27FC236}">
                <a16:creationId xmlns:a16="http://schemas.microsoft.com/office/drawing/2014/main" id="{ABFE7029-D111-4C06-6DF2-2B799838E6C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0E35EA4-1714-8A8E-091D-F87EFE2106A2}"/>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411004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045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76907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52068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3/7/2025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34492818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98603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07764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8959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0663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25794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6521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40593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55469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3/7/2025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134064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image" Target="../media/image1.jpe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8" Type="http://schemas.openxmlformats.org/officeDocument/2006/relationships/slideLayout" Target="../slideLayouts/slideLayout41.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20" Type="http://schemas.openxmlformats.org/officeDocument/2006/relationships/slideLayout" Target="../slideLayouts/slideLayout53.xml"/><Relationship Id="rId41"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jpe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5.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16" name="Picture 15" descr="A round pink label with white text and a black background&#10;&#10;Description automatically generated">
            <a:extLst>
              <a:ext uri="{FF2B5EF4-FFF2-40B4-BE49-F238E27FC236}">
                <a16:creationId xmlns:a16="http://schemas.microsoft.com/office/drawing/2014/main" id="{6007D515-F900-825B-8D0E-0885887B5D0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24880" y="0"/>
            <a:ext cx="1585823" cy="1585823"/>
          </a:xfrm>
          <a:prstGeom prst="rect">
            <a:avLst/>
          </a:prstGeom>
        </p:spPr>
      </p:pic>
    </p:spTree>
    <p:extLst>
      <p:ext uri="{BB962C8B-B14F-4D97-AF65-F5344CB8AC3E}">
        <p14:creationId xmlns:p14="http://schemas.microsoft.com/office/powerpoint/2010/main" val="3350227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17" name="Picture 16" descr="A round pink label with white text and a black background&#10;&#10;Description automatically generated">
            <a:extLst>
              <a:ext uri="{FF2B5EF4-FFF2-40B4-BE49-F238E27FC236}">
                <a16:creationId xmlns:a16="http://schemas.microsoft.com/office/drawing/2014/main" id="{11737C05-2F78-621C-23B9-E2B1135C67C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24880" y="0"/>
            <a:ext cx="1585823" cy="1585823"/>
          </a:xfrm>
          <a:prstGeom prst="rect">
            <a:avLst/>
          </a:prstGeom>
        </p:spPr>
      </p:pic>
    </p:spTree>
    <p:extLst>
      <p:ext uri="{BB962C8B-B14F-4D97-AF65-F5344CB8AC3E}">
        <p14:creationId xmlns:p14="http://schemas.microsoft.com/office/powerpoint/2010/main" val="3257610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571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45"/>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46103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6688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7.xml"/><Relationship Id="rId6" Type="http://schemas.openxmlformats.org/officeDocument/2006/relationships/image" Target="../media/image24.png"/><Relationship Id="rId11" Type="http://schemas.openxmlformats.org/officeDocument/2006/relationships/image" Target="../media/image15.svg"/><Relationship Id="rId5" Type="http://schemas.openxmlformats.org/officeDocument/2006/relationships/image" Target="../media/image23.svg"/><Relationship Id="rId10" Type="http://schemas.openxmlformats.org/officeDocument/2006/relationships/image" Target="../media/image14.png"/><Relationship Id="rId4" Type="http://schemas.openxmlformats.org/officeDocument/2006/relationships/image" Target="../media/image22.png"/><Relationship Id="rId9"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7"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15.sv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Graphic 250">
            <a:extLst>
              <a:ext uri="{FF2B5EF4-FFF2-40B4-BE49-F238E27FC236}">
                <a16:creationId xmlns:a16="http://schemas.microsoft.com/office/drawing/2014/main" id="{0C1A9E3F-0B91-4C6B-BA0E-1D41EF3FA8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99584" y="906974"/>
            <a:ext cx="2992831" cy="1402234"/>
          </a:xfrm>
          <a:prstGeom prst="rect">
            <a:avLst/>
          </a:prstGeom>
        </p:spPr>
      </p:pic>
      <p:pic>
        <p:nvPicPr>
          <p:cNvPr id="15" name="Graphic 255">
            <a:extLst>
              <a:ext uri="{FF2B5EF4-FFF2-40B4-BE49-F238E27FC236}">
                <a16:creationId xmlns:a16="http://schemas.microsoft.com/office/drawing/2014/main" id="{AB741FFB-1B3B-4FCC-B7F1-F2C6923646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38601" y="-187303"/>
            <a:ext cx="1566248" cy="1700498"/>
          </a:xfrm>
          <a:prstGeom prst="rect">
            <a:avLst/>
          </a:prstGeom>
        </p:spPr>
      </p:pic>
      <p:pic>
        <p:nvPicPr>
          <p:cNvPr id="5" name="Picture 4">
            <a:extLst>
              <a:ext uri="{FF2B5EF4-FFF2-40B4-BE49-F238E27FC236}">
                <a16:creationId xmlns:a16="http://schemas.microsoft.com/office/drawing/2014/main" id="{25B7E81A-CC14-A95C-2E72-8EB1BAE32F82}"/>
              </a:ext>
            </a:extLst>
          </p:cNvPr>
          <p:cNvPicPr>
            <a:picLocks noChangeAspect="1"/>
          </p:cNvPicPr>
          <p:nvPr/>
        </p:nvPicPr>
        <p:blipFill>
          <a:blip r:embed="rId6"/>
          <a:stretch>
            <a:fillRect/>
          </a:stretch>
        </p:blipFill>
        <p:spPr>
          <a:xfrm>
            <a:off x="91439" y="2653356"/>
            <a:ext cx="12192000" cy="1657577"/>
          </a:xfrm>
          <a:prstGeom prst="rect">
            <a:avLst/>
          </a:prstGeom>
        </p:spPr>
      </p:pic>
      <p:pic>
        <p:nvPicPr>
          <p:cNvPr id="7" name="Picture 6">
            <a:extLst>
              <a:ext uri="{FF2B5EF4-FFF2-40B4-BE49-F238E27FC236}">
                <a16:creationId xmlns:a16="http://schemas.microsoft.com/office/drawing/2014/main" id="{3423C83C-C770-5BFA-0438-266D4E99FD68}"/>
              </a:ext>
            </a:extLst>
          </p:cNvPr>
          <p:cNvPicPr>
            <a:picLocks noChangeAspect="1"/>
          </p:cNvPicPr>
          <p:nvPr/>
        </p:nvPicPr>
        <p:blipFill>
          <a:blip r:embed="rId7"/>
          <a:stretch>
            <a:fillRect/>
          </a:stretch>
        </p:blipFill>
        <p:spPr>
          <a:xfrm>
            <a:off x="4932056" y="1280495"/>
            <a:ext cx="2017951" cy="1182727"/>
          </a:xfrm>
          <a:prstGeom prst="rect">
            <a:avLst/>
          </a:prstGeom>
        </p:spPr>
      </p:pic>
    </p:spTree>
    <p:extLst>
      <p:ext uri="{BB962C8B-B14F-4D97-AF65-F5344CB8AC3E}">
        <p14:creationId xmlns:p14="http://schemas.microsoft.com/office/powerpoint/2010/main" val="1361506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66E9A0E-E5F0-BA37-B043-2040722F3806}"/>
              </a:ext>
            </a:extLst>
          </p:cNvPr>
          <p:cNvSpPr/>
          <p:nvPr/>
        </p:nvSpPr>
        <p:spPr>
          <a:xfrm>
            <a:off x="467360" y="274320"/>
            <a:ext cx="11297920" cy="6360160"/>
          </a:xfrm>
          <a:prstGeom prst="roundRect">
            <a:avLst/>
          </a:prstGeom>
          <a:solidFill>
            <a:schemeClr val="bg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Times New Roman" panose="02020603050405020304" pitchFamily="18" charset="0"/>
              <a:cs typeface="Times New Roman" panose="02020603050405020304" pitchFamily="18" charset="0"/>
            </a:endParaRPr>
          </a:p>
        </p:txBody>
      </p:sp>
      <p:sp>
        <p:nvSpPr>
          <p:cNvPr id="2" name="Speech Bubble: Rectangle with Corners Rounded 1">
            <a:extLst>
              <a:ext uri="{FF2B5EF4-FFF2-40B4-BE49-F238E27FC236}">
                <a16:creationId xmlns:a16="http://schemas.microsoft.com/office/drawing/2014/main" id="{6CFA311E-5191-3E3E-A2FD-A5D05C8FCD4D}"/>
              </a:ext>
            </a:extLst>
          </p:cNvPr>
          <p:cNvSpPr/>
          <p:nvPr/>
        </p:nvSpPr>
        <p:spPr>
          <a:xfrm>
            <a:off x="965200" y="73937"/>
            <a:ext cx="10383520" cy="820143"/>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0" cap="none" spc="0" normalizeH="0" baseline="0" noProof="0" dirty="0" err="1">
                <a:ln>
                  <a:noFill/>
                </a:ln>
                <a:solidFill>
                  <a:srgbClr val="F7A9BD">
                    <a:lumMod val="10000"/>
                  </a:srgbClr>
                </a:solidFill>
                <a:effectLst/>
                <a:uLnTx/>
                <a:uFillTx/>
                <a:latin typeface="Times New Roman" panose="02020603050405020304" pitchFamily="18" charset="0"/>
                <a:cs typeface="Times New Roman" panose="02020603050405020304" pitchFamily="18" charset="0"/>
                <a:sym typeface="Arial"/>
              </a:rPr>
              <a:t>Lập</a:t>
            </a:r>
            <a:r>
              <a:rPr kumimoji="0" lang="en-US" sz="4000" b="0" i="0" u="none" strike="noStrike" kern="0" cap="none" spc="0" normalizeH="0" noProof="0" dirty="0">
                <a:ln>
                  <a:noFill/>
                </a:ln>
                <a:solidFill>
                  <a:srgbClr val="F7A9BD">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noProof="0" dirty="0" err="1">
                <a:ln>
                  <a:noFill/>
                </a:ln>
                <a:solidFill>
                  <a:srgbClr val="F7A9BD">
                    <a:lumMod val="10000"/>
                  </a:srgbClr>
                </a:solidFill>
                <a:effectLst/>
                <a:uLnTx/>
                <a:uFillTx/>
                <a:latin typeface="Times New Roman" panose="02020603050405020304" pitchFamily="18" charset="0"/>
                <a:cs typeface="Times New Roman" panose="02020603050405020304" pitchFamily="18" charset="0"/>
                <a:sym typeface="Arial"/>
              </a:rPr>
              <a:t>kế</a:t>
            </a:r>
            <a:r>
              <a:rPr kumimoji="0" lang="en-US" sz="4000" b="0" i="0" u="none" strike="noStrike" kern="0" cap="none" spc="0" normalizeH="0" noProof="0" dirty="0">
                <a:ln>
                  <a:noFill/>
                </a:ln>
                <a:solidFill>
                  <a:srgbClr val="F7A9BD">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noProof="0" dirty="0" err="1">
                <a:ln>
                  <a:noFill/>
                </a:ln>
                <a:solidFill>
                  <a:srgbClr val="F7A9BD">
                    <a:lumMod val="10000"/>
                  </a:srgbClr>
                </a:solidFill>
                <a:effectLst/>
                <a:uLnTx/>
                <a:uFillTx/>
                <a:latin typeface="Times New Roman" panose="02020603050405020304" pitchFamily="18" charset="0"/>
                <a:cs typeface="Times New Roman" panose="02020603050405020304" pitchFamily="18" charset="0"/>
                <a:sym typeface="Arial"/>
              </a:rPr>
              <a:t>hoạch</a:t>
            </a:r>
            <a:r>
              <a:rPr kumimoji="0" lang="en-US" sz="4000" b="0" i="0" u="none" strike="noStrike" kern="0" cap="none" spc="0" normalizeH="0" noProof="0" dirty="0">
                <a:ln>
                  <a:noFill/>
                </a:ln>
                <a:solidFill>
                  <a:srgbClr val="F7A9BD">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noProof="0" dirty="0" err="1">
                <a:ln>
                  <a:noFill/>
                </a:ln>
                <a:solidFill>
                  <a:srgbClr val="F7A9BD">
                    <a:lumMod val="10000"/>
                  </a:srgbClr>
                </a:solidFill>
                <a:effectLst/>
                <a:uLnTx/>
                <a:uFillTx/>
                <a:latin typeface="Times New Roman" panose="02020603050405020304" pitchFamily="18" charset="0"/>
                <a:cs typeface="Times New Roman" panose="02020603050405020304" pitchFamily="18" charset="0"/>
                <a:sym typeface="Arial"/>
              </a:rPr>
              <a:t>đón</a:t>
            </a:r>
            <a:r>
              <a:rPr kumimoji="0" lang="en-US" sz="4000" b="0" i="0" u="none" strike="noStrike" kern="0" cap="none" spc="0" normalizeH="0" noProof="0" dirty="0">
                <a:ln>
                  <a:noFill/>
                </a:ln>
                <a:solidFill>
                  <a:srgbClr val="F7A9BD">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noProof="0" dirty="0" err="1">
                <a:ln>
                  <a:noFill/>
                </a:ln>
                <a:solidFill>
                  <a:srgbClr val="F7A9BD">
                    <a:lumMod val="10000"/>
                  </a:srgbClr>
                </a:solidFill>
                <a:effectLst/>
                <a:uLnTx/>
                <a:uFillTx/>
                <a:latin typeface="Times New Roman" panose="02020603050405020304" pitchFamily="18" charset="0"/>
                <a:cs typeface="Times New Roman" panose="02020603050405020304" pitchFamily="18" charset="0"/>
                <a:sym typeface="Arial"/>
              </a:rPr>
              <a:t>Tết</a:t>
            </a:r>
            <a:r>
              <a:rPr kumimoji="0" lang="en-US" sz="4000" b="0" i="0" u="none" strike="noStrike" kern="0" cap="none" spc="0" normalizeH="0" noProof="0" dirty="0">
                <a:ln>
                  <a:noFill/>
                </a:ln>
                <a:solidFill>
                  <a:srgbClr val="F7A9BD">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noProof="0" dirty="0" err="1">
                <a:ln>
                  <a:noFill/>
                </a:ln>
                <a:solidFill>
                  <a:srgbClr val="F7A9BD">
                    <a:lumMod val="10000"/>
                  </a:srgbClr>
                </a:solidFill>
                <a:effectLst/>
                <a:uLnTx/>
                <a:uFillTx/>
                <a:latin typeface="Times New Roman" panose="02020603050405020304" pitchFamily="18" charset="0"/>
                <a:cs typeface="Times New Roman" panose="02020603050405020304" pitchFamily="18" charset="0"/>
                <a:sym typeface="Arial"/>
              </a:rPr>
              <a:t>cùng</a:t>
            </a:r>
            <a:r>
              <a:rPr kumimoji="0" lang="en-US" sz="4000" b="0" i="0" u="none" strike="noStrike" kern="0" cap="none" spc="0" normalizeH="0" noProof="0" dirty="0">
                <a:ln>
                  <a:noFill/>
                </a:ln>
                <a:solidFill>
                  <a:srgbClr val="F7A9BD">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noProof="0" dirty="0" err="1">
                <a:ln>
                  <a:noFill/>
                </a:ln>
                <a:solidFill>
                  <a:srgbClr val="F7A9BD">
                    <a:lumMod val="10000"/>
                  </a:srgbClr>
                </a:solidFill>
                <a:effectLst/>
                <a:uLnTx/>
                <a:uFillTx/>
                <a:latin typeface="Times New Roman" panose="02020603050405020304" pitchFamily="18" charset="0"/>
                <a:cs typeface="Times New Roman" panose="02020603050405020304" pitchFamily="18" charset="0"/>
                <a:sym typeface="Arial"/>
              </a:rPr>
              <a:t>gia</a:t>
            </a:r>
            <a:r>
              <a:rPr kumimoji="0" lang="en-US" sz="4000" b="0" i="0" u="none" strike="noStrike" kern="0" cap="none" spc="0" normalizeH="0" noProof="0" dirty="0">
                <a:ln>
                  <a:noFill/>
                </a:ln>
                <a:solidFill>
                  <a:srgbClr val="F7A9BD">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noProof="0" dirty="0" err="1">
                <a:ln>
                  <a:noFill/>
                </a:ln>
                <a:solidFill>
                  <a:srgbClr val="F7A9BD">
                    <a:lumMod val="10000"/>
                  </a:srgbClr>
                </a:solidFill>
                <a:effectLst/>
                <a:uLnTx/>
                <a:uFillTx/>
                <a:latin typeface="Times New Roman" panose="02020603050405020304" pitchFamily="18" charset="0"/>
                <a:cs typeface="Times New Roman" panose="02020603050405020304" pitchFamily="18" charset="0"/>
                <a:sym typeface="Arial"/>
              </a:rPr>
              <a:t>đình</a:t>
            </a:r>
            <a:endParaRPr kumimoji="0" lang="en-US" sz="4000" b="0" i="0" u="none" strike="noStrike" kern="0" cap="none" spc="0" normalizeH="0" baseline="0" noProof="0" dirty="0">
              <a:ln>
                <a:noFill/>
              </a:ln>
              <a:solidFill>
                <a:srgbClr val="F7A9BD">
                  <a:lumMod val="10000"/>
                </a:srgbClr>
              </a:solidFill>
              <a:effectLst/>
              <a:uLnTx/>
              <a:uFillTx/>
              <a:latin typeface="Times New Roman" panose="02020603050405020304" pitchFamily="18" charset="0"/>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1BF44BE3-9554-3744-4338-F81620116F50}"/>
              </a:ext>
            </a:extLst>
          </p:cNvPr>
          <p:cNvPicPr>
            <a:picLocks noChangeAspect="1"/>
          </p:cNvPicPr>
          <p:nvPr/>
        </p:nvPicPr>
        <p:blipFill>
          <a:blip r:embed="rId2"/>
          <a:stretch>
            <a:fillRect/>
          </a:stretch>
        </p:blipFill>
        <p:spPr>
          <a:xfrm>
            <a:off x="1036320" y="1333936"/>
            <a:ext cx="10512742" cy="4627443"/>
          </a:xfrm>
          <a:prstGeom prst="rect">
            <a:avLst/>
          </a:prstGeom>
        </p:spPr>
      </p:pic>
    </p:spTree>
    <p:extLst>
      <p:ext uri="{BB962C8B-B14F-4D97-AF65-F5344CB8AC3E}">
        <p14:creationId xmlns:p14="http://schemas.microsoft.com/office/powerpoint/2010/main" val="2476250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6" descr="16"/>
          <p:cNvPicPr>
            <a:picLocks noChangeAspect="1"/>
          </p:cNvPicPr>
          <p:nvPr/>
        </p:nvPicPr>
        <p:blipFill>
          <a:blip r:embed="rId2"/>
          <a:stretch>
            <a:fillRect/>
          </a:stretch>
        </p:blipFill>
        <p:spPr>
          <a:xfrm>
            <a:off x="213360" y="95944"/>
            <a:ext cx="11916224" cy="6762056"/>
          </a:xfrm>
          <a:prstGeom prst="rect">
            <a:avLst/>
          </a:prstGeom>
        </p:spPr>
      </p:pic>
      <p:sp>
        <p:nvSpPr>
          <p:cNvPr id="7" name="任意多边形: 形状 6">
            <a:extLst>
              <a:ext uri="{FF2B5EF4-FFF2-40B4-BE49-F238E27FC236}">
                <a16:creationId xmlns:a16="http://schemas.microsoft.com/office/drawing/2014/main" id="{B78FC944-B80B-4EAF-869C-E4517B54800B}"/>
              </a:ext>
            </a:extLst>
          </p:cNvPr>
          <p:cNvSpPr/>
          <p:nvPr/>
        </p:nvSpPr>
        <p:spPr>
          <a:xfrm>
            <a:off x="1110342" y="1751605"/>
            <a:ext cx="9971315" cy="0"/>
          </a:xfrm>
          <a:custGeom>
            <a:avLst/>
            <a:gdLst>
              <a:gd name="connsiteX0" fmla="*/ 0 w 9971315"/>
              <a:gd name="connsiteY0" fmla="*/ 0 h 0"/>
              <a:gd name="connsiteX1" fmla="*/ 9971315 w 9971315"/>
              <a:gd name="connsiteY1" fmla="*/ 0 h 0"/>
            </a:gdLst>
            <a:ahLst/>
            <a:cxnLst>
              <a:cxn ang="0">
                <a:pos x="connsiteX0" y="connsiteY0"/>
              </a:cxn>
              <a:cxn ang="0">
                <a:pos x="connsiteX1" y="connsiteY1"/>
              </a:cxn>
            </a:cxnLst>
            <a:rect l="l" t="t" r="r" b="b"/>
            <a:pathLst>
              <a:path w="9971315">
                <a:moveTo>
                  <a:pt x="0" y="0"/>
                </a:moveTo>
                <a:lnTo>
                  <a:pt x="9971315" y="0"/>
                </a:lnTo>
              </a:path>
            </a:pathLst>
          </a:custGeom>
          <a:noFill/>
          <a:ln w="25400">
            <a:solidFill>
              <a:srgbClr val="3E877E"/>
            </a:solidFill>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21185312-1007-465C-9BA8-A863BEDE4C82}"/>
              </a:ext>
            </a:extLst>
          </p:cNvPr>
          <p:cNvSpPr txBox="1"/>
          <p:nvPr/>
        </p:nvSpPr>
        <p:spPr>
          <a:xfrm>
            <a:off x="4494083" y="2167683"/>
            <a:ext cx="6745185" cy="2308324"/>
          </a:xfrm>
          <a:prstGeom prst="rect">
            <a:avLst/>
          </a:prstGeom>
          <a:noFill/>
        </p:spPr>
        <p:txBody>
          <a:bodyPr wrap="square" rtlCol="0">
            <a:spAutoFit/>
          </a:bodyPr>
          <a:lstStyle>
            <a:defPPr>
              <a:defRPr lang="zh-CN"/>
            </a:defPPr>
            <a:lvl1pPr marL="342900" indent="-342900">
              <a:lnSpc>
                <a:spcPct val="150000"/>
              </a:lnSpc>
              <a:buFont typeface="+mj-ea"/>
              <a:buAutoNum type="circleNumDbPlain"/>
              <a:defRPr sz="1600">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marL="0" lvl="0" indent="0" algn="ctr">
              <a:lnSpc>
                <a:spcPct val="100000"/>
              </a:lnSpc>
              <a:buNone/>
            </a:pPr>
            <a:r>
              <a:rPr lang="en-US" altLang="zh-CN" sz="3600" b="1" dirty="0">
                <a:solidFill>
                  <a:prstClr val="black"/>
                </a:solidFill>
                <a:latin typeface="Times New Roman" panose="02020603050405020304" pitchFamily="18" charset="0"/>
                <a:cs typeface="Times New Roman" panose="02020603050405020304" pitchFamily="18" charset="0"/>
                <a:sym typeface="+mn-lt"/>
              </a:rPr>
              <a:t>V</a:t>
            </a:r>
            <a:r>
              <a:rPr lang="vi-VN" altLang="zh-CN" sz="3600" b="1" dirty="0">
                <a:solidFill>
                  <a:prstClr val="black"/>
                </a:solidFill>
                <a:latin typeface="Times New Roman" panose="02020603050405020304" pitchFamily="18" charset="0"/>
                <a:cs typeface="Times New Roman" panose="02020603050405020304" pitchFamily="18" charset="0"/>
                <a:sym typeface="+mn-lt"/>
              </a:rPr>
              <a:t>ề nhà</a:t>
            </a:r>
            <a:r>
              <a:rPr lang="en-US" altLang="zh-CN" sz="3600" b="1" dirty="0">
                <a:solidFill>
                  <a:prstClr val="black"/>
                </a:solidFill>
                <a:latin typeface="Times New Roman" panose="02020603050405020304" pitchFamily="18" charset="0"/>
                <a:cs typeface="Times New Roman" panose="02020603050405020304" pitchFamily="18" charset="0"/>
                <a:sym typeface="+mn-lt"/>
              </a:rPr>
              <a:t>:</a:t>
            </a:r>
            <a:r>
              <a:rPr lang="vi-VN" altLang="zh-CN" sz="3600" b="1" dirty="0">
                <a:solidFill>
                  <a:prstClr val="black"/>
                </a:solidFill>
                <a:latin typeface="Times New Roman" panose="02020603050405020304" pitchFamily="18" charset="0"/>
                <a:cs typeface="Times New Roman" panose="02020603050405020304" pitchFamily="18" charset="0"/>
                <a:sym typeface="+mn-lt"/>
              </a:rPr>
              <a:t> </a:t>
            </a:r>
            <a:r>
              <a:rPr lang="vi-VN" altLang="zh-CN" sz="3600" dirty="0">
                <a:solidFill>
                  <a:prstClr val="black"/>
                </a:solidFill>
                <a:latin typeface="Times New Roman" panose="02020603050405020304" pitchFamily="18" charset="0"/>
                <a:cs typeface="Times New Roman" panose="02020603050405020304" pitchFamily="18" charset="0"/>
                <a:sym typeface="+mn-lt"/>
              </a:rPr>
              <a:t>trao đổi với người thân trong gia đình để thực hiện kế hoạch các hoạt động chuẩn bị đón </a:t>
            </a:r>
            <a:r>
              <a:rPr lang="en-US" altLang="zh-CN" sz="3600">
                <a:solidFill>
                  <a:prstClr val="black"/>
                </a:solidFill>
                <a:latin typeface="Times New Roman" panose="02020603050405020304" pitchFamily="18" charset="0"/>
                <a:cs typeface="Times New Roman" panose="02020603050405020304" pitchFamily="18" charset="0"/>
                <a:sym typeface="+mn-lt"/>
              </a:rPr>
              <a:t>T</a:t>
            </a:r>
            <a:r>
              <a:rPr lang="vi-VN" altLang="zh-CN" sz="3600">
                <a:solidFill>
                  <a:prstClr val="black"/>
                </a:solidFill>
                <a:latin typeface="Times New Roman" panose="02020603050405020304" pitchFamily="18" charset="0"/>
                <a:cs typeface="Times New Roman" panose="02020603050405020304" pitchFamily="18" charset="0"/>
                <a:sym typeface="+mn-lt"/>
              </a:rPr>
              <a:t>ết </a:t>
            </a:r>
            <a:r>
              <a:rPr lang="vi-VN" altLang="zh-CN" sz="3600" dirty="0">
                <a:solidFill>
                  <a:prstClr val="black"/>
                </a:solidFill>
                <a:latin typeface="Times New Roman" panose="02020603050405020304" pitchFamily="18" charset="0"/>
                <a:cs typeface="Times New Roman" panose="02020603050405020304" pitchFamily="18" charset="0"/>
                <a:sym typeface="+mn-lt"/>
              </a:rPr>
              <a:t>cùng gia đình.</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lt"/>
            </a:endParaRPr>
          </a:p>
        </p:txBody>
      </p:sp>
      <p:pic>
        <p:nvPicPr>
          <p:cNvPr id="9" name="图片 8" descr="13"/>
          <p:cNvPicPr>
            <a:picLocks noChangeAspect="1"/>
          </p:cNvPicPr>
          <p:nvPr/>
        </p:nvPicPr>
        <p:blipFill>
          <a:blip r:embed="rId3"/>
          <a:stretch>
            <a:fillRect/>
          </a:stretch>
        </p:blipFill>
        <p:spPr>
          <a:xfrm>
            <a:off x="659954" y="2242539"/>
            <a:ext cx="3742690" cy="3318510"/>
          </a:xfrm>
          <a:prstGeom prst="rect">
            <a:avLst/>
          </a:prstGeom>
        </p:spPr>
      </p:pic>
    </p:spTree>
    <p:extLst>
      <p:ext uri="{BB962C8B-B14F-4D97-AF65-F5344CB8AC3E}">
        <p14:creationId xmlns:p14="http://schemas.microsoft.com/office/powerpoint/2010/main" val="3655402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16">
            <a:extLst>
              <a:ext uri="{FF2B5EF4-FFF2-40B4-BE49-F238E27FC236}">
                <a16:creationId xmlns:a16="http://schemas.microsoft.com/office/drawing/2014/main" id="{60683FA1-8B2E-8432-E787-24432A2499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4949669"/>
            <a:ext cx="12187170" cy="1908329"/>
          </a:xfrm>
          <a:prstGeom prst="rect">
            <a:avLst/>
          </a:prstGeom>
        </p:spPr>
      </p:pic>
      <p:pic>
        <p:nvPicPr>
          <p:cNvPr id="41" name="Picture 40">
            <a:extLst>
              <a:ext uri="{FF2B5EF4-FFF2-40B4-BE49-F238E27FC236}">
                <a16:creationId xmlns:a16="http://schemas.microsoft.com/office/drawing/2014/main" id="{B0502CA3-48C1-E97F-07DB-F51905B3BD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4547"/>
          <a:stretch/>
        </p:blipFill>
        <p:spPr>
          <a:xfrm>
            <a:off x="-457742" y="1655504"/>
            <a:ext cx="13318855" cy="5036660"/>
          </a:xfrm>
          <a:prstGeom prst="rect">
            <a:avLst/>
          </a:prstGeom>
        </p:spPr>
      </p:pic>
      <p:pic>
        <p:nvPicPr>
          <p:cNvPr id="42" name="图片 10">
            <a:extLst>
              <a:ext uri="{FF2B5EF4-FFF2-40B4-BE49-F238E27FC236}">
                <a16:creationId xmlns:a16="http://schemas.microsoft.com/office/drawing/2014/main" id="{C10F51FB-AAC3-037D-18F6-16220632F1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0439" y="2334155"/>
            <a:ext cx="1107996" cy="1107996"/>
          </a:xfrm>
          <a:prstGeom prst="rect">
            <a:avLst/>
          </a:prstGeom>
        </p:spPr>
      </p:pic>
      <p:pic>
        <p:nvPicPr>
          <p:cNvPr id="43" name="图片 36">
            <a:extLst>
              <a:ext uri="{FF2B5EF4-FFF2-40B4-BE49-F238E27FC236}">
                <a16:creationId xmlns:a16="http://schemas.microsoft.com/office/drawing/2014/main" id="{5CA4D785-3D89-FB51-B6CC-753CB4C9C83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49504">
            <a:off x="3105603" y="3859503"/>
            <a:ext cx="1277052" cy="1298399"/>
          </a:xfrm>
          <a:prstGeom prst="rect">
            <a:avLst/>
          </a:prstGeom>
        </p:spPr>
      </p:pic>
      <p:pic>
        <p:nvPicPr>
          <p:cNvPr id="44" name="Picture 43">
            <a:extLst>
              <a:ext uri="{FF2B5EF4-FFF2-40B4-BE49-F238E27FC236}">
                <a16:creationId xmlns:a16="http://schemas.microsoft.com/office/drawing/2014/main" id="{2A3E969D-FFD6-2C57-3A0F-7FC56A873313}"/>
              </a:ext>
            </a:extLst>
          </p:cNvPr>
          <p:cNvPicPr>
            <a:picLocks noChangeAspect="1"/>
          </p:cNvPicPr>
          <p:nvPr/>
        </p:nvPicPr>
        <p:blipFill>
          <a:blip r:embed="rId7"/>
          <a:stretch>
            <a:fillRect/>
          </a:stretch>
        </p:blipFill>
        <p:spPr>
          <a:xfrm>
            <a:off x="2565106" y="447040"/>
            <a:ext cx="8035736" cy="3367869"/>
          </a:xfrm>
          <a:prstGeom prst="rect">
            <a:avLst/>
          </a:prstGeom>
        </p:spPr>
      </p:pic>
    </p:spTree>
    <p:extLst>
      <p:ext uri="{BB962C8B-B14F-4D97-AF65-F5344CB8AC3E}">
        <p14:creationId xmlns:p14="http://schemas.microsoft.com/office/powerpoint/2010/main" val="2445599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08255248-DD14-4AF7-B247-9AEDCECA6E82}"/>
              </a:ext>
            </a:extLst>
          </p:cNvPr>
          <p:cNvGrpSpPr/>
          <p:nvPr/>
        </p:nvGrpSpPr>
        <p:grpSpPr>
          <a:xfrm flipH="1">
            <a:off x="910600" y="3859317"/>
            <a:ext cx="2912095" cy="2961879"/>
            <a:chOff x="-1456591" y="1094944"/>
            <a:chExt cx="2912095" cy="2961879"/>
          </a:xfrm>
        </p:grpSpPr>
        <p:pic>
          <p:nvPicPr>
            <p:cNvPr id="6" name="Graphic 5">
              <a:extLst>
                <a:ext uri="{FF2B5EF4-FFF2-40B4-BE49-F238E27FC236}">
                  <a16:creationId xmlns:a16="http://schemas.microsoft.com/office/drawing/2014/main" id="{4F2C4F26-3C28-4A16-B42D-969127D621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5077" y="1094944"/>
              <a:ext cx="1376593" cy="2413507"/>
            </a:xfrm>
            <a:prstGeom prst="rect">
              <a:avLst/>
            </a:prstGeom>
          </p:spPr>
        </p:pic>
        <p:pic>
          <p:nvPicPr>
            <p:cNvPr id="7" name="Graphic 6">
              <a:extLst>
                <a:ext uri="{FF2B5EF4-FFF2-40B4-BE49-F238E27FC236}">
                  <a16:creationId xmlns:a16="http://schemas.microsoft.com/office/drawing/2014/main" id="{BF111CC1-FD84-446D-AEE3-C34D9FA7AC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448843">
              <a:off x="38563" y="2035561"/>
              <a:ext cx="962251" cy="1871630"/>
            </a:xfrm>
            <a:prstGeom prst="rect">
              <a:avLst/>
            </a:prstGeom>
          </p:spPr>
        </p:pic>
        <p:grpSp>
          <p:nvGrpSpPr>
            <p:cNvPr id="8" name="Graphic 233">
              <a:extLst>
                <a:ext uri="{FF2B5EF4-FFF2-40B4-BE49-F238E27FC236}">
                  <a16:creationId xmlns:a16="http://schemas.microsoft.com/office/drawing/2014/main" id="{70E42136-CDE0-457F-A71C-198180B5B087}"/>
                </a:ext>
              </a:extLst>
            </p:cNvPr>
            <p:cNvGrpSpPr/>
            <p:nvPr/>
          </p:nvGrpSpPr>
          <p:grpSpPr>
            <a:xfrm rot="18810904">
              <a:off x="-1446719" y="2571529"/>
              <a:ext cx="1121715" cy="1141459"/>
              <a:chOff x="2651548" y="5448024"/>
              <a:chExt cx="1484014" cy="1429613"/>
            </a:xfrm>
          </p:grpSpPr>
          <p:sp>
            <p:nvSpPr>
              <p:cNvPr id="9" name="Freeform: Shape 8">
                <a:extLst>
                  <a:ext uri="{FF2B5EF4-FFF2-40B4-BE49-F238E27FC236}">
                    <a16:creationId xmlns:a16="http://schemas.microsoft.com/office/drawing/2014/main" id="{F9C84B30-1BAB-4DAE-86A1-5715F89B099A}"/>
                  </a:ext>
                </a:extLst>
              </p:cNvPr>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0" name="Freeform: Shape 9">
                <a:extLst>
                  <a:ext uri="{FF2B5EF4-FFF2-40B4-BE49-F238E27FC236}">
                    <a16:creationId xmlns:a16="http://schemas.microsoft.com/office/drawing/2014/main" id="{A8871E6C-1633-495B-A0C0-EB01B829A9FF}"/>
                  </a:ext>
                </a:extLst>
              </p:cNvPr>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1" name="Freeform: Shape 10">
                <a:extLst>
                  <a:ext uri="{FF2B5EF4-FFF2-40B4-BE49-F238E27FC236}">
                    <a16:creationId xmlns:a16="http://schemas.microsoft.com/office/drawing/2014/main" id="{E189EF97-56EA-434E-8ABF-E0DE6771FF11}"/>
                  </a:ext>
                </a:extLst>
              </p:cNvPr>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2" name="Freeform: Shape 11">
                <a:extLst>
                  <a:ext uri="{FF2B5EF4-FFF2-40B4-BE49-F238E27FC236}">
                    <a16:creationId xmlns:a16="http://schemas.microsoft.com/office/drawing/2014/main" id="{BB447B19-921C-47A7-A92C-AC70EED860E2}"/>
                  </a:ext>
                </a:extLst>
              </p:cNvPr>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3" name="Freeform: Shape 12">
                <a:extLst>
                  <a:ext uri="{FF2B5EF4-FFF2-40B4-BE49-F238E27FC236}">
                    <a16:creationId xmlns:a16="http://schemas.microsoft.com/office/drawing/2014/main" id="{A4C89CBB-C157-4FD4-BB51-C88E8849C15C}"/>
                  </a:ext>
                </a:extLst>
              </p:cNvPr>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4" name="Freeform: Shape 13">
                <a:extLst>
                  <a:ext uri="{FF2B5EF4-FFF2-40B4-BE49-F238E27FC236}">
                    <a16:creationId xmlns:a16="http://schemas.microsoft.com/office/drawing/2014/main" id="{547369A2-B638-4A54-9411-BE1A72008EBA}"/>
                  </a:ext>
                </a:extLst>
              </p:cNvPr>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5" name="Freeform: Shape 14">
                <a:extLst>
                  <a:ext uri="{FF2B5EF4-FFF2-40B4-BE49-F238E27FC236}">
                    <a16:creationId xmlns:a16="http://schemas.microsoft.com/office/drawing/2014/main" id="{CBA72673-56EF-4AC1-978C-03FAA21D1014}"/>
                  </a:ext>
                </a:extLst>
              </p:cNvPr>
              <p:cNvSpPr/>
              <p:nvPr/>
            </p:nvSpPr>
            <p:spPr>
              <a:xfrm>
                <a:off x="3340380" y="6185575"/>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6" name="Freeform: Shape 15">
                <a:extLst>
                  <a:ext uri="{FF2B5EF4-FFF2-40B4-BE49-F238E27FC236}">
                    <a16:creationId xmlns:a16="http://schemas.microsoft.com/office/drawing/2014/main" id="{225D8813-AAD0-48C3-B12A-18E00BAA93F1}"/>
                  </a:ext>
                </a:extLst>
              </p:cNvPr>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grpSp>
        <p:pic>
          <p:nvPicPr>
            <p:cNvPr id="17" name="Graphic 16">
              <a:extLst>
                <a:ext uri="{FF2B5EF4-FFF2-40B4-BE49-F238E27FC236}">
                  <a16:creationId xmlns:a16="http://schemas.microsoft.com/office/drawing/2014/main" id="{46DE923F-0583-43F7-B4A9-54443486F5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955023">
              <a:off x="-829426" y="2703139"/>
              <a:ext cx="1009110" cy="1698258"/>
            </a:xfrm>
            <a:prstGeom prst="rect">
              <a:avLst/>
            </a:prstGeom>
          </p:spPr>
        </p:pic>
      </p:grpSp>
      <p:pic>
        <p:nvPicPr>
          <p:cNvPr id="18" name="Graphic 17">
            <a:extLst>
              <a:ext uri="{FF2B5EF4-FFF2-40B4-BE49-F238E27FC236}">
                <a16:creationId xmlns:a16="http://schemas.microsoft.com/office/drawing/2014/main" id="{56ADE692-0BE1-4582-9A41-15F749E244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619850">
            <a:off x="2597293" y="489115"/>
            <a:ext cx="1338905" cy="1028434"/>
          </a:xfrm>
          <a:prstGeom prst="rect">
            <a:avLst/>
          </a:prstGeom>
        </p:spPr>
      </p:pic>
      <p:pic>
        <p:nvPicPr>
          <p:cNvPr id="153" name="Graphic 152">
            <a:extLst>
              <a:ext uri="{FF2B5EF4-FFF2-40B4-BE49-F238E27FC236}">
                <a16:creationId xmlns:a16="http://schemas.microsoft.com/office/drawing/2014/main" id="{4AF5A031-1965-4B48-BD38-513C568047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116377">
            <a:off x="8846263" y="3857467"/>
            <a:ext cx="1376593" cy="2413507"/>
          </a:xfrm>
          <a:prstGeom prst="rect">
            <a:avLst/>
          </a:prstGeom>
        </p:spPr>
      </p:pic>
      <p:pic>
        <p:nvPicPr>
          <p:cNvPr id="154" name="Graphic 153">
            <a:extLst>
              <a:ext uri="{FF2B5EF4-FFF2-40B4-BE49-F238E27FC236}">
                <a16:creationId xmlns:a16="http://schemas.microsoft.com/office/drawing/2014/main" id="{B55D174F-7914-4FCD-8475-3CC14EED9F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07444">
            <a:off x="9720342" y="4651965"/>
            <a:ext cx="962251" cy="1871630"/>
          </a:xfrm>
          <a:prstGeom prst="rect">
            <a:avLst/>
          </a:prstGeom>
        </p:spPr>
      </p:pic>
      <p:pic>
        <p:nvPicPr>
          <p:cNvPr id="156" name="Graphic 155">
            <a:extLst>
              <a:ext uri="{FF2B5EF4-FFF2-40B4-BE49-F238E27FC236}">
                <a16:creationId xmlns:a16="http://schemas.microsoft.com/office/drawing/2014/main" id="{C66EC1B6-B59C-4103-B1EE-ED63FD7664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325346" flipH="1">
            <a:off x="8600959" y="5067387"/>
            <a:ext cx="838729" cy="1698258"/>
          </a:xfrm>
          <a:prstGeom prst="rect">
            <a:avLst/>
          </a:prstGeom>
        </p:spPr>
      </p:pic>
      <p:grpSp>
        <p:nvGrpSpPr>
          <p:cNvPr id="155" name="Graphic 233">
            <a:extLst>
              <a:ext uri="{FF2B5EF4-FFF2-40B4-BE49-F238E27FC236}">
                <a16:creationId xmlns:a16="http://schemas.microsoft.com/office/drawing/2014/main" id="{0D776E57-2BA7-429A-A192-7252989A4754}"/>
              </a:ext>
            </a:extLst>
          </p:cNvPr>
          <p:cNvGrpSpPr/>
          <p:nvPr/>
        </p:nvGrpSpPr>
        <p:grpSpPr>
          <a:xfrm rot="18269505">
            <a:off x="8790899" y="4961735"/>
            <a:ext cx="1121715" cy="1141459"/>
            <a:chOff x="2651548" y="5448024"/>
            <a:chExt cx="1484014" cy="1429613"/>
          </a:xfrm>
        </p:grpSpPr>
        <p:sp>
          <p:nvSpPr>
            <p:cNvPr id="157" name="Freeform: Shape 156">
              <a:extLst>
                <a:ext uri="{FF2B5EF4-FFF2-40B4-BE49-F238E27FC236}">
                  <a16:creationId xmlns:a16="http://schemas.microsoft.com/office/drawing/2014/main" id="{76950F08-EF69-475A-9F91-3D23FF62ED54}"/>
                </a:ext>
              </a:extLst>
            </p:cNvPr>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58" name="Freeform: Shape 157">
              <a:extLst>
                <a:ext uri="{FF2B5EF4-FFF2-40B4-BE49-F238E27FC236}">
                  <a16:creationId xmlns:a16="http://schemas.microsoft.com/office/drawing/2014/main" id="{222111BB-2040-4B43-8D6B-D50956DB119F}"/>
                </a:ext>
              </a:extLst>
            </p:cNvPr>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59" name="Freeform: Shape 158">
              <a:extLst>
                <a:ext uri="{FF2B5EF4-FFF2-40B4-BE49-F238E27FC236}">
                  <a16:creationId xmlns:a16="http://schemas.microsoft.com/office/drawing/2014/main" id="{5B818C21-3C37-43F2-85C2-F1B36E6FA781}"/>
                </a:ext>
              </a:extLst>
            </p:cNvPr>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60" name="Freeform: Shape 159">
              <a:extLst>
                <a:ext uri="{FF2B5EF4-FFF2-40B4-BE49-F238E27FC236}">
                  <a16:creationId xmlns:a16="http://schemas.microsoft.com/office/drawing/2014/main" id="{ACD235F9-3FFB-4CD1-82E2-339CF5F755A2}"/>
                </a:ext>
              </a:extLst>
            </p:cNvPr>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61" name="Freeform: Shape 160">
              <a:extLst>
                <a:ext uri="{FF2B5EF4-FFF2-40B4-BE49-F238E27FC236}">
                  <a16:creationId xmlns:a16="http://schemas.microsoft.com/office/drawing/2014/main" id="{E78871BE-09F0-415D-B5AC-E8D5A06AB00E}"/>
                </a:ext>
              </a:extLst>
            </p:cNvPr>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62" name="Freeform: Shape 161">
              <a:extLst>
                <a:ext uri="{FF2B5EF4-FFF2-40B4-BE49-F238E27FC236}">
                  <a16:creationId xmlns:a16="http://schemas.microsoft.com/office/drawing/2014/main" id="{C06CCC9E-A7E4-4BE3-81C9-5BBC32E2382F}"/>
                </a:ext>
              </a:extLst>
            </p:cNvPr>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63" name="Freeform: Shape 162">
              <a:extLst>
                <a:ext uri="{FF2B5EF4-FFF2-40B4-BE49-F238E27FC236}">
                  <a16:creationId xmlns:a16="http://schemas.microsoft.com/office/drawing/2014/main" id="{7D65131B-37B9-416F-BD43-0B03197B0CFA}"/>
                </a:ext>
              </a:extLst>
            </p:cNvPr>
            <p:cNvSpPr/>
            <p:nvPr/>
          </p:nvSpPr>
          <p:spPr>
            <a:xfrm>
              <a:off x="3340380" y="6185575"/>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64" name="Freeform: Shape 163">
              <a:extLst>
                <a:ext uri="{FF2B5EF4-FFF2-40B4-BE49-F238E27FC236}">
                  <a16:creationId xmlns:a16="http://schemas.microsoft.com/office/drawing/2014/main" id="{FD51ACB4-60A7-4B4F-99B7-56A28360C856}"/>
                </a:ext>
              </a:extLst>
            </p:cNvPr>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grpSp>
      <p:pic>
        <p:nvPicPr>
          <p:cNvPr id="168" name="Graphic 167">
            <a:extLst>
              <a:ext uri="{FF2B5EF4-FFF2-40B4-BE49-F238E27FC236}">
                <a16:creationId xmlns:a16="http://schemas.microsoft.com/office/drawing/2014/main" id="{B8C7CFB5-4289-4093-A86A-293F0DBEA47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9394" y="1073382"/>
            <a:ext cx="1460633" cy="684352"/>
          </a:xfrm>
          <a:prstGeom prst="rect">
            <a:avLst/>
          </a:prstGeom>
        </p:spPr>
      </p:pic>
      <p:pic>
        <p:nvPicPr>
          <p:cNvPr id="170" name="Graphic 169">
            <a:extLst>
              <a:ext uri="{FF2B5EF4-FFF2-40B4-BE49-F238E27FC236}">
                <a16:creationId xmlns:a16="http://schemas.microsoft.com/office/drawing/2014/main" id="{92140B7C-EAB5-4331-A517-56301AC215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64618" y="4011918"/>
            <a:ext cx="1712149" cy="802195"/>
          </a:xfrm>
          <a:prstGeom prst="rect">
            <a:avLst/>
          </a:prstGeom>
        </p:spPr>
      </p:pic>
      <p:pic>
        <p:nvPicPr>
          <p:cNvPr id="4" name="Picture 3" descr="A neon colored word on a black background&#10;&#10;Description automatically generated">
            <a:extLst>
              <a:ext uri="{FF2B5EF4-FFF2-40B4-BE49-F238E27FC236}">
                <a16:creationId xmlns:a16="http://schemas.microsoft.com/office/drawing/2014/main" id="{0DBFA1C1-60FC-C414-B5B8-22E1A1C510E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61920" y="2091002"/>
            <a:ext cx="6303718" cy="2142824"/>
          </a:xfrm>
          <a:prstGeom prst="rect">
            <a:avLst/>
          </a:prstGeom>
        </p:spPr>
      </p:pic>
    </p:spTree>
    <p:extLst>
      <p:ext uri="{BB962C8B-B14F-4D97-AF65-F5344CB8AC3E}">
        <p14:creationId xmlns:p14="http://schemas.microsoft.com/office/powerpoint/2010/main" val="3703338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492946" y="1285178"/>
            <a:ext cx="9839201" cy="2554545"/>
          </a:xfrm>
          <a:prstGeom prst="rect">
            <a:avLst/>
          </a:prstGeom>
          <a:solidFill>
            <a:srgbClr val="FDDACA"/>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59B97"/>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3200" dirty="0">
              <a:solidFill>
                <a:srgbClr val="459B97"/>
              </a:solidFill>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59B97"/>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3200" dirty="0">
              <a:solidFill>
                <a:srgbClr val="459B97"/>
              </a:solidFill>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459B97"/>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7" name="Group 6"/>
          <p:cNvGrpSpPr/>
          <p:nvPr/>
        </p:nvGrpSpPr>
        <p:grpSpPr>
          <a:xfrm rot="20565164" flipH="1">
            <a:off x="71500" y="748898"/>
            <a:ext cx="2792466" cy="1006244"/>
            <a:chOff x="9182934" y="2536945"/>
            <a:chExt cx="2792466" cy="1006244"/>
          </a:xfrm>
        </p:grpSpPr>
        <p:grpSp>
          <p:nvGrpSpPr>
            <p:cNvPr id="484" name="Group 483">
              <a:extLst>
                <a:ext uri="{FF2B5EF4-FFF2-40B4-BE49-F238E27FC236}">
                  <a16:creationId xmlns:a16="http://schemas.microsoft.com/office/drawing/2014/main" id="{44B6DF59-9192-465D-90E1-A3DE308044C9}"/>
                </a:ext>
              </a:extLst>
            </p:cNvPr>
            <p:cNvGrpSpPr/>
            <p:nvPr/>
          </p:nvGrpSpPr>
          <p:grpSpPr>
            <a:xfrm flipH="1">
              <a:off x="10350298" y="2536945"/>
              <a:ext cx="1625102" cy="888291"/>
              <a:chOff x="-2757327" y="585888"/>
              <a:chExt cx="1625102" cy="888291"/>
            </a:xfrm>
          </p:grpSpPr>
          <p:sp>
            <p:nvSpPr>
              <p:cNvPr id="485" name="Freeform: Shape 484">
                <a:extLst>
                  <a:ext uri="{FF2B5EF4-FFF2-40B4-BE49-F238E27FC236}">
                    <a16:creationId xmlns:a16="http://schemas.microsoft.com/office/drawing/2014/main" id="{79D62D85-08A0-4345-B5EB-551C3E131AD7}"/>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Times New Roman" panose="02020603050405020304" pitchFamily="18" charset="0"/>
                  <a:cs typeface="Times New Roman" panose="02020603050405020304" pitchFamily="18" charset="0"/>
                </a:endParaRPr>
              </a:p>
            </p:txBody>
          </p:sp>
          <p:sp>
            <p:nvSpPr>
              <p:cNvPr id="486" name="Freeform: Shape 485">
                <a:extLst>
                  <a:ext uri="{FF2B5EF4-FFF2-40B4-BE49-F238E27FC236}">
                    <a16:creationId xmlns:a16="http://schemas.microsoft.com/office/drawing/2014/main" id="{F846AC29-66C3-4FE8-86C3-05509FA76E95}"/>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Times New Roman" panose="02020603050405020304" pitchFamily="18" charset="0"/>
                  <a:cs typeface="Times New Roman" panose="02020603050405020304" pitchFamily="18" charset="0"/>
                </a:endParaRPr>
              </a:p>
            </p:txBody>
          </p:sp>
          <p:sp>
            <p:nvSpPr>
              <p:cNvPr id="487" name="Freeform: Shape 486">
                <a:extLst>
                  <a:ext uri="{FF2B5EF4-FFF2-40B4-BE49-F238E27FC236}">
                    <a16:creationId xmlns:a16="http://schemas.microsoft.com/office/drawing/2014/main" id="{7D017C46-003B-4283-BA38-33B5D38CC1A9}"/>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Times New Roman" panose="02020603050405020304" pitchFamily="18" charset="0"/>
                  <a:cs typeface="Times New Roman" panose="02020603050405020304" pitchFamily="18" charset="0"/>
                </a:endParaRPr>
              </a:p>
            </p:txBody>
          </p:sp>
          <p:sp>
            <p:nvSpPr>
              <p:cNvPr id="488" name="Freeform: Shape 487">
                <a:extLst>
                  <a:ext uri="{FF2B5EF4-FFF2-40B4-BE49-F238E27FC236}">
                    <a16:creationId xmlns:a16="http://schemas.microsoft.com/office/drawing/2014/main" id="{129BCB05-3F31-4CE4-928D-614B0CB26C94}"/>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Times New Roman" panose="02020603050405020304" pitchFamily="18" charset="0"/>
                  <a:cs typeface="Times New Roman" panose="02020603050405020304" pitchFamily="18" charset="0"/>
                </a:endParaRPr>
              </a:p>
            </p:txBody>
          </p:sp>
        </p:grpSp>
        <p:pic>
          <p:nvPicPr>
            <p:cNvPr id="177" name="Graphic 176">
              <a:extLst>
                <a:ext uri="{FF2B5EF4-FFF2-40B4-BE49-F238E27FC236}">
                  <a16:creationId xmlns:a16="http://schemas.microsoft.com/office/drawing/2014/main" id="{A4F545FB-319E-4ECD-A73A-CA33DD408C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82934" y="2615537"/>
              <a:ext cx="1979915" cy="927652"/>
            </a:xfrm>
            <a:prstGeom prst="rect">
              <a:avLst/>
            </a:prstGeom>
          </p:spPr>
        </p:pic>
      </p:grpSp>
      <p:sp>
        <p:nvSpPr>
          <p:cNvPr id="5" name="Rectangle 4"/>
          <p:cNvSpPr/>
          <p:nvPr/>
        </p:nvSpPr>
        <p:spPr>
          <a:xfrm>
            <a:off x="1238343" y="1582247"/>
            <a:ext cx="7753257" cy="1754326"/>
          </a:xfrm>
          <a:prstGeom prst="rect">
            <a:avLst/>
          </a:prstGeom>
        </p:spPr>
        <p:txBody>
          <a:bodyPr wrap="square">
            <a:spAutoFit/>
          </a:bodyPr>
          <a:lstStyle/>
          <a:p>
            <a:pPr lvl="0" algn="ct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Hoạt</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1: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Tìm</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hiểu</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về</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kiện</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tạo</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nên</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không</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khí</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vui</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vẻ</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đầm</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ấm</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trong</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gia</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đình</a:t>
            </a:r>
            <a:endParaRPr lang="vi-VN"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3" name="Group 2"/>
          <p:cNvGrpSpPr/>
          <p:nvPr/>
        </p:nvGrpSpPr>
        <p:grpSpPr>
          <a:xfrm>
            <a:off x="7191942" y="2029287"/>
            <a:ext cx="5417714" cy="5417714"/>
            <a:chOff x="7608502" y="2065142"/>
            <a:chExt cx="5417714" cy="5417714"/>
          </a:xfrm>
        </p:grpSpPr>
        <p:grpSp>
          <p:nvGrpSpPr>
            <p:cNvPr id="8" name="Group 7"/>
            <p:cNvGrpSpPr/>
            <p:nvPr/>
          </p:nvGrpSpPr>
          <p:grpSpPr>
            <a:xfrm>
              <a:off x="9260919" y="2381732"/>
              <a:ext cx="3368392" cy="4689846"/>
              <a:chOff x="595999" y="3349643"/>
              <a:chExt cx="2958600" cy="2866457"/>
            </a:xfrm>
          </p:grpSpPr>
          <p:sp>
            <p:nvSpPr>
              <p:cNvPr id="481" name="Oval 480">
                <a:extLst>
                  <a:ext uri="{FF2B5EF4-FFF2-40B4-BE49-F238E27FC236}">
                    <a16:creationId xmlns:a16="http://schemas.microsoft.com/office/drawing/2014/main" id="{786C7DF4-986E-4BA7-8665-EA5B3569204F}"/>
                  </a:ext>
                </a:extLst>
              </p:cNvPr>
              <p:cNvSpPr/>
              <p:nvPr/>
            </p:nvSpPr>
            <p:spPr>
              <a:xfrm>
                <a:off x="819423" y="5737538"/>
                <a:ext cx="1716238" cy="4785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Times New Roman" panose="02020603050405020304" pitchFamily="18" charset="0"/>
                  <a:cs typeface="Times New Roman" panose="02020603050405020304" pitchFamily="18" charset="0"/>
                </a:endParaRPr>
              </a:p>
            </p:txBody>
          </p:sp>
          <p:pic>
            <p:nvPicPr>
              <p:cNvPr id="12" name="Graphic 11">
                <a:extLst>
                  <a:ext uri="{FF2B5EF4-FFF2-40B4-BE49-F238E27FC236}">
                    <a16:creationId xmlns:a16="http://schemas.microsoft.com/office/drawing/2014/main" id="{69185C07-EF1B-4863-A5F8-5E00693BAF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409635">
                <a:off x="595999" y="3349643"/>
                <a:ext cx="1315552" cy="2558820"/>
              </a:xfrm>
              <a:prstGeom prst="rect">
                <a:avLst/>
              </a:prstGeom>
            </p:spPr>
          </p:pic>
          <p:grpSp>
            <p:nvGrpSpPr>
              <p:cNvPr id="13" name="Graphic 14">
                <a:extLst>
                  <a:ext uri="{FF2B5EF4-FFF2-40B4-BE49-F238E27FC236}">
                    <a16:creationId xmlns:a16="http://schemas.microsoft.com/office/drawing/2014/main" id="{5DC02F87-0E4C-4D27-97DD-D0B9EA65E495}"/>
                  </a:ext>
                </a:extLst>
              </p:cNvPr>
              <p:cNvGrpSpPr/>
              <p:nvPr/>
            </p:nvGrpSpPr>
            <p:grpSpPr>
              <a:xfrm rot="5025652">
                <a:off x="951555" y="4163927"/>
                <a:ext cx="1531512" cy="1219181"/>
                <a:chOff x="5700712" y="3114735"/>
                <a:chExt cx="1531512" cy="1219181"/>
              </a:xfrm>
            </p:grpSpPr>
            <p:sp>
              <p:nvSpPr>
                <p:cNvPr id="14" name="Freeform: Shape 13">
                  <a:extLst>
                    <a:ext uri="{FF2B5EF4-FFF2-40B4-BE49-F238E27FC236}">
                      <a16:creationId xmlns:a16="http://schemas.microsoft.com/office/drawing/2014/main" id="{79757D7F-8FBA-40DF-A1ED-F639323C17BA}"/>
                    </a:ext>
                  </a:extLst>
                </p:cNvPr>
                <p:cNvSpPr/>
                <p:nvPr/>
              </p:nvSpPr>
              <p:spPr>
                <a:xfrm>
                  <a:off x="5700712" y="3114735"/>
                  <a:ext cx="1525020" cy="1219181"/>
                </a:xfrm>
                <a:custGeom>
                  <a:avLst/>
                  <a:gdLst>
                    <a:gd name="connsiteX0" fmla="*/ 1525021 w 1525020"/>
                    <a:gd name="connsiteY0" fmla="*/ 1219181 h 1219181"/>
                    <a:gd name="connsiteX1" fmla="*/ 614500 w 1525020"/>
                    <a:gd name="connsiteY1" fmla="*/ 934759 h 1219181"/>
                    <a:gd name="connsiteX2" fmla="*/ 254231 w 1525020"/>
                    <a:gd name="connsiteY2" fmla="*/ 431818 h 1219181"/>
                    <a:gd name="connsiteX3" fmla="*/ 0 w 1525020"/>
                    <a:gd name="connsiteY3" fmla="*/ 13009 h 1219181"/>
                    <a:gd name="connsiteX4" fmla="*/ 1525021 w 1525020"/>
                    <a:gd name="connsiteY4" fmla="*/ 1219181 h 1219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020" h="1219181">
                      <a:moveTo>
                        <a:pt x="1525021" y="1219181"/>
                      </a:moveTo>
                      <a:cubicBezTo>
                        <a:pt x="1238389" y="1190279"/>
                        <a:pt x="844615" y="1126215"/>
                        <a:pt x="614500" y="934759"/>
                      </a:cubicBezTo>
                      <a:cubicBezTo>
                        <a:pt x="454892" y="799267"/>
                        <a:pt x="346830" y="610388"/>
                        <a:pt x="254231" y="431818"/>
                      </a:cubicBezTo>
                      <a:cubicBezTo>
                        <a:pt x="176729" y="288042"/>
                        <a:pt x="77503" y="156785"/>
                        <a:pt x="0" y="13009"/>
                      </a:cubicBezTo>
                      <a:cubicBezTo>
                        <a:pt x="703048" y="-90451"/>
                        <a:pt x="1523916" y="433475"/>
                        <a:pt x="1525021" y="1219181"/>
                      </a:cubicBezTo>
                    </a:path>
                  </a:pathLst>
                </a:custGeom>
                <a:solidFill>
                  <a:srgbClr val="11564F"/>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15" name="Freeform: Shape 14">
                  <a:extLst>
                    <a:ext uri="{FF2B5EF4-FFF2-40B4-BE49-F238E27FC236}">
                      <a16:creationId xmlns:a16="http://schemas.microsoft.com/office/drawing/2014/main" id="{4348E68A-CD8B-4104-9DAC-50256608EAC8}"/>
                    </a:ext>
                  </a:extLst>
                </p:cNvPr>
                <p:cNvSpPr/>
                <p:nvPr/>
              </p:nvSpPr>
              <p:spPr>
                <a:xfrm>
                  <a:off x="5968890" y="3261000"/>
                  <a:ext cx="1263333" cy="1057459"/>
                </a:xfrm>
                <a:custGeom>
                  <a:avLst/>
                  <a:gdLst>
                    <a:gd name="connsiteX0" fmla="*/ 1259419 w 1263333"/>
                    <a:gd name="connsiteY0" fmla="*/ 1027814 h 1057459"/>
                    <a:gd name="connsiteX1" fmla="*/ 692047 w 1263333"/>
                    <a:gd name="connsiteY1" fmla="*/ 540522 h 1057459"/>
                    <a:gd name="connsiteX2" fmla="*/ 24528 w 1263333"/>
                    <a:gd name="connsiteY2" fmla="*/ 2972 h 1057459"/>
                    <a:gd name="connsiteX3" fmla="*/ 7592 w 1263333"/>
                    <a:gd name="connsiteY3" fmla="*/ 32059 h 1057459"/>
                    <a:gd name="connsiteX4" fmla="*/ 641053 w 1263333"/>
                    <a:gd name="connsiteY4" fmla="*/ 544019 h 1057459"/>
                    <a:gd name="connsiteX5" fmla="*/ 1235671 w 1263333"/>
                    <a:gd name="connsiteY5" fmla="*/ 1051562 h 1057459"/>
                    <a:gd name="connsiteX6" fmla="*/ 1259419 w 1263333"/>
                    <a:gd name="connsiteY6" fmla="*/ 1027814 h 1057459"/>
                    <a:gd name="connsiteX7" fmla="*/ 1259419 w 1263333"/>
                    <a:gd name="connsiteY7" fmla="*/ 1027814 h 105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3333" h="1057459">
                      <a:moveTo>
                        <a:pt x="1259419" y="1027814"/>
                      </a:moveTo>
                      <a:cubicBezTo>
                        <a:pt x="1104045" y="830835"/>
                        <a:pt x="891419" y="688900"/>
                        <a:pt x="692047" y="540522"/>
                      </a:cubicBezTo>
                      <a:cubicBezTo>
                        <a:pt x="462668" y="369868"/>
                        <a:pt x="260719" y="164973"/>
                        <a:pt x="24528" y="2972"/>
                      </a:cubicBezTo>
                      <a:cubicBezTo>
                        <a:pt x="6671" y="-9362"/>
                        <a:pt x="-10265" y="19909"/>
                        <a:pt x="7592" y="32059"/>
                      </a:cubicBezTo>
                      <a:cubicBezTo>
                        <a:pt x="232184" y="185960"/>
                        <a:pt x="424745" y="379625"/>
                        <a:pt x="641053" y="544019"/>
                      </a:cubicBezTo>
                      <a:cubicBezTo>
                        <a:pt x="848157" y="701418"/>
                        <a:pt x="1072750" y="845010"/>
                        <a:pt x="1235671" y="1051562"/>
                      </a:cubicBezTo>
                      <a:cubicBezTo>
                        <a:pt x="1249110" y="1068682"/>
                        <a:pt x="1272674" y="1044750"/>
                        <a:pt x="1259419" y="1027814"/>
                      </a:cubicBezTo>
                      <a:lnTo>
                        <a:pt x="1259419" y="1027814"/>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16" name="Freeform: Shape 15">
                  <a:extLst>
                    <a:ext uri="{FF2B5EF4-FFF2-40B4-BE49-F238E27FC236}">
                      <a16:creationId xmlns:a16="http://schemas.microsoft.com/office/drawing/2014/main" id="{33B83DE1-730F-4393-A667-1BDF178FD49B}"/>
                    </a:ext>
                  </a:extLst>
                </p:cNvPr>
                <p:cNvSpPr/>
                <p:nvPr/>
              </p:nvSpPr>
              <p:spPr>
                <a:xfrm>
                  <a:off x="6806508" y="3906779"/>
                  <a:ext cx="313118" cy="287805"/>
                </a:xfrm>
                <a:custGeom>
                  <a:avLst/>
                  <a:gdLst>
                    <a:gd name="connsiteX0" fmla="*/ 16246 w 313118"/>
                    <a:gd name="connsiteY0" fmla="*/ 279128 h 287805"/>
                    <a:gd name="connsiteX1" fmla="*/ 296251 w 313118"/>
                    <a:gd name="connsiteY1" fmla="*/ 287780 h 287805"/>
                    <a:gd name="connsiteX2" fmla="*/ 313003 w 313118"/>
                    <a:gd name="connsiteY2" fmla="*/ 271028 h 287805"/>
                    <a:gd name="connsiteX3" fmla="*/ 275633 w 313118"/>
                    <a:gd name="connsiteY3" fmla="*/ 7592 h 287805"/>
                    <a:gd name="connsiteX4" fmla="*/ 246546 w 313118"/>
                    <a:gd name="connsiteY4" fmla="*/ 24528 h 287805"/>
                    <a:gd name="connsiteX5" fmla="*/ 279314 w 313118"/>
                    <a:gd name="connsiteY5" fmla="*/ 271028 h 287805"/>
                    <a:gd name="connsiteX6" fmla="*/ 296067 w 313118"/>
                    <a:gd name="connsiteY6" fmla="*/ 254275 h 287805"/>
                    <a:gd name="connsiteX7" fmla="*/ 16062 w 313118"/>
                    <a:gd name="connsiteY7" fmla="*/ 245623 h 287805"/>
                    <a:gd name="connsiteX8" fmla="*/ 16246 w 313118"/>
                    <a:gd name="connsiteY8" fmla="*/ 279128 h 287805"/>
                    <a:gd name="connsiteX9" fmla="*/ 16246 w 313118"/>
                    <a:gd name="connsiteY9" fmla="*/ 279128 h 28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18" h="287805">
                      <a:moveTo>
                        <a:pt x="16246" y="279128"/>
                      </a:moveTo>
                      <a:cubicBezTo>
                        <a:pt x="109397" y="285755"/>
                        <a:pt x="202916" y="282257"/>
                        <a:pt x="296251" y="287780"/>
                      </a:cubicBezTo>
                      <a:cubicBezTo>
                        <a:pt x="304535" y="288332"/>
                        <a:pt x="314292" y="279680"/>
                        <a:pt x="313003" y="271028"/>
                      </a:cubicBezTo>
                      <a:cubicBezTo>
                        <a:pt x="301037" y="182111"/>
                        <a:pt x="329756" y="86567"/>
                        <a:pt x="275633" y="7592"/>
                      </a:cubicBezTo>
                      <a:cubicBezTo>
                        <a:pt x="263482" y="-10265"/>
                        <a:pt x="234212" y="6671"/>
                        <a:pt x="246546" y="24528"/>
                      </a:cubicBezTo>
                      <a:cubicBezTo>
                        <a:pt x="296251" y="97245"/>
                        <a:pt x="268269" y="188923"/>
                        <a:pt x="279314" y="271028"/>
                      </a:cubicBezTo>
                      <a:cubicBezTo>
                        <a:pt x="284837" y="265505"/>
                        <a:pt x="290544" y="259798"/>
                        <a:pt x="296067" y="254275"/>
                      </a:cubicBezTo>
                      <a:cubicBezTo>
                        <a:pt x="202732" y="248753"/>
                        <a:pt x="109397" y="252250"/>
                        <a:pt x="16062" y="245623"/>
                      </a:cubicBezTo>
                      <a:cubicBezTo>
                        <a:pt x="-5476" y="243966"/>
                        <a:pt x="-5292" y="277655"/>
                        <a:pt x="16246" y="279128"/>
                      </a:cubicBezTo>
                      <a:lnTo>
                        <a:pt x="16246" y="279128"/>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17" name="Freeform: Shape 16">
                  <a:extLst>
                    <a:ext uri="{FF2B5EF4-FFF2-40B4-BE49-F238E27FC236}">
                      <a16:creationId xmlns:a16="http://schemas.microsoft.com/office/drawing/2014/main" id="{D04573DE-6B28-4FB3-A852-426486151B60}"/>
                    </a:ext>
                  </a:extLst>
                </p:cNvPr>
                <p:cNvSpPr/>
                <p:nvPr/>
              </p:nvSpPr>
              <p:spPr>
                <a:xfrm>
                  <a:off x="6540978" y="3721350"/>
                  <a:ext cx="433228" cy="353816"/>
                </a:xfrm>
                <a:custGeom>
                  <a:avLst/>
                  <a:gdLst>
                    <a:gd name="connsiteX0" fmla="*/ 16131 w 433228"/>
                    <a:gd name="connsiteY0" fmla="*/ 312680 h 353816"/>
                    <a:gd name="connsiteX1" fmla="*/ 411561 w 433228"/>
                    <a:gd name="connsiteY1" fmla="*/ 353364 h 353816"/>
                    <a:gd name="connsiteX2" fmla="*/ 432916 w 433228"/>
                    <a:gd name="connsiteY2" fmla="*/ 337164 h 353816"/>
                    <a:gd name="connsiteX3" fmla="*/ 358175 w 433228"/>
                    <a:gd name="connsiteY3" fmla="*/ 8375 h 353816"/>
                    <a:gd name="connsiteX4" fmla="*/ 329088 w 433228"/>
                    <a:gd name="connsiteY4" fmla="*/ 25312 h 353816"/>
                    <a:gd name="connsiteX5" fmla="*/ 399227 w 433228"/>
                    <a:gd name="connsiteY5" fmla="*/ 337164 h 353816"/>
                    <a:gd name="connsiteX6" fmla="*/ 420582 w 433228"/>
                    <a:gd name="connsiteY6" fmla="*/ 320964 h 353816"/>
                    <a:gd name="connsiteX7" fmla="*/ 16315 w 433228"/>
                    <a:gd name="connsiteY7" fmla="*/ 279175 h 353816"/>
                    <a:gd name="connsiteX8" fmla="*/ 16131 w 433228"/>
                    <a:gd name="connsiteY8" fmla="*/ 312680 h 353816"/>
                    <a:gd name="connsiteX9" fmla="*/ 16131 w 433228"/>
                    <a:gd name="connsiteY9" fmla="*/ 312680 h 35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228" h="353816">
                      <a:moveTo>
                        <a:pt x="16131" y="312680"/>
                      </a:moveTo>
                      <a:cubicBezTo>
                        <a:pt x="149414" y="306973"/>
                        <a:pt x="281408" y="325198"/>
                        <a:pt x="411561" y="353364"/>
                      </a:cubicBezTo>
                      <a:cubicBezTo>
                        <a:pt x="422423" y="355758"/>
                        <a:pt x="432548" y="348394"/>
                        <a:pt x="432916" y="337164"/>
                      </a:cubicBezTo>
                      <a:cubicBezTo>
                        <a:pt x="436414" y="226893"/>
                        <a:pt x="410457" y="105576"/>
                        <a:pt x="358175" y="8375"/>
                      </a:cubicBezTo>
                      <a:cubicBezTo>
                        <a:pt x="347866" y="-10770"/>
                        <a:pt x="318963" y="6350"/>
                        <a:pt x="329088" y="25312"/>
                      </a:cubicBezTo>
                      <a:cubicBezTo>
                        <a:pt x="378425" y="117174"/>
                        <a:pt x="402541" y="233336"/>
                        <a:pt x="399227" y="337164"/>
                      </a:cubicBezTo>
                      <a:cubicBezTo>
                        <a:pt x="406223" y="331826"/>
                        <a:pt x="413402" y="326303"/>
                        <a:pt x="420582" y="320964"/>
                      </a:cubicBezTo>
                      <a:cubicBezTo>
                        <a:pt x="287667" y="292246"/>
                        <a:pt x="152544" y="273284"/>
                        <a:pt x="16315" y="279175"/>
                      </a:cubicBezTo>
                      <a:cubicBezTo>
                        <a:pt x="-5408" y="279912"/>
                        <a:pt x="-5408" y="313601"/>
                        <a:pt x="16131" y="312680"/>
                      </a:cubicBezTo>
                      <a:lnTo>
                        <a:pt x="16131" y="312680"/>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18" name="Freeform: Shape 17">
                  <a:extLst>
                    <a:ext uri="{FF2B5EF4-FFF2-40B4-BE49-F238E27FC236}">
                      <a16:creationId xmlns:a16="http://schemas.microsoft.com/office/drawing/2014/main" id="{853ED4D0-704F-4897-910A-6CC77EC59A99}"/>
                    </a:ext>
                  </a:extLst>
                </p:cNvPr>
                <p:cNvSpPr/>
                <p:nvPr/>
              </p:nvSpPr>
              <p:spPr>
                <a:xfrm>
                  <a:off x="6366366" y="3488568"/>
                  <a:ext cx="332782" cy="375188"/>
                </a:xfrm>
                <a:custGeom>
                  <a:avLst/>
                  <a:gdLst>
                    <a:gd name="connsiteX0" fmla="*/ 16223 w 332782"/>
                    <a:gd name="connsiteY0" fmla="*/ 375177 h 375188"/>
                    <a:gd name="connsiteX1" fmla="*/ 312244 w 332782"/>
                    <a:gd name="connsiteY1" fmla="*/ 369838 h 375188"/>
                    <a:gd name="connsiteX2" fmla="*/ 328444 w 332782"/>
                    <a:gd name="connsiteY2" fmla="*/ 357504 h 375188"/>
                    <a:gd name="connsiteX3" fmla="*/ 264748 w 332782"/>
                    <a:gd name="connsiteY3" fmla="*/ 8649 h 375188"/>
                    <a:gd name="connsiteX4" fmla="*/ 235661 w 332782"/>
                    <a:gd name="connsiteY4" fmla="*/ 25586 h 375188"/>
                    <a:gd name="connsiteX5" fmla="*/ 297516 w 332782"/>
                    <a:gd name="connsiteY5" fmla="*/ 286444 h 375188"/>
                    <a:gd name="connsiteX6" fmla="*/ 298068 w 332782"/>
                    <a:gd name="connsiteY6" fmla="*/ 329706 h 375188"/>
                    <a:gd name="connsiteX7" fmla="*/ 214122 w 332782"/>
                    <a:gd name="connsiteY7" fmla="*/ 335965 h 375188"/>
                    <a:gd name="connsiteX8" fmla="*/ 16223 w 332782"/>
                    <a:gd name="connsiteY8" fmla="*/ 341672 h 375188"/>
                    <a:gd name="connsiteX9" fmla="*/ 16223 w 332782"/>
                    <a:gd name="connsiteY9" fmla="*/ 375177 h 375188"/>
                    <a:gd name="connsiteX10" fmla="*/ 16223 w 332782"/>
                    <a:gd name="connsiteY10" fmla="*/ 375177 h 37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782" h="375188">
                      <a:moveTo>
                        <a:pt x="16223" y="375177"/>
                      </a:moveTo>
                      <a:cubicBezTo>
                        <a:pt x="114897" y="371495"/>
                        <a:pt x="213570" y="368181"/>
                        <a:pt x="312244" y="369838"/>
                      </a:cubicBezTo>
                      <a:cubicBezTo>
                        <a:pt x="319055" y="370022"/>
                        <a:pt x="327339" y="364684"/>
                        <a:pt x="328444" y="357504"/>
                      </a:cubicBezTo>
                      <a:cubicBezTo>
                        <a:pt x="345012" y="246312"/>
                        <a:pt x="312060" y="108979"/>
                        <a:pt x="264748" y="8649"/>
                      </a:cubicBezTo>
                      <a:cubicBezTo>
                        <a:pt x="255543" y="-10865"/>
                        <a:pt x="226457" y="6072"/>
                        <a:pt x="235661" y="25586"/>
                      </a:cubicBezTo>
                      <a:cubicBezTo>
                        <a:pt x="273216" y="105298"/>
                        <a:pt x="290521" y="199369"/>
                        <a:pt x="297516" y="286444"/>
                      </a:cubicBezTo>
                      <a:cubicBezTo>
                        <a:pt x="298621" y="300804"/>
                        <a:pt x="298437" y="315163"/>
                        <a:pt x="298068" y="329706"/>
                      </a:cubicBezTo>
                      <a:cubicBezTo>
                        <a:pt x="297700" y="341488"/>
                        <a:pt x="222959" y="335781"/>
                        <a:pt x="214122" y="335965"/>
                      </a:cubicBezTo>
                      <a:cubicBezTo>
                        <a:pt x="148033" y="336518"/>
                        <a:pt x="82128" y="339279"/>
                        <a:pt x="16223" y="341672"/>
                      </a:cubicBezTo>
                      <a:cubicBezTo>
                        <a:pt x="-5316" y="342408"/>
                        <a:pt x="-5500" y="375913"/>
                        <a:pt x="16223" y="375177"/>
                      </a:cubicBezTo>
                      <a:lnTo>
                        <a:pt x="16223" y="375177"/>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19" name="Freeform: Shape 18">
                  <a:extLst>
                    <a:ext uri="{FF2B5EF4-FFF2-40B4-BE49-F238E27FC236}">
                      <a16:creationId xmlns:a16="http://schemas.microsoft.com/office/drawing/2014/main" id="{445CC0E4-BD04-4CFB-994E-9D184615E264}"/>
                    </a:ext>
                  </a:extLst>
                </p:cNvPr>
                <p:cNvSpPr/>
                <p:nvPr/>
              </p:nvSpPr>
              <p:spPr>
                <a:xfrm>
                  <a:off x="6183286" y="3406068"/>
                  <a:ext cx="304279" cy="273031"/>
                </a:xfrm>
                <a:custGeom>
                  <a:avLst/>
                  <a:gdLst>
                    <a:gd name="connsiteX0" fmla="*/ 16315 w 304279"/>
                    <a:gd name="connsiteY0" fmla="*/ 273032 h 273031"/>
                    <a:gd name="connsiteX1" fmla="*/ 286379 w 304279"/>
                    <a:gd name="connsiteY1" fmla="*/ 272848 h 273031"/>
                    <a:gd name="connsiteX2" fmla="*/ 303131 w 304279"/>
                    <a:gd name="connsiteY2" fmla="*/ 256095 h 273031"/>
                    <a:gd name="connsiteX3" fmla="*/ 300922 w 304279"/>
                    <a:gd name="connsiteY3" fmla="*/ 16223 h 273031"/>
                    <a:gd name="connsiteX4" fmla="*/ 267233 w 304279"/>
                    <a:gd name="connsiteY4" fmla="*/ 16223 h 273031"/>
                    <a:gd name="connsiteX5" fmla="*/ 269442 w 304279"/>
                    <a:gd name="connsiteY5" fmla="*/ 256095 h 273031"/>
                    <a:gd name="connsiteX6" fmla="*/ 286195 w 304279"/>
                    <a:gd name="connsiteY6" fmla="*/ 239343 h 273031"/>
                    <a:gd name="connsiteX7" fmla="*/ 16131 w 304279"/>
                    <a:gd name="connsiteY7" fmla="*/ 239527 h 273031"/>
                    <a:gd name="connsiteX8" fmla="*/ 16315 w 304279"/>
                    <a:gd name="connsiteY8" fmla="*/ 273032 h 273031"/>
                    <a:gd name="connsiteX9" fmla="*/ 16315 w 304279"/>
                    <a:gd name="connsiteY9" fmla="*/ 273032 h 27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279" h="273031">
                      <a:moveTo>
                        <a:pt x="16315" y="273032"/>
                      </a:moveTo>
                      <a:cubicBezTo>
                        <a:pt x="106336" y="273032"/>
                        <a:pt x="196358" y="267693"/>
                        <a:pt x="286379" y="272848"/>
                      </a:cubicBezTo>
                      <a:cubicBezTo>
                        <a:pt x="295767" y="273400"/>
                        <a:pt x="302947" y="264748"/>
                        <a:pt x="303131" y="256095"/>
                      </a:cubicBezTo>
                      <a:cubicBezTo>
                        <a:pt x="305708" y="176015"/>
                        <a:pt x="303499" y="96119"/>
                        <a:pt x="300922" y="16223"/>
                      </a:cubicBezTo>
                      <a:cubicBezTo>
                        <a:pt x="300186" y="-5316"/>
                        <a:pt x="266497" y="-5500"/>
                        <a:pt x="267233" y="16223"/>
                      </a:cubicBezTo>
                      <a:cubicBezTo>
                        <a:pt x="269810" y="96303"/>
                        <a:pt x="272019" y="176199"/>
                        <a:pt x="269442" y="256095"/>
                      </a:cubicBezTo>
                      <a:cubicBezTo>
                        <a:pt x="274965" y="250389"/>
                        <a:pt x="280672" y="244866"/>
                        <a:pt x="286195" y="239343"/>
                      </a:cubicBezTo>
                      <a:cubicBezTo>
                        <a:pt x="196173" y="234188"/>
                        <a:pt x="106152" y="239527"/>
                        <a:pt x="16131" y="239527"/>
                      </a:cubicBezTo>
                      <a:cubicBezTo>
                        <a:pt x="-5408" y="239343"/>
                        <a:pt x="-5408" y="273032"/>
                        <a:pt x="16315" y="273032"/>
                      </a:cubicBezTo>
                      <a:lnTo>
                        <a:pt x="16315" y="273032"/>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0" name="Freeform: Shape 19">
                  <a:extLst>
                    <a:ext uri="{FF2B5EF4-FFF2-40B4-BE49-F238E27FC236}">
                      <a16:creationId xmlns:a16="http://schemas.microsoft.com/office/drawing/2014/main" id="{CD8ABBF4-DB6C-4999-91C1-2E177586E98A}"/>
                    </a:ext>
                  </a:extLst>
                </p:cNvPr>
                <p:cNvSpPr/>
                <p:nvPr/>
              </p:nvSpPr>
              <p:spPr>
                <a:xfrm>
                  <a:off x="6010999" y="3220826"/>
                  <a:ext cx="229844" cy="261561"/>
                </a:xfrm>
                <a:custGeom>
                  <a:avLst/>
                  <a:gdLst>
                    <a:gd name="connsiteX0" fmla="*/ 16108 w 229844"/>
                    <a:gd name="connsiteY0" fmla="*/ 257798 h 261561"/>
                    <a:gd name="connsiteX1" fmla="*/ 206828 w 229844"/>
                    <a:gd name="connsiteY1" fmla="*/ 261296 h 261561"/>
                    <a:gd name="connsiteX2" fmla="*/ 227446 w 229844"/>
                    <a:gd name="connsiteY2" fmla="*/ 249514 h 261561"/>
                    <a:gd name="connsiteX3" fmla="*/ 198359 w 229844"/>
                    <a:gd name="connsiteY3" fmla="*/ 16085 h 261561"/>
                    <a:gd name="connsiteX4" fmla="*/ 164671 w 229844"/>
                    <a:gd name="connsiteY4" fmla="*/ 16085 h 261561"/>
                    <a:gd name="connsiteX5" fmla="*/ 195046 w 229844"/>
                    <a:gd name="connsiteY5" fmla="*/ 240678 h 261561"/>
                    <a:gd name="connsiteX6" fmla="*/ 215664 w 229844"/>
                    <a:gd name="connsiteY6" fmla="*/ 228896 h 261561"/>
                    <a:gd name="connsiteX7" fmla="*/ 15924 w 229844"/>
                    <a:gd name="connsiteY7" fmla="*/ 224294 h 261561"/>
                    <a:gd name="connsiteX8" fmla="*/ 16108 w 229844"/>
                    <a:gd name="connsiteY8" fmla="*/ 257798 h 261561"/>
                    <a:gd name="connsiteX9" fmla="*/ 16108 w 229844"/>
                    <a:gd name="connsiteY9" fmla="*/ 257798 h 26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844" h="261561">
                      <a:moveTo>
                        <a:pt x="16108" y="257798"/>
                      </a:moveTo>
                      <a:cubicBezTo>
                        <a:pt x="79988" y="251171"/>
                        <a:pt x="143316" y="250987"/>
                        <a:pt x="206828" y="261296"/>
                      </a:cubicBezTo>
                      <a:cubicBezTo>
                        <a:pt x="214928" y="262585"/>
                        <a:pt x="226157" y="259271"/>
                        <a:pt x="227446" y="249514"/>
                      </a:cubicBezTo>
                      <a:cubicBezTo>
                        <a:pt x="239044" y="168514"/>
                        <a:pt x="205171" y="95613"/>
                        <a:pt x="198359" y="16085"/>
                      </a:cubicBezTo>
                      <a:cubicBezTo>
                        <a:pt x="196519" y="-5270"/>
                        <a:pt x="162830" y="-5454"/>
                        <a:pt x="164671" y="16085"/>
                      </a:cubicBezTo>
                      <a:cubicBezTo>
                        <a:pt x="171114" y="91195"/>
                        <a:pt x="206091" y="164648"/>
                        <a:pt x="195046" y="240678"/>
                      </a:cubicBezTo>
                      <a:cubicBezTo>
                        <a:pt x="202041" y="236812"/>
                        <a:pt x="208853" y="232762"/>
                        <a:pt x="215664" y="228896"/>
                      </a:cubicBezTo>
                      <a:cubicBezTo>
                        <a:pt x="149023" y="218034"/>
                        <a:pt x="82934" y="217114"/>
                        <a:pt x="15924" y="224294"/>
                      </a:cubicBezTo>
                      <a:cubicBezTo>
                        <a:pt x="-5247" y="226503"/>
                        <a:pt x="-5431" y="260191"/>
                        <a:pt x="16108" y="257798"/>
                      </a:cubicBezTo>
                      <a:lnTo>
                        <a:pt x="16108" y="257798"/>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1" name="Freeform: Shape 20">
                  <a:extLst>
                    <a:ext uri="{FF2B5EF4-FFF2-40B4-BE49-F238E27FC236}">
                      <a16:creationId xmlns:a16="http://schemas.microsoft.com/office/drawing/2014/main" id="{EAE30E5B-EC5E-480E-AD4F-D959188A229A}"/>
                    </a:ext>
                  </a:extLst>
                </p:cNvPr>
                <p:cNvSpPr/>
                <p:nvPr/>
              </p:nvSpPr>
              <p:spPr>
                <a:xfrm>
                  <a:off x="6356310" y="3354914"/>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2" name="Freeform: Shape 21">
                  <a:extLst>
                    <a:ext uri="{FF2B5EF4-FFF2-40B4-BE49-F238E27FC236}">
                      <a16:creationId xmlns:a16="http://schemas.microsoft.com/office/drawing/2014/main" id="{7B295989-FA7E-4D99-8FA9-AF090F3DDDF1}"/>
                    </a:ext>
                  </a:extLst>
                </p:cNvPr>
                <p:cNvSpPr/>
                <p:nvPr/>
              </p:nvSpPr>
              <p:spPr>
                <a:xfrm>
                  <a:off x="6297032" y="3301895"/>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3" name="Freeform: Shape 22">
                  <a:extLst>
                    <a:ext uri="{FF2B5EF4-FFF2-40B4-BE49-F238E27FC236}">
                      <a16:creationId xmlns:a16="http://schemas.microsoft.com/office/drawing/2014/main" id="{6E918CD1-E422-4440-91D2-7926CF06ACB0}"/>
                    </a:ext>
                  </a:extLst>
                </p:cNvPr>
                <p:cNvSpPr/>
                <p:nvPr/>
              </p:nvSpPr>
              <p:spPr>
                <a:xfrm>
                  <a:off x="6369197" y="3284775"/>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4" name="Freeform: Shape 23">
                  <a:extLst>
                    <a:ext uri="{FF2B5EF4-FFF2-40B4-BE49-F238E27FC236}">
                      <a16:creationId xmlns:a16="http://schemas.microsoft.com/office/drawing/2014/main" id="{EAD9553B-582B-42AA-BB86-B613425C039A}"/>
                    </a:ext>
                  </a:extLst>
                </p:cNvPr>
                <p:cNvSpPr/>
                <p:nvPr/>
              </p:nvSpPr>
              <p:spPr>
                <a:xfrm>
                  <a:off x="6247512" y="3822324"/>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5" name="Freeform: Shape 24">
                  <a:extLst>
                    <a:ext uri="{FF2B5EF4-FFF2-40B4-BE49-F238E27FC236}">
                      <a16:creationId xmlns:a16="http://schemas.microsoft.com/office/drawing/2014/main" id="{7D705765-D52A-4B98-BAD2-9369CCE11303}"/>
                    </a:ext>
                  </a:extLst>
                </p:cNvPr>
                <p:cNvSpPr/>
                <p:nvPr/>
              </p:nvSpPr>
              <p:spPr>
                <a:xfrm>
                  <a:off x="6181054" y="377354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6" name="Freeform: Shape 25">
                  <a:extLst>
                    <a:ext uri="{FF2B5EF4-FFF2-40B4-BE49-F238E27FC236}">
                      <a16:creationId xmlns:a16="http://schemas.microsoft.com/office/drawing/2014/main" id="{980FED43-DEAE-437A-A49B-3371159FD4D7}"/>
                    </a:ext>
                  </a:extLst>
                </p:cNvPr>
                <p:cNvSpPr/>
                <p:nvPr/>
              </p:nvSpPr>
              <p:spPr>
                <a:xfrm>
                  <a:off x="6267762" y="3747951"/>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184"/>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7" name="Freeform: Shape 26">
                  <a:extLst>
                    <a:ext uri="{FF2B5EF4-FFF2-40B4-BE49-F238E27FC236}">
                      <a16:creationId xmlns:a16="http://schemas.microsoft.com/office/drawing/2014/main" id="{BCCE7D71-3BC7-48B5-8530-45A74A8EBF10}"/>
                    </a:ext>
                  </a:extLst>
                </p:cNvPr>
                <p:cNvSpPr/>
                <p:nvPr/>
              </p:nvSpPr>
              <p:spPr>
                <a:xfrm>
                  <a:off x="5863311" y="322697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8" name="Freeform: Shape 27">
                  <a:extLst>
                    <a:ext uri="{FF2B5EF4-FFF2-40B4-BE49-F238E27FC236}">
                      <a16:creationId xmlns:a16="http://schemas.microsoft.com/office/drawing/2014/main" id="{E486181F-5A25-46E2-84AD-C2251DE5065A}"/>
                    </a:ext>
                  </a:extLst>
                </p:cNvPr>
                <p:cNvSpPr/>
                <p:nvPr/>
              </p:nvSpPr>
              <p:spPr>
                <a:xfrm>
                  <a:off x="5904364" y="3189047"/>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9" name="Freeform: Shape 28">
                  <a:extLst>
                    <a:ext uri="{FF2B5EF4-FFF2-40B4-BE49-F238E27FC236}">
                      <a16:creationId xmlns:a16="http://schemas.microsoft.com/office/drawing/2014/main" id="{74350BEB-8B35-476B-9E37-3AD73F28F68E}"/>
                    </a:ext>
                  </a:extLst>
                </p:cNvPr>
                <p:cNvSpPr/>
                <p:nvPr/>
              </p:nvSpPr>
              <p:spPr>
                <a:xfrm>
                  <a:off x="6676263" y="3441805"/>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30" name="Freeform: Shape 29">
                  <a:extLst>
                    <a:ext uri="{FF2B5EF4-FFF2-40B4-BE49-F238E27FC236}">
                      <a16:creationId xmlns:a16="http://schemas.microsoft.com/office/drawing/2014/main" id="{F298CBEF-A420-48B8-809F-79F1B2E6E8C9}"/>
                    </a:ext>
                  </a:extLst>
                </p:cNvPr>
                <p:cNvSpPr/>
                <p:nvPr/>
              </p:nvSpPr>
              <p:spPr>
                <a:xfrm>
                  <a:off x="6621219" y="3396151"/>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31" name="Freeform: Shape 30">
                  <a:extLst>
                    <a:ext uri="{FF2B5EF4-FFF2-40B4-BE49-F238E27FC236}">
                      <a16:creationId xmlns:a16="http://schemas.microsoft.com/office/drawing/2014/main" id="{0D88FF10-F678-4239-8AEF-265ECF662D39}"/>
                    </a:ext>
                  </a:extLst>
                </p:cNvPr>
                <p:cNvSpPr/>
                <p:nvPr/>
              </p:nvSpPr>
              <p:spPr>
                <a:xfrm>
                  <a:off x="6495484" y="406146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32" name="Freeform: Shape 31">
                  <a:extLst>
                    <a:ext uri="{FF2B5EF4-FFF2-40B4-BE49-F238E27FC236}">
                      <a16:creationId xmlns:a16="http://schemas.microsoft.com/office/drawing/2014/main" id="{AD942CA1-064E-47C3-B55E-F1168755EE23}"/>
                    </a:ext>
                  </a:extLst>
                </p:cNvPr>
                <p:cNvSpPr/>
                <p:nvPr/>
              </p:nvSpPr>
              <p:spPr>
                <a:xfrm>
                  <a:off x="6428474" y="403716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grpSp>
          <p:grpSp>
            <p:nvGrpSpPr>
              <p:cNvPr id="33" name="Graphic 233">
                <a:extLst>
                  <a:ext uri="{FF2B5EF4-FFF2-40B4-BE49-F238E27FC236}">
                    <a16:creationId xmlns:a16="http://schemas.microsoft.com/office/drawing/2014/main" id="{0C89763A-8030-4DC4-92AC-8F49222092D1}"/>
                  </a:ext>
                </a:extLst>
              </p:cNvPr>
              <p:cNvGrpSpPr/>
              <p:nvPr/>
            </p:nvGrpSpPr>
            <p:grpSpPr>
              <a:xfrm>
                <a:off x="1956980" y="4116239"/>
                <a:ext cx="1597619" cy="1648486"/>
                <a:chOff x="2651548" y="5448024"/>
                <a:chExt cx="1484014" cy="1429613"/>
              </a:xfrm>
            </p:grpSpPr>
            <p:sp>
              <p:nvSpPr>
                <p:cNvPr id="34" name="Freeform: Shape 33">
                  <a:extLst>
                    <a:ext uri="{FF2B5EF4-FFF2-40B4-BE49-F238E27FC236}">
                      <a16:creationId xmlns:a16="http://schemas.microsoft.com/office/drawing/2014/main" id="{BD38FF8E-ECD3-4E35-8E76-E79F29C9D80D}"/>
                    </a:ext>
                  </a:extLst>
                </p:cNvPr>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35" name="Freeform: Shape 34">
                  <a:extLst>
                    <a:ext uri="{FF2B5EF4-FFF2-40B4-BE49-F238E27FC236}">
                      <a16:creationId xmlns:a16="http://schemas.microsoft.com/office/drawing/2014/main" id="{0763D690-E4F6-4D53-AAA8-FCFCF88B3993}"/>
                    </a:ext>
                  </a:extLst>
                </p:cNvPr>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36" name="Freeform: Shape 35">
                  <a:extLst>
                    <a:ext uri="{FF2B5EF4-FFF2-40B4-BE49-F238E27FC236}">
                      <a16:creationId xmlns:a16="http://schemas.microsoft.com/office/drawing/2014/main" id="{4471649F-ECFC-428F-BD24-42DFBF4D6C76}"/>
                    </a:ext>
                  </a:extLst>
                </p:cNvPr>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37" name="Freeform: Shape 36">
                  <a:extLst>
                    <a:ext uri="{FF2B5EF4-FFF2-40B4-BE49-F238E27FC236}">
                      <a16:creationId xmlns:a16="http://schemas.microsoft.com/office/drawing/2014/main" id="{C5BC625A-D728-4F33-A242-C2E2F0907043}"/>
                    </a:ext>
                  </a:extLst>
                </p:cNvPr>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38" name="Freeform: Shape 37">
                  <a:extLst>
                    <a:ext uri="{FF2B5EF4-FFF2-40B4-BE49-F238E27FC236}">
                      <a16:creationId xmlns:a16="http://schemas.microsoft.com/office/drawing/2014/main" id="{F1D50913-2E56-40C8-9507-5A94909B4616}"/>
                    </a:ext>
                  </a:extLst>
                </p:cNvPr>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39" name="Freeform: Shape 38">
                  <a:extLst>
                    <a:ext uri="{FF2B5EF4-FFF2-40B4-BE49-F238E27FC236}">
                      <a16:creationId xmlns:a16="http://schemas.microsoft.com/office/drawing/2014/main" id="{439C652C-2F0C-450E-A253-18CB71C535A9}"/>
                    </a:ext>
                  </a:extLst>
                </p:cNvPr>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40" name="Freeform: Shape 39">
                  <a:extLst>
                    <a:ext uri="{FF2B5EF4-FFF2-40B4-BE49-F238E27FC236}">
                      <a16:creationId xmlns:a16="http://schemas.microsoft.com/office/drawing/2014/main" id="{81F30D83-4F85-4ABC-A1F0-1CC480697ED7}"/>
                    </a:ext>
                  </a:extLst>
                </p:cNvPr>
                <p:cNvSpPr/>
                <p:nvPr/>
              </p:nvSpPr>
              <p:spPr>
                <a:xfrm>
                  <a:off x="3340380" y="6185575"/>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41" name="Freeform: Shape 40">
                  <a:extLst>
                    <a:ext uri="{FF2B5EF4-FFF2-40B4-BE49-F238E27FC236}">
                      <a16:creationId xmlns:a16="http://schemas.microsoft.com/office/drawing/2014/main" id="{1D1FE81F-0E5D-43BD-B4CC-14A02E09AAEA}"/>
                    </a:ext>
                  </a:extLst>
                </p:cNvPr>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grpSp>
        </p:grpSp>
        <p:pic>
          <p:nvPicPr>
            <p:cNvPr id="47" name="Picture 46"/>
            <p:cNvPicPr>
              <a:picLocks noChangeAspect="1"/>
            </p:cNvPicPr>
            <p:nvPr/>
          </p:nvPicPr>
          <p:blipFill>
            <a:blip r:embed="rId6" cstate="print">
              <a:extLst>
                <a:ext uri="{BEBA8EAE-BF5A-486C-A8C5-ECC9F3942E4B}">
                  <a14:imgProps xmlns:a14="http://schemas.microsoft.com/office/drawing/2010/main">
                    <a14:imgLayer r:embed="rId7">
                      <a14:imgEffect>
                        <a14:backgroundRemoval t="9891" b="89988" l="4976" r="95874">
                          <a14:foregroundMark x1="23726" y1="23847" x2="26517" y2="24029"/>
                        </a14:backgroundRemoval>
                      </a14:imgEffect>
                    </a14:imgLayer>
                  </a14:imgProps>
                </a:ext>
                <a:ext uri="{28A0092B-C50C-407E-A947-70E740481C1C}">
                  <a14:useLocalDpi xmlns:a14="http://schemas.microsoft.com/office/drawing/2010/main" val="0"/>
                </a:ext>
              </a:extLst>
            </a:blip>
            <a:stretch>
              <a:fillRect/>
            </a:stretch>
          </p:blipFill>
          <p:spPr>
            <a:xfrm>
              <a:off x="7608502" y="2065142"/>
              <a:ext cx="5417714" cy="5417714"/>
            </a:xfrm>
            <a:prstGeom prst="rect">
              <a:avLst/>
            </a:prstGeom>
          </p:spPr>
        </p:pic>
      </p:grpSp>
    </p:spTree>
    <p:extLst>
      <p:ext uri="{BB962C8B-B14F-4D97-AF65-F5344CB8AC3E}">
        <p14:creationId xmlns:p14="http://schemas.microsoft.com/office/powerpoint/2010/main" val="2262543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66E9A0E-E5F0-BA37-B043-2040722F3806}"/>
              </a:ext>
            </a:extLst>
          </p:cNvPr>
          <p:cNvSpPr/>
          <p:nvPr/>
        </p:nvSpPr>
        <p:spPr>
          <a:xfrm>
            <a:off x="467360" y="599440"/>
            <a:ext cx="11297920" cy="5791200"/>
          </a:xfrm>
          <a:prstGeom prst="roundRect">
            <a:avLst/>
          </a:prstGeom>
          <a:solidFill>
            <a:schemeClr val="bg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499" name="Picture 498">
            <a:extLst>
              <a:ext uri="{FF2B5EF4-FFF2-40B4-BE49-F238E27FC236}">
                <a16:creationId xmlns:a16="http://schemas.microsoft.com/office/drawing/2014/main" id="{733B58C8-13AB-6162-A4B9-4378F3D970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4547"/>
          <a:stretch/>
        </p:blipFill>
        <p:spPr>
          <a:xfrm>
            <a:off x="-488222" y="1821340"/>
            <a:ext cx="13318855" cy="5036660"/>
          </a:xfrm>
          <a:prstGeom prst="rect">
            <a:avLst/>
          </a:prstGeom>
        </p:spPr>
      </p:pic>
      <p:sp>
        <p:nvSpPr>
          <p:cNvPr id="500" name="Speech Bubble: Rectangle with Corners Rounded 499">
            <a:extLst>
              <a:ext uri="{FF2B5EF4-FFF2-40B4-BE49-F238E27FC236}">
                <a16:creationId xmlns:a16="http://schemas.microsoft.com/office/drawing/2014/main" id="{7DAC990F-242B-C523-4BC1-F506578A9D7B}"/>
              </a:ext>
            </a:extLst>
          </p:cNvPr>
          <p:cNvSpPr/>
          <p:nvPr/>
        </p:nvSpPr>
        <p:spPr>
          <a:xfrm>
            <a:off x="2950212" y="684115"/>
            <a:ext cx="7890508" cy="1297085"/>
          </a:xfrm>
          <a:prstGeom prst="wedgeRoundRectCallout">
            <a:avLst>
              <a:gd name="adj1" fmla="val -58315"/>
              <a:gd name="adj2" fmla="val 22918"/>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600" b="1" kern="0" dirty="0" err="1">
                <a:solidFill>
                  <a:srgbClr val="F7A9BD">
                    <a:lumMod val="10000"/>
                  </a:srgbClr>
                </a:solidFill>
                <a:latin typeface="Times New Roman" panose="02020603050405020304" pitchFamily="18" charset="0"/>
                <a:cs typeface="Times New Roman" panose="02020603050405020304" pitchFamily="18" charset="0"/>
                <a:sym typeface="Arial"/>
              </a:rPr>
              <a:t>Kể</a:t>
            </a:r>
            <a:r>
              <a:rPr lang="en-US" sz="36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600" b="1" kern="0" dirty="0" err="1">
                <a:solidFill>
                  <a:srgbClr val="F7A9BD">
                    <a:lumMod val="10000"/>
                  </a:srgbClr>
                </a:solidFill>
                <a:latin typeface="Times New Roman" panose="02020603050405020304" pitchFamily="18" charset="0"/>
                <a:cs typeface="Times New Roman" panose="02020603050405020304" pitchFamily="18" charset="0"/>
                <a:sym typeface="Arial"/>
              </a:rPr>
              <a:t>về</a:t>
            </a:r>
            <a:r>
              <a:rPr lang="en-US" sz="36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600" b="1" kern="0" dirty="0" err="1">
                <a:solidFill>
                  <a:srgbClr val="F7A9BD">
                    <a:lumMod val="10000"/>
                  </a:srgbClr>
                </a:solidFill>
                <a:latin typeface="Times New Roman" panose="02020603050405020304" pitchFamily="18" charset="0"/>
                <a:cs typeface="Times New Roman" panose="02020603050405020304" pitchFamily="18" charset="0"/>
                <a:sym typeface="Arial"/>
              </a:rPr>
              <a:t>những</a:t>
            </a:r>
            <a:r>
              <a:rPr lang="en-US" sz="36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600" b="1" kern="0" dirty="0" err="1">
                <a:solidFill>
                  <a:srgbClr val="F7A9BD">
                    <a:lumMod val="10000"/>
                  </a:srgbClr>
                </a:solidFill>
                <a:latin typeface="Times New Roman" panose="02020603050405020304" pitchFamily="18" charset="0"/>
                <a:cs typeface="Times New Roman" panose="02020603050405020304" pitchFamily="18" charset="0"/>
                <a:sym typeface="Arial"/>
              </a:rPr>
              <a:t>khoảng</a:t>
            </a:r>
            <a:r>
              <a:rPr lang="en-US" sz="36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600" b="1" kern="0" dirty="0" err="1">
                <a:solidFill>
                  <a:srgbClr val="F7A9BD">
                    <a:lumMod val="10000"/>
                  </a:srgbClr>
                </a:solidFill>
                <a:latin typeface="Times New Roman" panose="02020603050405020304" pitchFamily="18" charset="0"/>
                <a:cs typeface="Times New Roman" panose="02020603050405020304" pitchFamily="18" charset="0"/>
                <a:sym typeface="Arial"/>
              </a:rPr>
              <a:t>thời</a:t>
            </a:r>
            <a:r>
              <a:rPr lang="en-US" sz="36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600" b="1" kern="0" dirty="0" err="1">
                <a:solidFill>
                  <a:srgbClr val="F7A9BD">
                    <a:lumMod val="10000"/>
                  </a:srgbClr>
                </a:solidFill>
                <a:latin typeface="Times New Roman" panose="02020603050405020304" pitchFamily="18" charset="0"/>
                <a:cs typeface="Times New Roman" panose="02020603050405020304" pitchFamily="18" charset="0"/>
                <a:sym typeface="Arial"/>
              </a:rPr>
              <a:t>gian</a:t>
            </a:r>
            <a:r>
              <a:rPr lang="en-US" sz="36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600" b="1" kern="0" dirty="0" err="1">
                <a:solidFill>
                  <a:srgbClr val="F7A9BD">
                    <a:lumMod val="10000"/>
                  </a:srgbClr>
                </a:solidFill>
                <a:latin typeface="Times New Roman" panose="02020603050405020304" pitchFamily="18" charset="0"/>
                <a:cs typeface="Times New Roman" panose="02020603050405020304" pitchFamily="18" charset="0"/>
                <a:sym typeface="Arial"/>
              </a:rPr>
              <a:t>vui</a:t>
            </a:r>
            <a:r>
              <a:rPr lang="en-US" sz="36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600" b="1" kern="0" dirty="0" err="1">
                <a:solidFill>
                  <a:srgbClr val="F7A9BD">
                    <a:lumMod val="10000"/>
                  </a:srgbClr>
                </a:solidFill>
                <a:latin typeface="Times New Roman" panose="02020603050405020304" pitchFamily="18" charset="0"/>
                <a:cs typeface="Times New Roman" panose="02020603050405020304" pitchFamily="18" charset="0"/>
                <a:sym typeface="Arial"/>
              </a:rPr>
              <a:t>vẻ</a:t>
            </a:r>
            <a:r>
              <a:rPr lang="en-US" sz="36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600" b="1" kern="0" dirty="0" err="1">
                <a:solidFill>
                  <a:srgbClr val="F7A9BD">
                    <a:lumMod val="10000"/>
                  </a:srgbClr>
                </a:solidFill>
                <a:latin typeface="Times New Roman" panose="02020603050405020304" pitchFamily="18" charset="0"/>
                <a:cs typeface="Times New Roman" panose="02020603050405020304" pitchFamily="18" charset="0"/>
                <a:sym typeface="Arial"/>
              </a:rPr>
              <a:t>đầm</a:t>
            </a:r>
            <a:r>
              <a:rPr lang="en-US" sz="36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600" b="1" kern="0" dirty="0" err="1">
                <a:solidFill>
                  <a:srgbClr val="F7A9BD">
                    <a:lumMod val="10000"/>
                  </a:srgbClr>
                </a:solidFill>
                <a:latin typeface="Times New Roman" panose="02020603050405020304" pitchFamily="18" charset="0"/>
                <a:cs typeface="Times New Roman" panose="02020603050405020304" pitchFamily="18" charset="0"/>
                <a:sym typeface="Arial"/>
              </a:rPr>
              <a:t>ấm</a:t>
            </a:r>
            <a:r>
              <a:rPr lang="en-US" sz="36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600" b="1" kern="0" dirty="0" err="1">
                <a:solidFill>
                  <a:srgbClr val="F7A9BD">
                    <a:lumMod val="10000"/>
                  </a:srgbClr>
                </a:solidFill>
                <a:latin typeface="Times New Roman" panose="02020603050405020304" pitchFamily="18" charset="0"/>
                <a:cs typeface="Times New Roman" panose="02020603050405020304" pitchFamily="18" charset="0"/>
                <a:sym typeface="Arial"/>
              </a:rPr>
              <a:t>của</a:t>
            </a:r>
            <a:r>
              <a:rPr lang="en-US" sz="36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600" b="1" kern="0" dirty="0" err="1">
                <a:solidFill>
                  <a:srgbClr val="F7A9BD">
                    <a:lumMod val="10000"/>
                  </a:srgbClr>
                </a:solidFill>
                <a:latin typeface="Times New Roman" panose="02020603050405020304" pitchFamily="18" charset="0"/>
                <a:cs typeface="Times New Roman" panose="02020603050405020304" pitchFamily="18" charset="0"/>
                <a:sym typeface="Arial"/>
              </a:rPr>
              <a:t>gia</a:t>
            </a:r>
            <a:r>
              <a:rPr lang="en-US" sz="36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600" b="1" kern="0" dirty="0" err="1">
                <a:solidFill>
                  <a:srgbClr val="F7A9BD">
                    <a:lumMod val="10000"/>
                  </a:srgbClr>
                </a:solidFill>
                <a:latin typeface="Times New Roman" panose="02020603050405020304" pitchFamily="18" charset="0"/>
                <a:cs typeface="Times New Roman" panose="02020603050405020304" pitchFamily="18" charset="0"/>
                <a:sym typeface="Arial"/>
              </a:rPr>
              <a:t>đình</a:t>
            </a:r>
            <a:r>
              <a:rPr lang="en-US" sz="36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600" b="1" kern="0" dirty="0" err="1">
                <a:solidFill>
                  <a:srgbClr val="F7A9BD">
                    <a:lumMod val="10000"/>
                  </a:srgbClr>
                </a:solidFill>
                <a:latin typeface="Times New Roman" panose="02020603050405020304" pitchFamily="18" charset="0"/>
                <a:cs typeface="Times New Roman" panose="02020603050405020304" pitchFamily="18" charset="0"/>
                <a:sym typeface="Arial"/>
              </a:rPr>
              <a:t>em</a:t>
            </a:r>
            <a:r>
              <a:rPr lang="en-US" sz="3600" b="1" kern="0" dirty="0">
                <a:solidFill>
                  <a:srgbClr val="F7A9BD">
                    <a:lumMod val="10000"/>
                  </a:srgbClr>
                </a:solidFill>
                <a:latin typeface="Times New Roman" panose="02020603050405020304" pitchFamily="18" charset="0"/>
                <a:cs typeface="Times New Roman" panose="02020603050405020304" pitchFamily="18" charset="0"/>
                <a:sym typeface="Arial"/>
              </a:rPr>
              <a:t>.</a:t>
            </a:r>
            <a:endParaRPr kumimoji="0" lang="en-US" sz="3600" b="1" i="0" u="none" strike="noStrike" kern="0" cap="none" spc="0" normalizeH="0" baseline="0" noProof="0" dirty="0">
              <a:ln>
                <a:noFill/>
              </a:ln>
              <a:solidFill>
                <a:srgbClr val="F7A9BD">
                  <a:lumMod val="10000"/>
                </a:srgbClr>
              </a:solidFill>
              <a:effectLst/>
              <a:uLnTx/>
              <a:uFillTx/>
              <a:latin typeface="Times New Roman" panose="02020603050405020304" pitchFamily="18" charset="0"/>
              <a:cs typeface="Times New Roman" panose="02020603050405020304" pitchFamily="18" charset="0"/>
              <a:sym typeface="Arial"/>
            </a:endParaRPr>
          </a:p>
        </p:txBody>
      </p:sp>
      <p:sp>
        <p:nvSpPr>
          <p:cNvPr id="501" name="Speech Bubble: Rectangle with Corners Rounded 500">
            <a:extLst>
              <a:ext uri="{FF2B5EF4-FFF2-40B4-BE49-F238E27FC236}">
                <a16:creationId xmlns:a16="http://schemas.microsoft.com/office/drawing/2014/main" id="{D850A655-D1C5-4E16-2282-629CB425C4DE}"/>
              </a:ext>
            </a:extLst>
          </p:cNvPr>
          <p:cNvSpPr/>
          <p:nvPr/>
        </p:nvSpPr>
        <p:spPr>
          <a:xfrm>
            <a:off x="4098292" y="2462115"/>
            <a:ext cx="7890508" cy="1266605"/>
          </a:xfrm>
          <a:prstGeom prst="wedgeRoundRectCallout">
            <a:avLst>
              <a:gd name="adj1" fmla="val -58315"/>
              <a:gd name="adj2" fmla="val 22918"/>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200" b="1" kern="0" dirty="0" err="1">
                <a:solidFill>
                  <a:srgbClr val="F7A9BD">
                    <a:lumMod val="10000"/>
                  </a:srgbClr>
                </a:solidFill>
                <a:latin typeface="Times New Roman" panose="02020603050405020304" pitchFamily="18" charset="0"/>
                <a:cs typeface="Times New Roman" panose="02020603050405020304" pitchFamily="18" charset="0"/>
                <a:sym typeface="Arial"/>
              </a:rPr>
              <a:t>Thảo</a:t>
            </a:r>
            <a:r>
              <a:rPr lang="en-US" sz="32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F7A9BD">
                    <a:lumMod val="10000"/>
                  </a:srgbClr>
                </a:solidFill>
                <a:latin typeface="Times New Roman" panose="02020603050405020304" pitchFamily="18" charset="0"/>
                <a:cs typeface="Times New Roman" panose="02020603050405020304" pitchFamily="18" charset="0"/>
                <a:sym typeface="Arial"/>
              </a:rPr>
              <a:t>luận</a:t>
            </a:r>
            <a:r>
              <a:rPr lang="en-US" sz="32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F7A9BD">
                    <a:lumMod val="10000"/>
                  </a:srgbClr>
                </a:solidFill>
                <a:latin typeface="Times New Roman" panose="02020603050405020304" pitchFamily="18" charset="0"/>
                <a:cs typeface="Times New Roman" panose="02020603050405020304" pitchFamily="18" charset="0"/>
                <a:sym typeface="Arial"/>
              </a:rPr>
              <a:t>về</a:t>
            </a:r>
            <a:r>
              <a:rPr lang="en-US" sz="32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F7A9BD">
                    <a:lumMod val="10000"/>
                  </a:srgbClr>
                </a:solidFill>
                <a:latin typeface="Times New Roman" panose="02020603050405020304" pitchFamily="18" charset="0"/>
                <a:cs typeface="Times New Roman" panose="02020603050405020304" pitchFamily="18" charset="0"/>
                <a:sym typeface="Arial"/>
              </a:rPr>
              <a:t>những</a:t>
            </a:r>
            <a:r>
              <a:rPr lang="en-US" sz="32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F7A9BD">
                    <a:lumMod val="10000"/>
                  </a:srgbClr>
                </a:solidFill>
                <a:latin typeface="Times New Roman" panose="02020603050405020304" pitchFamily="18" charset="0"/>
                <a:cs typeface="Times New Roman" panose="02020603050405020304" pitchFamily="18" charset="0"/>
                <a:sym typeface="Arial"/>
              </a:rPr>
              <a:t>điều</a:t>
            </a:r>
            <a:r>
              <a:rPr lang="en-US" sz="32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F7A9BD">
                    <a:lumMod val="10000"/>
                  </a:srgbClr>
                </a:solidFill>
                <a:latin typeface="Times New Roman" panose="02020603050405020304" pitchFamily="18" charset="0"/>
                <a:cs typeface="Times New Roman" panose="02020603050405020304" pitchFamily="18" charset="0"/>
                <a:sym typeface="Arial"/>
              </a:rPr>
              <a:t>tạo</a:t>
            </a:r>
            <a:r>
              <a:rPr lang="en-US" sz="32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F7A9BD">
                    <a:lumMod val="10000"/>
                  </a:srgbClr>
                </a:solidFill>
                <a:latin typeface="Times New Roman" panose="02020603050405020304" pitchFamily="18" charset="0"/>
                <a:cs typeface="Times New Roman" panose="02020603050405020304" pitchFamily="18" charset="0"/>
                <a:sym typeface="Arial"/>
              </a:rPr>
              <a:t>nên</a:t>
            </a:r>
            <a:r>
              <a:rPr lang="en-US" sz="32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F7A9BD">
                    <a:lumMod val="10000"/>
                  </a:srgbClr>
                </a:solidFill>
                <a:latin typeface="Times New Roman" panose="02020603050405020304" pitchFamily="18" charset="0"/>
                <a:cs typeface="Times New Roman" panose="02020603050405020304" pitchFamily="18" charset="0"/>
                <a:sym typeface="Arial"/>
              </a:rPr>
              <a:t>không</a:t>
            </a:r>
            <a:r>
              <a:rPr lang="en-US" sz="32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F7A9BD">
                    <a:lumMod val="10000"/>
                  </a:srgbClr>
                </a:solidFill>
                <a:latin typeface="Times New Roman" panose="02020603050405020304" pitchFamily="18" charset="0"/>
                <a:cs typeface="Times New Roman" panose="02020603050405020304" pitchFamily="18" charset="0"/>
                <a:sym typeface="Arial"/>
              </a:rPr>
              <a:t>khí</a:t>
            </a:r>
            <a:r>
              <a:rPr lang="en-US" sz="32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F7A9BD">
                    <a:lumMod val="10000"/>
                  </a:srgbClr>
                </a:solidFill>
                <a:latin typeface="Times New Roman" panose="02020603050405020304" pitchFamily="18" charset="0"/>
                <a:cs typeface="Times New Roman" panose="02020603050405020304" pitchFamily="18" charset="0"/>
                <a:sym typeface="Arial"/>
              </a:rPr>
              <a:t>vui</a:t>
            </a:r>
            <a:r>
              <a:rPr lang="en-US" sz="32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F7A9BD">
                    <a:lumMod val="10000"/>
                  </a:srgbClr>
                </a:solidFill>
                <a:latin typeface="Times New Roman" panose="02020603050405020304" pitchFamily="18" charset="0"/>
                <a:cs typeface="Times New Roman" panose="02020603050405020304" pitchFamily="18" charset="0"/>
                <a:sym typeface="Arial"/>
              </a:rPr>
              <a:t>vẻ</a:t>
            </a:r>
            <a:r>
              <a:rPr lang="en-US" sz="32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F7A9BD">
                    <a:lumMod val="10000"/>
                  </a:srgbClr>
                </a:solidFill>
                <a:latin typeface="Times New Roman" panose="02020603050405020304" pitchFamily="18" charset="0"/>
                <a:cs typeface="Times New Roman" panose="02020603050405020304" pitchFamily="18" charset="0"/>
                <a:sym typeface="Arial"/>
              </a:rPr>
              <a:t>đầm</a:t>
            </a:r>
            <a:r>
              <a:rPr lang="en-US" sz="32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F7A9BD">
                    <a:lumMod val="10000"/>
                  </a:srgbClr>
                </a:solidFill>
                <a:latin typeface="Times New Roman" panose="02020603050405020304" pitchFamily="18" charset="0"/>
                <a:cs typeface="Times New Roman" panose="02020603050405020304" pitchFamily="18" charset="0"/>
                <a:sym typeface="Arial"/>
              </a:rPr>
              <a:t>ấm</a:t>
            </a:r>
            <a:r>
              <a:rPr lang="en-US" sz="32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F7A9BD">
                    <a:lumMod val="10000"/>
                  </a:srgbClr>
                </a:solidFill>
                <a:latin typeface="Times New Roman" panose="02020603050405020304" pitchFamily="18" charset="0"/>
                <a:cs typeface="Times New Roman" panose="02020603050405020304" pitchFamily="18" charset="0"/>
                <a:sym typeface="Arial"/>
              </a:rPr>
              <a:t>trong</a:t>
            </a:r>
            <a:r>
              <a:rPr lang="en-US" sz="32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F7A9BD">
                    <a:lumMod val="10000"/>
                  </a:srgbClr>
                </a:solidFill>
                <a:latin typeface="Times New Roman" panose="02020603050405020304" pitchFamily="18" charset="0"/>
                <a:cs typeface="Times New Roman" panose="02020603050405020304" pitchFamily="18" charset="0"/>
                <a:sym typeface="Arial"/>
              </a:rPr>
              <a:t>gia</a:t>
            </a:r>
            <a:r>
              <a:rPr lang="en-US" sz="3200" b="1"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F7A9BD">
                    <a:lumMod val="10000"/>
                  </a:srgbClr>
                </a:solidFill>
                <a:latin typeface="Times New Roman" panose="02020603050405020304" pitchFamily="18" charset="0"/>
                <a:cs typeface="Times New Roman" panose="02020603050405020304" pitchFamily="18" charset="0"/>
                <a:sym typeface="Arial"/>
              </a:rPr>
              <a:t>đình</a:t>
            </a:r>
            <a:r>
              <a:rPr lang="en-US" sz="3200" b="1" kern="0" dirty="0">
                <a:solidFill>
                  <a:srgbClr val="F7A9BD">
                    <a:lumMod val="10000"/>
                  </a:srgbClr>
                </a:solidFill>
                <a:latin typeface="Times New Roman" panose="02020603050405020304" pitchFamily="18" charset="0"/>
                <a:cs typeface="Times New Roman" panose="02020603050405020304" pitchFamily="18" charset="0"/>
                <a:sym typeface="Arial"/>
              </a:rPr>
              <a:t>.</a:t>
            </a:r>
            <a:endParaRPr kumimoji="0" lang="en-US" sz="3200" b="1" i="0" u="none" strike="noStrike" kern="0" cap="none" spc="0" normalizeH="0" baseline="0" noProof="0" dirty="0">
              <a:ln>
                <a:noFill/>
              </a:ln>
              <a:solidFill>
                <a:srgbClr val="F7A9BD">
                  <a:lumMod val="10000"/>
                </a:srgbClr>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266148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0"/>
                                        </p:tgtEl>
                                        <p:attrNameLst>
                                          <p:attrName>style.visibility</p:attrName>
                                        </p:attrNameLst>
                                      </p:cBhvr>
                                      <p:to>
                                        <p:strVal val="visible"/>
                                      </p:to>
                                    </p:set>
                                    <p:animEffect transition="in" filter="fade">
                                      <p:cBhvr>
                                        <p:cTn id="7" dur="1000"/>
                                        <p:tgtEl>
                                          <p:spTgt spid="500"/>
                                        </p:tgtEl>
                                      </p:cBhvr>
                                    </p:animEffect>
                                    <p:anim calcmode="lin" valueType="num">
                                      <p:cBhvr>
                                        <p:cTn id="8" dur="1000" fill="hold"/>
                                        <p:tgtEl>
                                          <p:spTgt spid="500"/>
                                        </p:tgtEl>
                                        <p:attrNameLst>
                                          <p:attrName>ppt_x</p:attrName>
                                        </p:attrNameLst>
                                      </p:cBhvr>
                                      <p:tavLst>
                                        <p:tav tm="0">
                                          <p:val>
                                            <p:strVal val="#ppt_x"/>
                                          </p:val>
                                        </p:tav>
                                        <p:tav tm="100000">
                                          <p:val>
                                            <p:strVal val="#ppt_x"/>
                                          </p:val>
                                        </p:tav>
                                      </p:tavLst>
                                    </p:anim>
                                    <p:anim calcmode="lin" valueType="num">
                                      <p:cBhvr>
                                        <p:cTn id="9" dur="1000" fill="hold"/>
                                        <p:tgtEl>
                                          <p:spTgt spid="5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1"/>
                                        </p:tgtEl>
                                        <p:attrNameLst>
                                          <p:attrName>style.visibility</p:attrName>
                                        </p:attrNameLst>
                                      </p:cBhvr>
                                      <p:to>
                                        <p:strVal val="visible"/>
                                      </p:to>
                                    </p:set>
                                    <p:animEffect transition="in" filter="fade">
                                      <p:cBhvr>
                                        <p:cTn id="14" dur="1000"/>
                                        <p:tgtEl>
                                          <p:spTgt spid="501"/>
                                        </p:tgtEl>
                                      </p:cBhvr>
                                    </p:animEffect>
                                    <p:anim calcmode="lin" valueType="num">
                                      <p:cBhvr>
                                        <p:cTn id="15" dur="1000" fill="hold"/>
                                        <p:tgtEl>
                                          <p:spTgt spid="501"/>
                                        </p:tgtEl>
                                        <p:attrNameLst>
                                          <p:attrName>ppt_x</p:attrName>
                                        </p:attrNameLst>
                                      </p:cBhvr>
                                      <p:tavLst>
                                        <p:tav tm="0">
                                          <p:val>
                                            <p:strVal val="#ppt_x"/>
                                          </p:val>
                                        </p:tav>
                                        <p:tav tm="100000">
                                          <p:val>
                                            <p:strVal val="#ppt_x"/>
                                          </p:val>
                                        </p:tav>
                                      </p:tavLst>
                                    </p:anim>
                                    <p:anim calcmode="lin" valueType="num">
                                      <p:cBhvr>
                                        <p:cTn id="16" dur="1000" fill="hold"/>
                                        <p:tgtEl>
                                          <p:spTgt spid="5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 grpId="0" animBg="1"/>
      <p:bldP spid="50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66E9A0E-E5F0-BA37-B043-2040722F3806}"/>
              </a:ext>
            </a:extLst>
          </p:cNvPr>
          <p:cNvSpPr/>
          <p:nvPr/>
        </p:nvSpPr>
        <p:spPr>
          <a:xfrm>
            <a:off x="467360" y="599440"/>
            <a:ext cx="11297920" cy="5791200"/>
          </a:xfrm>
          <a:prstGeom prst="roundRect">
            <a:avLst/>
          </a:prstGeom>
          <a:solidFill>
            <a:schemeClr val="bg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91228D3-C56E-F23F-B269-A28D0D6EF73F}"/>
              </a:ext>
            </a:extLst>
          </p:cNvPr>
          <p:cNvPicPr>
            <a:picLocks noChangeAspect="1"/>
          </p:cNvPicPr>
          <p:nvPr/>
        </p:nvPicPr>
        <p:blipFill>
          <a:blip r:embed="rId2"/>
          <a:stretch>
            <a:fillRect/>
          </a:stretch>
        </p:blipFill>
        <p:spPr>
          <a:xfrm>
            <a:off x="831214" y="1540510"/>
            <a:ext cx="10341681" cy="3905250"/>
          </a:xfrm>
          <a:prstGeom prst="rect">
            <a:avLst/>
          </a:prstGeom>
        </p:spPr>
      </p:pic>
    </p:spTree>
    <p:extLst>
      <p:ext uri="{BB962C8B-B14F-4D97-AF65-F5344CB8AC3E}">
        <p14:creationId xmlns:p14="http://schemas.microsoft.com/office/powerpoint/2010/main" val="3009236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 name="Graphic 170">
            <a:extLst>
              <a:ext uri="{FF2B5EF4-FFF2-40B4-BE49-F238E27FC236}">
                <a16:creationId xmlns:a16="http://schemas.microsoft.com/office/drawing/2014/main" id="{26F52147-B8C0-4B0E-A126-B0C604C3AA72}"/>
              </a:ext>
            </a:extLst>
          </p:cNvPr>
          <p:cNvSpPr/>
          <p:nvPr/>
        </p:nvSpPr>
        <p:spPr>
          <a:xfrm>
            <a:off x="1184993" y="3116363"/>
            <a:ext cx="1200832" cy="683959"/>
          </a:xfrm>
          <a:custGeom>
            <a:avLst/>
            <a:gdLst>
              <a:gd name="connsiteX0" fmla="*/ 518035 w 844293"/>
              <a:gd name="connsiteY0" fmla="*/ 388298 h 392950"/>
              <a:gd name="connsiteX1" fmla="*/ 147322 w 844293"/>
              <a:gd name="connsiteY1" fmla="*/ 392298 h 392950"/>
              <a:gd name="connsiteX2" fmla="*/ 8257 w 844293"/>
              <a:gd name="connsiteY2" fmla="*/ 344292 h 392950"/>
              <a:gd name="connsiteX3" fmla="*/ 106841 w 844293"/>
              <a:gd name="connsiteY3" fmla="*/ 238660 h 392950"/>
              <a:gd name="connsiteX4" fmla="*/ 145131 w 844293"/>
              <a:gd name="connsiteY4" fmla="*/ 50350 h 392950"/>
              <a:gd name="connsiteX5" fmla="*/ 332012 w 844293"/>
              <a:gd name="connsiteY5" fmla="*/ 125979 h 392950"/>
              <a:gd name="connsiteX6" fmla="*/ 488698 w 844293"/>
              <a:gd name="connsiteY6" fmla="*/ 2344 h 392950"/>
              <a:gd name="connsiteX7" fmla="*/ 568899 w 844293"/>
              <a:gd name="connsiteY7" fmla="*/ 171794 h 392950"/>
              <a:gd name="connsiteX8" fmla="*/ 699677 w 844293"/>
              <a:gd name="connsiteY8" fmla="*/ 130456 h 392950"/>
              <a:gd name="connsiteX9" fmla="*/ 697962 w 844293"/>
              <a:gd name="connsiteY9" fmla="*/ 259710 h 392950"/>
              <a:gd name="connsiteX10" fmla="*/ 823883 w 844293"/>
              <a:gd name="connsiteY10" fmla="*/ 272855 h 392950"/>
              <a:gd name="connsiteX11" fmla="*/ 823692 w 844293"/>
              <a:gd name="connsiteY11" fmla="*/ 359056 h 392950"/>
              <a:gd name="connsiteX12" fmla="*/ 518035 w 844293"/>
              <a:gd name="connsiteY12" fmla="*/ 388298 h 39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293" h="392950">
                <a:moveTo>
                  <a:pt x="518035" y="388298"/>
                </a:moveTo>
                <a:cubicBezTo>
                  <a:pt x="417261" y="393346"/>
                  <a:pt x="247811" y="393060"/>
                  <a:pt x="147322" y="392298"/>
                </a:cubicBezTo>
                <a:cubicBezTo>
                  <a:pt x="104269" y="390774"/>
                  <a:pt x="32546" y="388202"/>
                  <a:pt x="8257" y="344292"/>
                </a:cubicBezTo>
                <a:cubicBezTo>
                  <a:pt x="-26700" y="276950"/>
                  <a:pt x="57597" y="248375"/>
                  <a:pt x="106841" y="238660"/>
                </a:cubicBezTo>
                <a:cubicBezTo>
                  <a:pt x="86172" y="171794"/>
                  <a:pt x="60359" y="90451"/>
                  <a:pt x="145131" y="50350"/>
                </a:cubicBezTo>
                <a:cubicBezTo>
                  <a:pt x="221141" y="12822"/>
                  <a:pt x="288006" y="72639"/>
                  <a:pt x="332012" y="125979"/>
                </a:cubicBezTo>
                <a:cubicBezTo>
                  <a:pt x="360015" y="66638"/>
                  <a:pt x="408879" y="-14896"/>
                  <a:pt x="488698" y="2344"/>
                </a:cubicBezTo>
                <a:cubicBezTo>
                  <a:pt x="562803" y="19394"/>
                  <a:pt x="571089" y="108739"/>
                  <a:pt x="568899" y="171794"/>
                </a:cubicBezTo>
                <a:cubicBezTo>
                  <a:pt x="604427" y="141505"/>
                  <a:pt x="651861" y="100071"/>
                  <a:pt x="699677" y="130456"/>
                </a:cubicBezTo>
                <a:cubicBezTo>
                  <a:pt x="755874" y="166937"/>
                  <a:pt x="716727" y="217229"/>
                  <a:pt x="697962" y="259710"/>
                </a:cubicBezTo>
                <a:cubicBezTo>
                  <a:pt x="738063" y="263996"/>
                  <a:pt x="790450" y="242946"/>
                  <a:pt x="823883" y="272855"/>
                </a:cubicBezTo>
                <a:cubicBezTo>
                  <a:pt x="851696" y="296858"/>
                  <a:pt x="850553" y="331243"/>
                  <a:pt x="823692" y="359056"/>
                </a:cubicBezTo>
                <a:cubicBezTo>
                  <a:pt x="778925" y="403347"/>
                  <a:pt x="578233" y="393346"/>
                  <a:pt x="518035" y="388298"/>
                </a:cubicBezTo>
              </a:path>
            </a:pathLst>
          </a:custGeom>
          <a:solidFill>
            <a:srgbClr val="F0FFF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10" name="Rectangle 9"/>
          <p:cNvSpPr/>
          <p:nvPr/>
        </p:nvSpPr>
        <p:spPr>
          <a:xfrm>
            <a:off x="1412240" y="700860"/>
            <a:ext cx="10360535" cy="5509200"/>
          </a:xfrm>
          <a:prstGeom prst="rect">
            <a:avLst/>
          </a:prstGeom>
          <a:solidFill>
            <a:srgbClr val="FDDACA"/>
          </a:solidFill>
        </p:spPr>
        <p:txBody>
          <a:bodyPr wrap="square">
            <a:spAutoFit/>
          </a:bodyPr>
          <a:lstStyle/>
          <a:p>
            <a:pPr algn="just"/>
            <a:endParaRPr lang="en-US" sz="3200" dirty="0">
              <a:solidFill>
                <a:srgbClr val="459B97"/>
              </a:solidFill>
              <a:latin typeface="Times New Roman" panose="02020603050405020304" pitchFamily="18" charset="0"/>
              <a:ea typeface="Cambria" panose="02040503050406030204" pitchFamily="18" charset="0"/>
              <a:cs typeface="Times New Roman" panose="02020603050405020304" pitchFamily="18" charset="0"/>
            </a:endParaRPr>
          </a:p>
          <a:p>
            <a:pPr algn="just"/>
            <a:endParaRPr lang="en-US" sz="3200" dirty="0">
              <a:solidFill>
                <a:srgbClr val="459B97"/>
              </a:solidFill>
              <a:latin typeface="Times New Roman" panose="02020603050405020304" pitchFamily="18" charset="0"/>
              <a:ea typeface="Cambria" panose="02040503050406030204" pitchFamily="18" charset="0"/>
              <a:cs typeface="Times New Roman" panose="02020603050405020304" pitchFamily="18" charset="0"/>
            </a:endParaRPr>
          </a:p>
          <a:p>
            <a:pPr algn="just"/>
            <a:endParaRPr lang="en-US" sz="3200" dirty="0">
              <a:solidFill>
                <a:srgbClr val="459B97"/>
              </a:solidFill>
              <a:latin typeface="Times New Roman" panose="02020603050405020304" pitchFamily="18" charset="0"/>
              <a:ea typeface="Cambria" panose="02040503050406030204" pitchFamily="18" charset="0"/>
              <a:cs typeface="Times New Roman" panose="02020603050405020304" pitchFamily="18" charset="0"/>
            </a:endParaRPr>
          </a:p>
          <a:p>
            <a:pPr algn="just"/>
            <a:endParaRPr lang="en-US" sz="3200" dirty="0">
              <a:solidFill>
                <a:srgbClr val="459B97"/>
              </a:solidFill>
              <a:latin typeface="Times New Roman" panose="02020603050405020304" pitchFamily="18" charset="0"/>
              <a:ea typeface="Cambria" panose="02040503050406030204" pitchFamily="18" charset="0"/>
              <a:cs typeface="Times New Roman" panose="02020603050405020304" pitchFamily="18" charset="0"/>
            </a:endParaRPr>
          </a:p>
          <a:p>
            <a:pPr algn="just"/>
            <a:endParaRPr lang="en-US" sz="3200" dirty="0">
              <a:solidFill>
                <a:srgbClr val="459B97"/>
              </a:solidFill>
              <a:latin typeface="Times New Roman" panose="02020603050405020304" pitchFamily="18" charset="0"/>
              <a:ea typeface="Cambria" panose="02040503050406030204" pitchFamily="18" charset="0"/>
              <a:cs typeface="Times New Roman" panose="02020603050405020304" pitchFamily="18" charset="0"/>
            </a:endParaRPr>
          </a:p>
          <a:p>
            <a:pPr algn="just"/>
            <a:endParaRPr lang="en-US" sz="3200" dirty="0">
              <a:solidFill>
                <a:srgbClr val="459B97"/>
              </a:solidFill>
              <a:latin typeface="Times New Roman" panose="02020603050405020304" pitchFamily="18" charset="0"/>
              <a:ea typeface="Cambria" panose="02040503050406030204" pitchFamily="18" charset="0"/>
              <a:cs typeface="Times New Roman" panose="02020603050405020304" pitchFamily="18" charset="0"/>
            </a:endParaRPr>
          </a:p>
          <a:p>
            <a:pPr algn="just"/>
            <a:endParaRPr lang="en-US" sz="3200" dirty="0">
              <a:solidFill>
                <a:srgbClr val="459B97"/>
              </a:solidFill>
              <a:latin typeface="Times New Roman" panose="02020603050405020304" pitchFamily="18" charset="0"/>
              <a:ea typeface="Cambria" panose="02040503050406030204" pitchFamily="18" charset="0"/>
              <a:cs typeface="Times New Roman" panose="02020603050405020304" pitchFamily="18" charset="0"/>
            </a:endParaRPr>
          </a:p>
          <a:p>
            <a:pPr algn="just"/>
            <a:endParaRPr lang="en-US" sz="3200" dirty="0">
              <a:solidFill>
                <a:srgbClr val="459B97"/>
              </a:solidFill>
              <a:latin typeface="Times New Roman" panose="02020603050405020304" pitchFamily="18" charset="0"/>
              <a:ea typeface="Cambria" panose="02040503050406030204" pitchFamily="18" charset="0"/>
              <a:cs typeface="Times New Roman" panose="02020603050405020304" pitchFamily="18" charset="0"/>
            </a:endParaRPr>
          </a:p>
          <a:p>
            <a:pPr algn="just"/>
            <a:endParaRPr lang="en-US" sz="3200" dirty="0">
              <a:solidFill>
                <a:srgbClr val="459B97"/>
              </a:solidFill>
              <a:latin typeface="Times New Roman" panose="02020603050405020304" pitchFamily="18" charset="0"/>
              <a:ea typeface="Cambria" panose="02040503050406030204" pitchFamily="18" charset="0"/>
              <a:cs typeface="Times New Roman" panose="02020603050405020304" pitchFamily="18" charset="0"/>
            </a:endParaRPr>
          </a:p>
          <a:p>
            <a:pPr algn="just"/>
            <a:endParaRPr lang="en-US" sz="3200" dirty="0">
              <a:solidFill>
                <a:srgbClr val="459B97"/>
              </a:solidFill>
              <a:latin typeface="Times New Roman" panose="02020603050405020304" pitchFamily="18" charset="0"/>
              <a:ea typeface="Cambria" panose="02040503050406030204" pitchFamily="18" charset="0"/>
              <a:cs typeface="Times New Roman" panose="02020603050405020304" pitchFamily="18" charset="0"/>
            </a:endParaRPr>
          </a:p>
          <a:p>
            <a:pPr algn="just"/>
            <a:endParaRPr lang="en-US" sz="3200" dirty="0">
              <a:solidFill>
                <a:srgbClr val="459B97"/>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4" name="Group 3"/>
          <p:cNvGrpSpPr/>
          <p:nvPr/>
        </p:nvGrpSpPr>
        <p:grpSpPr>
          <a:xfrm>
            <a:off x="-581407" y="-919699"/>
            <a:ext cx="3934207" cy="3683219"/>
            <a:chOff x="-406828" y="2166647"/>
            <a:chExt cx="4574819" cy="4720021"/>
          </a:xfrm>
        </p:grpSpPr>
        <p:grpSp>
          <p:nvGrpSpPr>
            <p:cNvPr id="8" name="Group 7"/>
            <p:cNvGrpSpPr/>
            <p:nvPr/>
          </p:nvGrpSpPr>
          <p:grpSpPr>
            <a:xfrm>
              <a:off x="411128" y="2196822"/>
              <a:ext cx="3368392" cy="4689846"/>
              <a:chOff x="595999" y="3349643"/>
              <a:chExt cx="2958600" cy="2866457"/>
            </a:xfrm>
          </p:grpSpPr>
          <p:sp>
            <p:nvSpPr>
              <p:cNvPr id="481" name="Oval 480">
                <a:extLst>
                  <a:ext uri="{FF2B5EF4-FFF2-40B4-BE49-F238E27FC236}">
                    <a16:creationId xmlns:a16="http://schemas.microsoft.com/office/drawing/2014/main" id="{786C7DF4-986E-4BA7-8665-EA5B3569204F}"/>
                  </a:ext>
                </a:extLst>
              </p:cNvPr>
              <p:cNvSpPr/>
              <p:nvPr/>
            </p:nvSpPr>
            <p:spPr>
              <a:xfrm>
                <a:off x="819423" y="5737538"/>
                <a:ext cx="1716238" cy="4785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Times New Roman" panose="02020603050405020304" pitchFamily="18" charset="0"/>
                  <a:cs typeface="Times New Roman" panose="02020603050405020304" pitchFamily="18" charset="0"/>
                </a:endParaRPr>
              </a:p>
            </p:txBody>
          </p:sp>
          <p:pic>
            <p:nvPicPr>
              <p:cNvPr id="12" name="Graphic 11">
                <a:extLst>
                  <a:ext uri="{FF2B5EF4-FFF2-40B4-BE49-F238E27FC236}">
                    <a16:creationId xmlns:a16="http://schemas.microsoft.com/office/drawing/2014/main" id="{69185C07-EF1B-4863-A5F8-5E00693BAF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409635">
                <a:off x="595999" y="3349643"/>
                <a:ext cx="1315552" cy="2558820"/>
              </a:xfrm>
              <a:prstGeom prst="rect">
                <a:avLst/>
              </a:prstGeom>
            </p:spPr>
          </p:pic>
          <p:grpSp>
            <p:nvGrpSpPr>
              <p:cNvPr id="13" name="Graphic 14">
                <a:extLst>
                  <a:ext uri="{FF2B5EF4-FFF2-40B4-BE49-F238E27FC236}">
                    <a16:creationId xmlns:a16="http://schemas.microsoft.com/office/drawing/2014/main" id="{5DC02F87-0E4C-4D27-97DD-D0B9EA65E495}"/>
                  </a:ext>
                </a:extLst>
              </p:cNvPr>
              <p:cNvGrpSpPr/>
              <p:nvPr/>
            </p:nvGrpSpPr>
            <p:grpSpPr>
              <a:xfrm rot="5025652">
                <a:off x="951555" y="4163927"/>
                <a:ext cx="1531512" cy="1219181"/>
                <a:chOff x="5700712" y="3114735"/>
                <a:chExt cx="1531512" cy="1219181"/>
              </a:xfrm>
            </p:grpSpPr>
            <p:sp>
              <p:nvSpPr>
                <p:cNvPr id="14" name="Freeform: Shape 13">
                  <a:extLst>
                    <a:ext uri="{FF2B5EF4-FFF2-40B4-BE49-F238E27FC236}">
                      <a16:creationId xmlns:a16="http://schemas.microsoft.com/office/drawing/2014/main" id="{79757D7F-8FBA-40DF-A1ED-F639323C17BA}"/>
                    </a:ext>
                  </a:extLst>
                </p:cNvPr>
                <p:cNvSpPr/>
                <p:nvPr/>
              </p:nvSpPr>
              <p:spPr>
                <a:xfrm>
                  <a:off x="5700712" y="3114735"/>
                  <a:ext cx="1525020" cy="1219181"/>
                </a:xfrm>
                <a:custGeom>
                  <a:avLst/>
                  <a:gdLst>
                    <a:gd name="connsiteX0" fmla="*/ 1525021 w 1525020"/>
                    <a:gd name="connsiteY0" fmla="*/ 1219181 h 1219181"/>
                    <a:gd name="connsiteX1" fmla="*/ 614500 w 1525020"/>
                    <a:gd name="connsiteY1" fmla="*/ 934759 h 1219181"/>
                    <a:gd name="connsiteX2" fmla="*/ 254231 w 1525020"/>
                    <a:gd name="connsiteY2" fmla="*/ 431818 h 1219181"/>
                    <a:gd name="connsiteX3" fmla="*/ 0 w 1525020"/>
                    <a:gd name="connsiteY3" fmla="*/ 13009 h 1219181"/>
                    <a:gd name="connsiteX4" fmla="*/ 1525021 w 1525020"/>
                    <a:gd name="connsiteY4" fmla="*/ 1219181 h 1219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020" h="1219181">
                      <a:moveTo>
                        <a:pt x="1525021" y="1219181"/>
                      </a:moveTo>
                      <a:cubicBezTo>
                        <a:pt x="1238389" y="1190279"/>
                        <a:pt x="844615" y="1126215"/>
                        <a:pt x="614500" y="934759"/>
                      </a:cubicBezTo>
                      <a:cubicBezTo>
                        <a:pt x="454892" y="799267"/>
                        <a:pt x="346830" y="610388"/>
                        <a:pt x="254231" y="431818"/>
                      </a:cubicBezTo>
                      <a:cubicBezTo>
                        <a:pt x="176729" y="288042"/>
                        <a:pt x="77503" y="156785"/>
                        <a:pt x="0" y="13009"/>
                      </a:cubicBezTo>
                      <a:cubicBezTo>
                        <a:pt x="703048" y="-90451"/>
                        <a:pt x="1523916" y="433475"/>
                        <a:pt x="1525021" y="1219181"/>
                      </a:cubicBezTo>
                    </a:path>
                  </a:pathLst>
                </a:custGeom>
                <a:solidFill>
                  <a:srgbClr val="11564F"/>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15" name="Freeform: Shape 14">
                  <a:extLst>
                    <a:ext uri="{FF2B5EF4-FFF2-40B4-BE49-F238E27FC236}">
                      <a16:creationId xmlns:a16="http://schemas.microsoft.com/office/drawing/2014/main" id="{4348E68A-CD8B-4104-9DAC-50256608EAC8}"/>
                    </a:ext>
                  </a:extLst>
                </p:cNvPr>
                <p:cNvSpPr/>
                <p:nvPr/>
              </p:nvSpPr>
              <p:spPr>
                <a:xfrm>
                  <a:off x="5968890" y="3261000"/>
                  <a:ext cx="1263333" cy="1057459"/>
                </a:xfrm>
                <a:custGeom>
                  <a:avLst/>
                  <a:gdLst>
                    <a:gd name="connsiteX0" fmla="*/ 1259419 w 1263333"/>
                    <a:gd name="connsiteY0" fmla="*/ 1027814 h 1057459"/>
                    <a:gd name="connsiteX1" fmla="*/ 692047 w 1263333"/>
                    <a:gd name="connsiteY1" fmla="*/ 540522 h 1057459"/>
                    <a:gd name="connsiteX2" fmla="*/ 24528 w 1263333"/>
                    <a:gd name="connsiteY2" fmla="*/ 2972 h 1057459"/>
                    <a:gd name="connsiteX3" fmla="*/ 7592 w 1263333"/>
                    <a:gd name="connsiteY3" fmla="*/ 32059 h 1057459"/>
                    <a:gd name="connsiteX4" fmla="*/ 641053 w 1263333"/>
                    <a:gd name="connsiteY4" fmla="*/ 544019 h 1057459"/>
                    <a:gd name="connsiteX5" fmla="*/ 1235671 w 1263333"/>
                    <a:gd name="connsiteY5" fmla="*/ 1051562 h 1057459"/>
                    <a:gd name="connsiteX6" fmla="*/ 1259419 w 1263333"/>
                    <a:gd name="connsiteY6" fmla="*/ 1027814 h 1057459"/>
                    <a:gd name="connsiteX7" fmla="*/ 1259419 w 1263333"/>
                    <a:gd name="connsiteY7" fmla="*/ 1027814 h 105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3333" h="1057459">
                      <a:moveTo>
                        <a:pt x="1259419" y="1027814"/>
                      </a:moveTo>
                      <a:cubicBezTo>
                        <a:pt x="1104045" y="830835"/>
                        <a:pt x="891419" y="688900"/>
                        <a:pt x="692047" y="540522"/>
                      </a:cubicBezTo>
                      <a:cubicBezTo>
                        <a:pt x="462668" y="369868"/>
                        <a:pt x="260719" y="164973"/>
                        <a:pt x="24528" y="2972"/>
                      </a:cubicBezTo>
                      <a:cubicBezTo>
                        <a:pt x="6671" y="-9362"/>
                        <a:pt x="-10265" y="19909"/>
                        <a:pt x="7592" y="32059"/>
                      </a:cubicBezTo>
                      <a:cubicBezTo>
                        <a:pt x="232184" y="185960"/>
                        <a:pt x="424745" y="379625"/>
                        <a:pt x="641053" y="544019"/>
                      </a:cubicBezTo>
                      <a:cubicBezTo>
                        <a:pt x="848157" y="701418"/>
                        <a:pt x="1072750" y="845010"/>
                        <a:pt x="1235671" y="1051562"/>
                      </a:cubicBezTo>
                      <a:cubicBezTo>
                        <a:pt x="1249110" y="1068682"/>
                        <a:pt x="1272674" y="1044750"/>
                        <a:pt x="1259419" y="1027814"/>
                      </a:cubicBezTo>
                      <a:lnTo>
                        <a:pt x="1259419" y="1027814"/>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16" name="Freeform: Shape 15">
                  <a:extLst>
                    <a:ext uri="{FF2B5EF4-FFF2-40B4-BE49-F238E27FC236}">
                      <a16:creationId xmlns:a16="http://schemas.microsoft.com/office/drawing/2014/main" id="{33B83DE1-730F-4393-A667-1BDF178FD49B}"/>
                    </a:ext>
                  </a:extLst>
                </p:cNvPr>
                <p:cNvSpPr/>
                <p:nvPr/>
              </p:nvSpPr>
              <p:spPr>
                <a:xfrm>
                  <a:off x="6806508" y="3906779"/>
                  <a:ext cx="313118" cy="287805"/>
                </a:xfrm>
                <a:custGeom>
                  <a:avLst/>
                  <a:gdLst>
                    <a:gd name="connsiteX0" fmla="*/ 16246 w 313118"/>
                    <a:gd name="connsiteY0" fmla="*/ 279128 h 287805"/>
                    <a:gd name="connsiteX1" fmla="*/ 296251 w 313118"/>
                    <a:gd name="connsiteY1" fmla="*/ 287780 h 287805"/>
                    <a:gd name="connsiteX2" fmla="*/ 313003 w 313118"/>
                    <a:gd name="connsiteY2" fmla="*/ 271028 h 287805"/>
                    <a:gd name="connsiteX3" fmla="*/ 275633 w 313118"/>
                    <a:gd name="connsiteY3" fmla="*/ 7592 h 287805"/>
                    <a:gd name="connsiteX4" fmla="*/ 246546 w 313118"/>
                    <a:gd name="connsiteY4" fmla="*/ 24528 h 287805"/>
                    <a:gd name="connsiteX5" fmla="*/ 279314 w 313118"/>
                    <a:gd name="connsiteY5" fmla="*/ 271028 h 287805"/>
                    <a:gd name="connsiteX6" fmla="*/ 296067 w 313118"/>
                    <a:gd name="connsiteY6" fmla="*/ 254275 h 287805"/>
                    <a:gd name="connsiteX7" fmla="*/ 16062 w 313118"/>
                    <a:gd name="connsiteY7" fmla="*/ 245623 h 287805"/>
                    <a:gd name="connsiteX8" fmla="*/ 16246 w 313118"/>
                    <a:gd name="connsiteY8" fmla="*/ 279128 h 287805"/>
                    <a:gd name="connsiteX9" fmla="*/ 16246 w 313118"/>
                    <a:gd name="connsiteY9" fmla="*/ 279128 h 28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18" h="287805">
                      <a:moveTo>
                        <a:pt x="16246" y="279128"/>
                      </a:moveTo>
                      <a:cubicBezTo>
                        <a:pt x="109397" y="285755"/>
                        <a:pt x="202916" y="282257"/>
                        <a:pt x="296251" y="287780"/>
                      </a:cubicBezTo>
                      <a:cubicBezTo>
                        <a:pt x="304535" y="288332"/>
                        <a:pt x="314292" y="279680"/>
                        <a:pt x="313003" y="271028"/>
                      </a:cubicBezTo>
                      <a:cubicBezTo>
                        <a:pt x="301037" y="182111"/>
                        <a:pt x="329756" y="86567"/>
                        <a:pt x="275633" y="7592"/>
                      </a:cubicBezTo>
                      <a:cubicBezTo>
                        <a:pt x="263482" y="-10265"/>
                        <a:pt x="234212" y="6671"/>
                        <a:pt x="246546" y="24528"/>
                      </a:cubicBezTo>
                      <a:cubicBezTo>
                        <a:pt x="296251" y="97245"/>
                        <a:pt x="268269" y="188923"/>
                        <a:pt x="279314" y="271028"/>
                      </a:cubicBezTo>
                      <a:cubicBezTo>
                        <a:pt x="284837" y="265505"/>
                        <a:pt x="290544" y="259798"/>
                        <a:pt x="296067" y="254275"/>
                      </a:cubicBezTo>
                      <a:cubicBezTo>
                        <a:pt x="202732" y="248753"/>
                        <a:pt x="109397" y="252250"/>
                        <a:pt x="16062" y="245623"/>
                      </a:cubicBezTo>
                      <a:cubicBezTo>
                        <a:pt x="-5476" y="243966"/>
                        <a:pt x="-5292" y="277655"/>
                        <a:pt x="16246" y="279128"/>
                      </a:cubicBezTo>
                      <a:lnTo>
                        <a:pt x="16246" y="279128"/>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17" name="Freeform: Shape 16">
                  <a:extLst>
                    <a:ext uri="{FF2B5EF4-FFF2-40B4-BE49-F238E27FC236}">
                      <a16:creationId xmlns:a16="http://schemas.microsoft.com/office/drawing/2014/main" id="{D04573DE-6B28-4FB3-A852-426486151B60}"/>
                    </a:ext>
                  </a:extLst>
                </p:cNvPr>
                <p:cNvSpPr/>
                <p:nvPr/>
              </p:nvSpPr>
              <p:spPr>
                <a:xfrm>
                  <a:off x="6540978" y="3721350"/>
                  <a:ext cx="433228" cy="353816"/>
                </a:xfrm>
                <a:custGeom>
                  <a:avLst/>
                  <a:gdLst>
                    <a:gd name="connsiteX0" fmla="*/ 16131 w 433228"/>
                    <a:gd name="connsiteY0" fmla="*/ 312680 h 353816"/>
                    <a:gd name="connsiteX1" fmla="*/ 411561 w 433228"/>
                    <a:gd name="connsiteY1" fmla="*/ 353364 h 353816"/>
                    <a:gd name="connsiteX2" fmla="*/ 432916 w 433228"/>
                    <a:gd name="connsiteY2" fmla="*/ 337164 h 353816"/>
                    <a:gd name="connsiteX3" fmla="*/ 358175 w 433228"/>
                    <a:gd name="connsiteY3" fmla="*/ 8375 h 353816"/>
                    <a:gd name="connsiteX4" fmla="*/ 329088 w 433228"/>
                    <a:gd name="connsiteY4" fmla="*/ 25312 h 353816"/>
                    <a:gd name="connsiteX5" fmla="*/ 399227 w 433228"/>
                    <a:gd name="connsiteY5" fmla="*/ 337164 h 353816"/>
                    <a:gd name="connsiteX6" fmla="*/ 420582 w 433228"/>
                    <a:gd name="connsiteY6" fmla="*/ 320964 h 353816"/>
                    <a:gd name="connsiteX7" fmla="*/ 16315 w 433228"/>
                    <a:gd name="connsiteY7" fmla="*/ 279175 h 353816"/>
                    <a:gd name="connsiteX8" fmla="*/ 16131 w 433228"/>
                    <a:gd name="connsiteY8" fmla="*/ 312680 h 353816"/>
                    <a:gd name="connsiteX9" fmla="*/ 16131 w 433228"/>
                    <a:gd name="connsiteY9" fmla="*/ 312680 h 35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228" h="353816">
                      <a:moveTo>
                        <a:pt x="16131" y="312680"/>
                      </a:moveTo>
                      <a:cubicBezTo>
                        <a:pt x="149414" y="306973"/>
                        <a:pt x="281408" y="325198"/>
                        <a:pt x="411561" y="353364"/>
                      </a:cubicBezTo>
                      <a:cubicBezTo>
                        <a:pt x="422423" y="355758"/>
                        <a:pt x="432548" y="348394"/>
                        <a:pt x="432916" y="337164"/>
                      </a:cubicBezTo>
                      <a:cubicBezTo>
                        <a:pt x="436414" y="226893"/>
                        <a:pt x="410457" y="105576"/>
                        <a:pt x="358175" y="8375"/>
                      </a:cubicBezTo>
                      <a:cubicBezTo>
                        <a:pt x="347866" y="-10770"/>
                        <a:pt x="318963" y="6350"/>
                        <a:pt x="329088" y="25312"/>
                      </a:cubicBezTo>
                      <a:cubicBezTo>
                        <a:pt x="378425" y="117174"/>
                        <a:pt x="402541" y="233336"/>
                        <a:pt x="399227" y="337164"/>
                      </a:cubicBezTo>
                      <a:cubicBezTo>
                        <a:pt x="406223" y="331826"/>
                        <a:pt x="413402" y="326303"/>
                        <a:pt x="420582" y="320964"/>
                      </a:cubicBezTo>
                      <a:cubicBezTo>
                        <a:pt x="287667" y="292246"/>
                        <a:pt x="152544" y="273284"/>
                        <a:pt x="16315" y="279175"/>
                      </a:cubicBezTo>
                      <a:cubicBezTo>
                        <a:pt x="-5408" y="279912"/>
                        <a:pt x="-5408" y="313601"/>
                        <a:pt x="16131" y="312680"/>
                      </a:cubicBezTo>
                      <a:lnTo>
                        <a:pt x="16131" y="312680"/>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18" name="Freeform: Shape 17">
                  <a:extLst>
                    <a:ext uri="{FF2B5EF4-FFF2-40B4-BE49-F238E27FC236}">
                      <a16:creationId xmlns:a16="http://schemas.microsoft.com/office/drawing/2014/main" id="{853ED4D0-704F-4897-910A-6CC77EC59A99}"/>
                    </a:ext>
                  </a:extLst>
                </p:cNvPr>
                <p:cNvSpPr/>
                <p:nvPr/>
              </p:nvSpPr>
              <p:spPr>
                <a:xfrm>
                  <a:off x="6366366" y="3488568"/>
                  <a:ext cx="332782" cy="375188"/>
                </a:xfrm>
                <a:custGeom>
                  <a:avLst/>
                  <a:gdLst>
                    <a:gd name="connsiteX0" fmla="*/ 16223 w 332782"/>
                    <a:gd name="connsiteY0" fmla="*/ 375177 h 375188"/>
                    <a:gd name="connsiteX1" fmla="*/ 312244 w 332782"/>
                    <a:gd name="connsiteY1" fmla="*/ 369838 h 375188"/>
                    <a:gd name="connsiteX2" fmla="*/ 328444 w 332782"/>
                    <a:gd name="connsiteY2" fmla="*/ 357504 h 375188"/>
                    <a:gd name="connsiteX3" fmla="*/ 264748 w 332782"/>
                    <a:gd name="connsiteY3" fmla="*/ 8649 h 375188"/>
                    <a:gd name="connsiteX4" fmla="*/ 235661 w 332782"/>
                    <a:gd name="connsiteY4" fmla="*/ 25586 h 375188"/>
                    <a:gd name="connsiteX5" fmla="*/ 297516 w 332782"/>
                    <a:gd name="connsiteY5" fmla="*/ 286444 h 375188"/>
                    <a:gd name="connsiteX6" fmla="*/ 298068 w 332782"/>
                    <a:gd name="connsiteY6" fmla="*/ 329706 h 375188"/>
                    <a:gd name="connsiteX7" fmla="*/ 214122 w 332782"/>
                    <a:gd name="connsiteY7" fmla="*/ 335965 h 375188"/>
                    <a:gd name="connsiteX8" fmla="*/ 16223 w 332782"/>
                    <a:gd name="connsiteY8" fmla="*/ 341672 h 375188"/>
                    <a:gd name="connsiteX9" fmla="*/ 16223 w 332782"/>
                    <a:gd name="connsiteY9" fmla="*/ 375177 h 375188"/>
                    <a:gd name="connsiteX10" fmla="*/ 16223 w 332782"/>
                    <a:gd name="connsiteY10" fmla="*/ 375177 h 37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782" h="375188">
                      <a:moveTo>
                        <a:pt x="16223" y="375177"/>
                      </a:moveTo>
                      <a:cubicBezTo>
                        <a:pt x="114897" y="371495"/>
                        <a:pt x="213570" y="368181"/>
                        <a:pt x="312244" y="369838"/>
                      </a:cubicBezTo>
                      <a:cubicBezTo>
                        <a:pt x="319055" y="370022"/>
                        <a:pt x="327339" y="364684"/>
                        <a:pt x="328444" y="357504"/>
                      </a:cubicBezTo>
                      <a:cubicBezTo>
                        <a:pt x="345012" y="246312"/>
                        <a:pt x="312060" y="108979"/>
                        <a:pt x="264748" y="8649"/>
                      </a:cubicBezTo>
                      <a:cubicBezTo>
                        <a:pt x="255543" y="-10865"/>
                        <a:pt x="226457" y="6072"/>
                        <a:pt x="235661" y="25586"/>
                      </a:cubicBezTo>
                      <a:cubicBezTo>
                        <a:pt x="273216" y="105298"/>
                        <a:pt x="290521" y="199369"/>
                        <a:pt x="297516" y="286444"/>
                      </a:cubicBezTo>
                      <a:cubicBezTo>
                        <a:pt x="298621" y="300804"/>
                        <a:pt x="298437" y="315163"/>
                        <a:pt x="298068" y="329706"/>
                      </a:cubicBezTo>
                      <a:cubicBezTo>
                        <a:pt x="297700" y="341488"/>
                        <a:pt x="222959" y="335781"/>
                        <a:pt x="214122" y="335965"/>
                      </a:cubicBezTo>
                      <a:cubicBezTo>
                        <a:pt x="148033" y="336518"/>
                        <a:pt x="82128" y="339279"/>
                        <a:pt x="16223" y="341672"/>
                      </a:cubicBezTo>
                      <a:cubicBezTo>
                        <a:pt x="-5316" y="342408"/>
                        <a:pt x="-5500" y="375913"/>
                        <a:pt x="16223" y="375177"/>
                      </a:cubicBezTo>
                      <a:lnTo>
                        <a:pt x="16223" y="375177"/>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19" name="Freeform: Shape 18">
                  <a:extLst>
                    <a:ext uri="{FF2B5EF4-FFF2-40B4-BE49-F238E27FC236}">
                      <a16:creationId xmlns:a16="http://schemas.microsoft.com/office/drawing/2014/main" id="{445CC0E4-BD04-4CFB-994E-9D184615E264}"/>
                    </a:ext>
                  </a:extLst>
                </p:cNvPr>
                <p:cNvSpPr/>
                <p:nvPr/>
              </p:nvSpPr>
              <p:spPr>
                <a:xfrm>
                  <a:off x="6183286" y="3406068"/>
                  <a:ext cx="304279" cy="273031"/>
                </a:xfrm>
                <a:custGeom>
                  <a:avLst/>
                  <a:gdLst>
                    <a:gd name="connsiteX0" fmla="*/ 16315 w 304279"/>
                    <a:gd name="connsiteY0" fmla="*/ 273032 h 273031"/>
                    <a:gd name="connsiteX1" fmla="*/ 286379 w 304279"/>
                    <a:gd name="connsiteY1" fmla="*/ 272848 h 273031"/>
                    <a:gd name="connsiteX2" fmla="*/ 303131 w 304279"/>
                    <a:gd name="connsiteY2" fmla="*/ 256095 h 273031"/>
                    <a:gd name="connsiteX3" fmla="*/ 300922 w 304279"/>
                    <a:gd name="connsiteY3" fmla="*/ 16223 h 273031"/>
                    <a:gd name="connsiteX4" fmla="*/ 267233 w 304279"/>
                    <a:gd name="connsiteY4" fmla="*/ 16223 h 273031"/>
                    <a:gd name="connsiteX5" fmla="*/ 269442 w 304279"/>
                    <a:gd name="connsiteY5" fmla="*/ 256095 h 273031"/>
                    <a:gd name="connsiteX6" fmla="*/ 286195 w 304279"/>
                    <a:gd name="connsiteY6" fmla="*/ 239343 h 273031"/>
                    <a:gd name="connsiteX7" fmla="*/ 16131 w 304279"/>
                    <a:gd name="connsiteY7" fmla="*/ 239527 h 273031"/>
                    <a:gd name="connsiteX8" fmla="*/ 16315 w 304279"/>
                    <a:gd name="connsiteY8" fmla="*/ 273032 h 273031"/>
                    <a:gd name="connsiteX9" fmla="*/ 16315 w 304279"/>
                    <a:gd name="connsiteY9" fmla="*/ 273032 h 27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279" h="273031">
                      <a:moveTo>
                        <a:pt x="16315" y="273032"/>
                      </a:moveTo>
                      <a:cubicBezTo>
                        <a:pt x="106336" y="273032"/>
                        <a:pt x="196358" y="267693"/>
                        <a:pt x="286379" y="272848"/>
                      </a:cubicBezTo>
                      <a:cubicBezTo>
                        <a:pt x="295767" y="273400"/>
                        <a:pt x="302947" y="264748"/>
                        <a:pt x="303131" y="256095"/>
                      </a:cubicBezTo>
                      <a:cubicBezTo>
                        <a:pt x="305708" y="176015"/>
                        <a:pt x="303499" y="96119"/>
                        <a:pt x="300922" y="16223"/>
                      </a:cubicBezTo>
                      <a:cubicBezTo>
                        <a:pt x="300186" y="-5316"/>
                        <a:pt x="266497" y="-5500"/>
                        <a:pt x="267233" y="16223"/>
                      </a:cubicBezTo>
                      <a:cubicBezTo>
                        <a:pt x="269810" y="96303"/>
                        <a:pt x="272019" y="176199"/>
                        <a:pt x="269442" y="256095"/>
                      </a:cubicBezTo>
                      <a:cubicBezTo>
                        <a:pt x="274965" y="250389"/>
                        <a:pt x="280672" y="244866"/>
                        <a:pt x="286195" y="239343"/>
                      </a:cubicBezTo>
                      <a:cubicBezTo>
                        <a:pt x="196173" y="234188"/>
                        <a:pt x="106152" y="239527"/>
                        <a:pt x="16131" y="239527"/>
                      </a:cubicBezTo>
                      <a:cubicBezTo>
                        <a:pt x="-5408" y="239343"/>
                        <a:pt x="-5408" y="273032"/>
                        <a:pt x="16315" y="273032"/>
                      </a:cubicBezTo>
                      <a:lnTo>
                        <a:pt x="16315" y="273032"/>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0" name="Freeform: Shape 19">
                  <a:extLst>
                    <a:ext uri="{FF2B5EF4-FFF2-40B4-BE49-F238E27FC236}">
                      <a16:creationId xmlns:a16="http://schemas.microsoft.com/office/drawing/2014/main" id="{CD8ABBF4-DB6C-4999-91C1-2E177586E98A}"/>
                    </a:ext>
                  </a:extLst>
                </p:cNvPr>
                <p:cNvSpPr/>
                <p:nvPr/>
              </p:nvSpPr>
              <p:spPr>
                <a:xfrm>
                  <a:off x="6010999" y="3220826"/>
                  <a:ext cx="229844" cy="261561"/>
                </a:xfrm>
                <a:custGeom>
                  <a:avLst/>
                  <a:gdLst>
                    <a:gd name="connsiteX0" fmla="*/ 16108 w 229844"/>
                    <a:gd name="connsiteY0" fmla="*/ 257798 h 261561"/>
                    <a:gd name="connsiteX1" fmla="*/ 206828 w 229844"/>
                    <a:gd name="connsiteY1" fmla="*/ 261296 h 261561"/>
                    <a:gd name="connsiteX2" fmla="*/ 227446 w 229844"/>
                    <a:gd name="connsiteY2" fmla="*/ 249514 h 261561"/>
                    <a:gd name="connsiteX3" fmla="*/ 198359 w 229844"/>
                    <a:gd name="connsiteY3" fmla="*/ 16085 h 261561"/>
                    <a:gd name="connsiteX4" fmla="*/ 164671 w 229844"/>
                    <a:gd name="connsiteY4" fmla="*/ 16085 h 261561"/>
                    <a:gd name="connsiteX5" fmla="*/ 195046 w 229844"/>
                    <a:gd name="connsiteY5" fmla="*/ 240678 h 261561"/>
                    <a:gd name="connsiteX6" fmla="*/ 215664 w 229844"/>
                    <a:gd name="connsiteY6" fmla="*/ 228896 h 261561"/>
                    <a:gd name="connsiteX7" fmla="*/ 15924 w 229844"/>
                    <a:gd name="connsiteY7" fmla="*/ 224294 h 261561"/>
                    <a:gd name="connsiteX8" fmla="*/ 16108 w 229844"/>
                    <a:gd name="connsiteY8" fmla="*/ 257798 h 261561"/>
                    <a:gd name="connsiteX9" fmla="*/ 16108 w 229844"/>
                    <a:gd name="connsiteY9" fmla="*/ 257798 h 26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844" h="261561">
                      <a:moveTo>
                        <a:pt x="16108" y="257798"/>
                      </a:moveTo>
                      <a:cubicBezTo>
                        <a:pt x="79988" y="251171"/>
                        <a:pt x="143316" y="250987"/>
                        <a:pt x="206828" y="261296"/>
                      </a:cubicBezTo>
                      <a:cubicBezTo>
                        <a:pt x="214928" y="262585"/>
                        <a:pt x="226157" y="259271"/>
                        <a:pt x="227446" y="249514"/>
                      </a:cubicBezTo>
                      <a:cubicBezTo>
                        <a:pt x="239044" y="168514"/>
                        <a:pt x="205171" y="95613"/>
                        <a:pt x="198359" y="16085"/>
                      </a:cubicBezTo>
                      <a:cubicBezTo>
                        <a:pt x="196519" y="-5270"/>
                        <a:pt x="162830" y="-5454"/>
                        <a:pt x="164671" y="16085"/>
                      </a:cubicBezTo>
                      <a:cubicBezTo>
                        <a:pt x="171114" y="91195"/>
                        <a:pt x="206091" y="164648"/>
                        <a:pt x="195046" y="240678"/>
                      </a:cubicBezTo>
                      <a:cubicBezTo>
                        <a:pt x="202041" y="236812"/>
                        <a:pt x="208853" y="232762"/>
                        <a:pt x="215664" y="228896"/>
                      </a:cubicBezTo>
                      <a:cubicBezTo>
                        <a:pt x="149023" y="218034"/>
                        <a:pt x="82934" y="217114"/>
                        <a:pt x="15924" y="224294"/>
                      </a:cubicBezTo>
                      <a:cubicBezTo>
                        <a:pt x="-5247" y="226503"/>
                        <a:pt x="-5431" y="260191"/>
                        <a:pt x="16108" y="257798"/>
                      </a:cubicBezTo>
                      <a:lnTo>
                        <a:pt x="16108" y="257798"/>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1" name="Freeform: Shape 20">
                  <a:extLst>
                    <a:ext uri="{FF2B5EF4-FFF2-40B4-BE49-F238E27FC236}">
                      <a16:creationId xmlns:a16="http://schemas.microsoft.com/office/drawing/2014/main" id="{EAE30E5B-EC5E-480E-AD4F-D959188A229A}"/>
                    </a:ext>
                  </a:extLst>
                </p:cNvPr>
                <p:cNvSpPr/>
                <p:nvPr/>
              </p:nvSpPr>
              <p:spPr>
                <a:xfrm>
                  <a:off x="6356310" y="3354914"/>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2" name="Freeform: Shape 21">
                  <a:extLst>
                    <a:ext uri="{FF2B5EF4-FFF2-40B4-BE49-F238E27FC236}">
                      <a16:creationId xmlns:a16="http://schemas.microsoft.com/office/drawing/2014/main" id="{7B295989-FA7E-4D99-8FA9-AF090F3DDDF1}"/>
                    </a:ext>
                  </a:extLst>
                </p:cNvPr>
                <p:cNvSpPr/>
                <p:nvPr/>
              </p:nvSpPr>
              <p:spPr>
                <a:xfrm>
                  <a:off x="6297032" y="3301895"/>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3" name="Freeform: Shape 22">
                  <a:extLst>
                    <a:ext uri="{FF2B5EF4-FFF2-40B4-BE49-F238E27FC236}">
                      <a16:creationId xmlns:a16="http://schemas.microsoft.com/office/drawing/2014/main" id="{6E918CD1-E422-4440-91D2-7926CF06ACB0}"/>
                    </a:ext>
                  </a:extLst>
                </p:cNvPr>
                <p:cNvSpPr/>
                <p:nvPr/>
              </p:nvSpPr>
              <p:spPr>
                <a:xfrm>
                  <a:off x="6369197" y="3284775"/>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4" name="Freeform: Shape 23">
                  <a:extLst>
                    <a:ext uri="{FF2B5EF4-FFF2-40B4-BE49-F238E27FC236}">
                      <a16:creationId xmlns:a16="http://schemas.microsoft.com/office/drawing/2014/main" id="{EAD9553B-582B-42AA-BB86-B613425C039A}"/>
                    </a:ext>
                  </a:extLst>
                </p:cNvPr>
                <p:cNvSpPr/>
                <p:nvPr/>
              </p:nvSpPr>
              <p:spPr>
                <a:xfrm>
                  <a:off x="6247512" y="3822324"/>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5" name="Freeform: Shape 24">
                  <a:extLst>
                    <a:ext uri="{FF2B5EF4-FFF2-40B4-BE49-F238E27FC236}">
                      <a16:creationId xmlns:a16="http://schemas.microsoft.com/office/drawing/2014/main" id="{7D705765-D52A-4B98-BAD2-9369CCE11303}"/>
                    </a:ext>
                  </a:extLst>
                </p:cNvPr>
                <p:cNvSpPr/>
                <p:nvPr/>
              </p:nvSpPr>
              <p:spPr>
                <a:xfrm>
                  <a:off x="6181054" y="377354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6" name="Freeform: Shape 25">
                  <a:extLst>
                    <a:ext uri="{FF2B5EF4-FFF2-40B4-BE49-F238E27FC236}">
                      <a16:creationId xmlns:a16="http://schemas.microsoft.com/office/drawing/2014/main" id="{980FED43-DEAE-437A-A49B-3371159FD4D7}"/>
                    </a:ext>
                  </a:extLst>
                </p:cNvPr>
                <p:cNvSpPr/>
                <p:nvPr/>
              </p:nvSpPr>
              <p:spPr>
                <a:xfrm>
                  <a:off x="6267762" y="3747951"/>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184"/>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7" name="Freeform: Shape 26">
                  <a:extLst>
                    <a:ext uri="{FF2B5EF4-FFF2-40B4-BE49-F238E27FC236}">
                      <a16:creationId xmlns:a16="http://schemas.microsoft.com/office/drawing/2014/main" id="{BCCE7D71-3BC7-48B5-8530-45A74A8EBF10}"/>
                    </a:ext>
                  </a:extLst>
                </p:cNvPr>
                <p:cNvSpPr/>
                <p:nvPr/>
              </p:nvSpPr>
              <p:spPr>
                <a:xfrm>
                  <a:off x="5863311" y="322697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8" name="Freeform: Shape 27">
                  <a:extLst>
                    <a:ext uri="{FF2B5EF4-FFF2-40B4-BE49-F238E27FC236}">
                      <a16:creationId xmlns:a16="http://schemas.microsoft.com/office/drawing/2014/main" id="{E486181F-5A25-46E2-84AD-C2251DE5065A}"/>
                    </a:ext>
                  </a:extLst>
                </p:cNvPr>
                <p:cNvSpPr/>
                <p:nvPr/>
              </p:nvSpPr>
              <p:spPr>
                <a:xfrm>
                  <a:off x="5904364" y="3189047"/>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29" name="Freeform: Shape 28">
                  <a:extLst>
                    <a:ext uri="{FF2B5EF4-FFF2-40B4-BE49-F238E27FC236}">
                      <a16:creationId xmlns:a16="http://schemas.microsoft.com/office/drawing/2014/main" id="{74350BEB-8B35-476B-9E37-3AD73F28F68E}"/>
                    </a:ext>
                  </a:extLst>
                </p:cNvPr>
                <p:cNvSpPr/>
                <p:nvPr/>
              </p:nvSpPr>
              <p:spPr>
                <a:xfrm>
                  <a:off x="6676263" y="3441805"/>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30" name="Freeform: Shape 29">
                  <a:extLst>
                    <a:ext uri="{FF2B5EF4-FFF2-40B4-BE49-F238E27FC236}">
                      <a16:creationId xmlns:a16="http://schemas.microsoft.com/office/drawing/2014/main" id="{F298CBEF-A420-48B8-809F-79F1B2E6E8C9}"/>
                    </a:ext>
                  </a:extLst>
                </p:cNvPr>
                <p:cNvSpPr/>
                <p:nvPr/>
              </p:nvSpPr>
              <p:spPr>
                <a:xfrm>
                  <a:off x="6621219" y="3396151"/>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31" name="Freeform: Shape 30">
                  <a:extLst>
                    <a:ext uri="{FF2B5EF4-FFF2-40B4-BE49-F238E27FC236}">
                      <a16:creationId xmlns:a16="http://schemas.microsoft.com/office/drawing/2014/main" id="{0D88FF10-F678-4239-8AEF-265ECF662D39}"/>
                    </a:ext>
                  </a:extLst>
                </p:cNvPr>
                <p:cNvSpPr/>
                <p:nvPr/>
              </p:nvSpPr>
              <p:spPr>
                <a:xfrm>
                  <a:off x="6495484" y="406146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32" name="Freeform: Shape 31">
                  <a:extLst>
                    <a:ext uri="{FF2B5EF4-FFF2-40B4-BE49-F238E27FC236}">
                      <a16:creationId xmlns:a16="http://schemas.microsoft.com/office/drawing/2014/main" id="{AD942CA1-064E-47C3-B55E-F1168755EE23}"/>
                    </a:ext>
                  </a:extLst>
                </p:cNvPr>
                <p:cNvSpPr/>
                <p:nvPr/>
              </p:nvSpPr>
              <p:spPr>
                <a:xfrm>
                  <a:off x="6428474" y="403716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grpSp>
          <p:grpSp>
            <p:nvGrpSpPr>
              <p:cNvPr id="33" name="Graphic 233">
                <a:extLst>
                  <a:ext uri="{FF2B5EF4-FFF2-40B4-BE49-F238E27FC236}">
                    <a16:creationId xmlns:a16="http://schemas.microsoft.com/office/drawing/2014/main" id="{0C89763A-8030-4DC4-92AC-8F49222092D1}"/>
                  </a:ext>
                </a:extLst>
              </p:cNvPr>
              <p:cNvGrpSpPr/>
              <p:nvPr/>
            </p:nvGrpSpPr>
            <p:grpSpPr>
              <a:xfrm>
                <a:off x="1956980" y="4116239"/>
                <a:ext cx="1597619" cy="1648486"/>
                <a:chOff x="2651548" y="5448024"/>
                <a:chExt cx="1484014" cy="1429613"/>
              </a:xfrm>
            </p:grpSpPr>
            <p:sp>
              <p:nvSpPr>
                <p:cNvPr id="34" name="Freeform: Shape 33">
                  <a:extLst>
                    <a:ext uri="{FF2B5EF4-FFF2-40B4-BE49-F238E27FC236}">
                      <a16:creationId xmlns:a16="http://schemas.microsoft.com/office/drawing/2014/main" id="{BD38FF8E-ECD3-4E35-8E76-E79F29C9D80D}"/>
                    </a:ext>
                  </a:extLst>
                </p:cNvPr>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35" name="Freeform: Shape 34">
                  <a:extLst>
                    <a:ext uri="{FF2B5EF4-FFF2-40B4-BE49-F238E27FC236}">
                      <a16:creationId xmlns:a16="http://schemas.microsoft.com/office/drawing/2014/main" id="{0763D690-E4F6-4D53-AAA8-FCFCF88B3993}"/>
                    </a:ext>
                  </a:extLst>
                </p:cNvPr>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36" name="Freeform: Shape 35">
                  <a:extLst>
                    <a:ext uri="{FF2B5EF4-FFF2-40B4-BE49-F238E27FC236}">
                      <a16:creationId xmlns:a16="http://schemas.microsoft.com/office/drawing/2014/main" id="{4471649F-ECFC-428F-BD24-42DFBF4D6C76}"/>
                    </a:ext>
                  </a:extLst>
                </p:cNvPr>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37" name="Freeform: Shape 36">
                  <a:extLst>
                    <a:ext uri="{FF2B5EF4-FFF2-40B4-BE49-F238E27FC236}">
                      <a16:creationId xmlns:a16="http://schemas.microsoft.com/office/drawing/2014/main" id="{C5BC625A-D728-4F33-A242-C2E2F0907043}"/>
                    </a:ext>
                  </a:extLst>
                </p:cNvPr>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38" name="Freeform: Shape 37">
                  <a:extLst>
                    <a:ext uri="{FF2B5EF4-FFF2-40B4-BE49-F238E27FC236}">
                      <a16:creationId xmlns:a16="http://schemas.microsoft.com/office/drawing/2014/main" id="{F1D50913-2E56-40C8-9507-5A94909B4616}"/>
                    </a:ext>
                  </a:extLst>
                </p:cNvPr>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39" name="Freeform: Shape 38">
                  <a:extLst>
                    <a:ext uri="{FF2B5EF4-FFF2-40B4-BE49-F238E27FC236}">
                      <a16:creationId xmlns:a16="http://schemas.microsoft.com/office/drawing/2014/main" id="{439C652C-2F0C-450E-A253-18CB71C535A9}"/>
                    </a:ext>
                  </a:extLst>
                </p:cNvPr>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40" name="Freeform: Shape 39">
                  <a:extLst>
                    <a:ext uri="{FF2B5EF4-FFF2-40B4-BE49-F238E27FC236}">
                      <a16:creationId xmlns:a16="http://schemas.microsoft.com/office/drawing/2014/main" id="{81F30D83-4F85-4ABC-A1F0-1CC480697ED7}"/>
                    </a:ext>
                  </a:extLst>
                </p:cNvPr>
                <p:cNvSpPr/>
                <p:nvPr/>
              </p:nvSpPr>
              <p:spPr>
                <a:xfrm>
                  <a:off x="3340380" y="6185575"/>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sp>
              <p:nvSpPr>
                <p:cNvPr id="41" name="Freeform: Shape 40">
                  <a:extLst>
                    <a:ext uri="{FF2B5EF4-FFF2-40B4-BE49-F238E27FC236}">
                      <a16:creationId xmlns:a16="http://schemas.microsoft.com/office/drawing/2014/main" id="{1D1FE81F-0E5D-43BD-B4CC-14A02E09AAEA}"/>
                    </a:ext>
                  </a:extLst>
                </p:cNvPr>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Times New Roman" panose="02020603050405020304" pitchFamily="18" charset="0"/>
                  </a:endParaRPr>
                </a:p>
              </p:txBody>
            </p:sp>
          </p:grpSp>
        </p:gr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9182" l="10000" r="90000"/>
                      </a14:imgEffect>
                    </a14:imgLayer>
                  </a14:imgProps>
                </a:ext>
                <a:ext uri="{28A0092B-C50C-407E-A947-70E740481C1C}">
                  <a14:useLocalDpi xmlns:a14="http://schemas.microsoft.com/office/drawing/2010/main" val="0"/>
                </a:ext>
              </a:extLst>
            </a:blip>
            <a:stretch>
              <a:fillRect/>
            </a:stretch>
          </p:blipFill>
          <p:spPr>
            <a:xfrm flipH="1">
              <a:off x="-406828" y="2166647"/>
              <a:ext cx="4574819" cy="4574819"/>
            </a:xfrm>
            <a:prstGeom prst="rect">
              <a:avLst/>
            </a:prstGeom>
          </p:spPr>
        </p:pic>
      </p:grpSp>
      <p:grpSp>
        <p:nvGrpSpPr>
          <p:cNvPr id="7" name="Group 6"/>
          <p:cNvGrpSpPr/>
          <p:nvPr/>
        </p:nvGrpSpPr>
        <p:grpSpPr>
          <a:xfrm flipH="1">
            <a:off x="9399534" y="320211"/>
            <a:ext cx="2792466" cy="1006244"/>
            <a:chOff x="9182934" y="2536945"/>
            <a:chExt cx="2792466" cy="1006244"/>
          </a:xfrm>
        </p:grpSpPr>
        <p:grpSp>
          <p:nvGrpSpPr>
            <p:cNvPr id="484" name="Group 483">
              <a:extLst>
                <a:ext uri="{FF2B5EF4-FFF2-40B4-BE49-F238E27FC236}">
                  <a16:creationId xmlns:a16="http://schemas.microsoft.com/office/drawing/2014/main" id="{44B6DF59-9192-465D-90E1-A3DE308044C9}"/>
                </a:ext>
              </a:extLst>
            </p:cNvPr>
            <p:cNvGrpSpPr/>
            <p:nvPr/>
          </p:nvGrpSpPr>
          <p:grpSpPr>
            <a:xfrm flipH="1">
              <a:off x="10350298" y="2536945"/>
              <a:ext cx="1625102" cy="888291"/>
              <a:chOff x="-2757327" y="585888"/>
              <a:chExt cx="1625102" cy="888291"/>
            </a:xfrm>
          </p:grpSpPr>
          <p:sp>
            <p:nvSpPr>
              <p:cNvPr id="485" name="Freeform: Shape 484">
                <a:extLst>
                  <a:ext uri="{FF2B5EF4-FFF2-40B4-BE49-F238E27FC236}">
                    <a16:creationId xmlns:a16="http://schemas.microsoft.com/office/drawing/2014/main" id="{79D62D85-08A0-4345-B5EB-551C3E131AD7}"/>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Times New Roman" panose="02020603050405020304" pitchFamily="18" charset="0"/>
                  <a:cs typeface="Times New Roman" panose="02020603050405020304" pitchFamily="18" charset="0"/>
                </a:endParaRPr>
              </a:p>
            </p:txBody>
          </p:sp>
          <p:sp>
            <p:nvSpPr>
              <p:cNvPr id="486" name="Freeform: Shape 485">
                <a:extLst>
                  <a:ext uri="{FF2B5EF4-FFF2-40B4-BE49-F238E27FC236}">
                    <a16:creationId xmlns:a16="http://schemas.microsoft.com/office/drawing/2014/main" id="{F846AC29-66C3-4FE8-86C3-05509FA76E95}"/>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Times New Roman" panose="02020603050405020304" pitchFamily="18" charset="0"/>
                  <a:cs typeface="Times New Roman" panose="02020603050405020304" pitchFamily="18" charset="0"/>
                </a:endParaRPr>
              </a:p>
            </p:txBody>
          </p:sp>
          <p:sp>
            <p:nvSpPr>
              <p:cNvPr id="487" name="Freeform: Shape 486">
                <a:extLst>
                  <a:ext uri="{FF2B5EF4-FFF2-40B4-BE49-F238E27FC236}">
                    <a16:creationId xmlns:a16="http://schemas.microsoft.com/office/drawing/2014/main" id="{7D017C46-003B-4283-BA38-33B5D38CC1A9}"/>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Times New Roman" panose="02020603050405020304" pitchFamily="18" charset="0"/>
                  <a:cs typeface="Times New Roman" panose="02020603050405020304" pitchFamily="18" charset="0"/>
                </a:endParaRPr>
              </a:p>
            </p:txBody>
          </p:sp>
          <p:sp>
            <p:nvSpPr>
              <p:cNvPr id="488" name="Freeform: Shape 487">
                <a:extLst>
                  <a:ext uri="{FF2B5EF4-FFF2-40B4-BE49-F238E27FC236}">
                    <a16:creationId xmlns:a16="http://schemas.microsoft.com/office/drawing/2014/main" id="{129BCB05-3F31-4CE4-928D-614B0CB26C94}"/>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Times New Roman" panose="02020603050405020304" pitchFamily="18" charset="0"/>
                  <a:cs typeface="Times New Roman" panose="02020603050405020304" pitchFamily="18" charset="0"/>
                </a:endParaRPr>
              </a:p>
            </p:txBody>
          </p:sp>
        </p:grpSp>
        <p:pic>
          <p:nvPicPr>
            <p:cNvPr id="177" name="Graphic 176">
              <a:extLst>
                <a:ext uri="{FF2B5EF4-FFF2-40B4-BE49-F238E27FC236}">
                  <a16:creationId xmlns:a16="http://schemas.microsoft.com/office/drawing/2014/main" id="{A4F545FB-319E-4ECD-A73A-CA33DD408C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82934" y="2615537"/>
              <a:ext cx="1979915" cy="927652"/>
            </a:xfrm>
            <a:prstGeom prst="rect">
              <a:avLst/>
            </a:prstGeom>
          </p:spPr>
        </p:pic>
      </p:grpSp>
      <p:sp>
        <p:nvSpPr>
          <p:cNvPr id="5" name="Rectangle 4"/>
          <p:cNvSpPr/>
          <p:nvPr/>
        </p:nvSpPr>
        <p:spPr>
          <a:xfrm>
            <a:off x="2306320" y="1361757"/>
            <a:ext cx="9265920" cy="4708981"/>
          </a:xfrm>
          <a:prstGeom prst="rect">
            <a:avLst/>
          </a:prstGeom>
        </p:spPr>
        <p:txBody>
          <a:bodyPr wrap="square">
            <a:spAutoFit/>
          </a:bodyPr>
          <a:lstStyle/>
          <a:p>
            <a:pPr algn="just"/>
            <a:r>
              <a:rPr lang="vi-VN" sz="25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Có nhiều điều tạo nên bầu không khí vui vẻ, đầm ấm trong gia đình như:</a:t>
            </a:r>
          </a:p>
          <a:p>
            <a:pPr algn="just"/>
            <a:r>
              <a:rPr lang="vi-VN" sz="25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Những lời nói, cử chỉ, hành động yêu thương, quan tâm, chăm sóc, động viên, an ủi, hỗ trợ nhau.</a:t>
            </a:r>
          </a:p>
          <a:p>
            <a:pPr algn="just"/>
            <a:r>
              <a:rPr lang="vi-VN" sz="25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Những câu chuyện vui vẻ, hài hước.</a:t>
            </a:r>
          </a:p>
          <a:p>
            <a:pPr algn="just"/>
            <a:r>
              <a:rPr lang="vi-VN" sz="25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Những món quà tự làm đầy ắp tình yêu thương</a:t>
            </a:r>
          </a:p>
          <a:p>
            <a:pPr algn="just"/>
            <a:r>
              <a:rPr lang="vi-VN" sz="25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Những thông tin vui về kết quả học tập, lao động của các thành viên trong gia đình</a:t>
            </a:r>
          </a:p>
          <a:p>
            <a:pPr algn="just"/>
            <a:r>
              <a:rPr lang="vi-VN" sz="25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Những hoạt động cùng nhau thực hiện: Cùng nhau xem tivi, cùng nhau trò chuyện, cùng nhau chuẩn bị bữa ăn, cùng nhau dọn dẹp nhà cửa, cùng nhau chuẩn bị đón tết, cùng nhau đi chúc tết, cùng nhau đi du lịch,...</a:t>
            </a:r>
          </a:p>
        </p:txBody>
      </p:sp>
    </p:spTree>
    <p:extLst>
      <p:ext uri="{BB962C8B-B14F-4D97-AF65-F5344CB8AC3E}">
        <p14:creationId xmlns:p14="http://schemas.microsoft.com/office/powerpoint/2010/main" val="3389036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2EDF0C-86F2-9E58-EFD0-F6E4E533ED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6800" y="3205167"/>
            <a:ext cx="5212080" cy="3652833"/>
          </a:xfrm>
          <a:prstGeom prst="rect">
            <a:avLst/>
          </a:prstGeom>
        </p:spPr>
      </p:pic>
      <p:sp>
        <p:nvSpPr>
          <p:cNvPr id="3" name="TextBox 2">
            <a:extLst>
              <a:ext uri="{FF2B5EF4-FFF2-40B4-BE49-F238E27FC236}">
                <a16:creationId xmlns:a16="http://schemas.microsoft.com/office/drawing/2014/main" id="{B16DB57A-FA5D-3B93-5B8B-7455ABF8F29C}"/>
              </a:ext>
            </a:extLst>
          </p:cNvPr>
          <p:cNvSpPr txBox="1"/>
          <p:nvPr/>
        </p:nvSpPr>
        <p:spPr>
          <a:xfrm>
            <a:off x="2143760" y="1686560"/>
            <a:ext cx="8229600" cy="1323439"/>
          </a:xfrm>
          <a:prstGeom prst="rect">
            <a:avLst/>
          </a:prstGeom>
          <a:noFill/>
        </p:spPr>
        <p:txBody>
          <a:bodyPr wrap="square" rtlCol="0">
            <a:spAutoFit/>
          </a:bodyPr>
          <a:lstStyle/>
          <a:p>
            <a:pPr algn="ctr"/>
            <a:r>
              <a:rPr lang="en-US" sz="4000" b="1" dirty="0" err="1">
                <a:latin typeface="Times New Roman" panose="02020603050405020304" pitchFamily="18" charset="0"/>
                <a:ea typeface="Cambria" panose="02040503050406030204" pitchFamily="18" charset="0"/>
                <a:cs typeface="Times New Roman" panose="02020603050405020304" pitchFamily="18" charset="0"/>
              </a:rPr>
              <a:t>Hoạt</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4000" b="1" dirty="0">
                <a:latin typeface="Times New Roman" panose="02020603050405020304" pitchFamily="18" charset="0"/>
                <a:ea typeface="Cambria" panose="02040503050406030204" pitchFamily="18" charset="0"/>
                <a:cs typeface="Times New Roman" panose="02020603050405020304" pitchFamily="18" charset="0"/>
              </a:rPr>
              <a:t> 2: </a:t>
            </a:r>
            <a:r>
              <a:rPr lang="en-US" sz="4000" dirty="0" err="1">
                <a:latin typeface="Times New Roman" panose="02020603050405020304" pitchFamily="18" charset="0"/>
                <a:ea typeface="Cambria" panose="02040503050406030204" pitchFamily="18" charset="0"/>
                <a:cs typeface="Times New Roman" panose="02020603050405020304" pitchFamily="18" charset="0"/>
              </a:rPr>
              <a:t>Lập</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kế</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hoạch</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hoạt</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cùng</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gia</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đình</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chuẩn</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bị</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đón</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Tết</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8690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66E9A0E-E5F0-BA37-B043-2040722F3806}"/>
              </a:ext>
            </a:extLst>
          </p:cNvPr>
          <p:cNvSpPr/>
          <p:nvPr/>
        </p:nvSpPr>
        <p:spPr>
          <a:xfrm>
            <a:off x="467360" y="274320"/>
            <a:ext cx="11297920" cy="6360160"/>
          </a:xfrm>
          <a:prstGeom prst="roundRect">
            <a:avLst/>
          </a:prstGeom>
          <a:solidFill>
            <a:schemeClr val="bg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Times New Roman" panose="02020603050405020304" pitchFamily="18" charset="0"/>
              <a:cs typeface="Times New Roman" panose="02020603050405020304" pitchFamily="18" charset="0"/>
            </a:endParaRPr>
          </a:p>
        </p:txBody>
      </p:sp>
      <p:sp>
        <p:nvSpPr>
          <p:cNvPr id="2" name="Speech Bubble: Rectangle with Corners Rounded 1">
            <a:extLst>
              <a:ext uri="{FF2B5EF4-FFF2-40B4-BE49-F238E27FC236}">
                <a16:creationId xmlns:a16="http://schemas.microsoft.com/office/drawing/2014/main" id="{6CFA311E-5191-3E3E-A2FD-A5D05C8FCD4D}"/>
              </a:ext>
            </a:extLst>
          </p:cNvPr>
          <p:cNvSpPr/>
          <p:nvPr/>
        </p:nvSpPr>
        <p:spPr>
          <a:xfrm>
            <a:off x="965200" y="73937"/>
            <a:ext cx="10383520" cy="1257023"/>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dirty="0" err="1">
                <a:solidFill>
                  <a:srgbClr val="F7A9BD">
                    <a:lumMod val="10000"/>
                  </a:srgbClr>
                </a:solidFill>
                <a:latin typeface="Times New Roman" panose="02020603050405020304" pitchFamily="18" charset="0"/>
                <a:cs typeface="Times New Roman" panose="02020603050405020304" pitchFamily="18" charset="0"/>
                <a:sym typeface="Arial"/>
              </a:rPr>
              <a:t>Lựa</a:t>
            </a:r>
            <a:r>
              <a:rPr lang="en-US" sz="4000"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4000" kern="0" dirty="0" err="1">
                <a:solidFill>
                  <a:srgbClr val="F7A9BD">
                    <a:lumMod val="10000"/>
                  </a:srgbClr>
                </a:solidFill>
                <a:latin typeface="Times New Roman" panose="02020603050405020304" pitchFamily="18" charset="0"/>
                <a:cs typeface="Times New Roman" panose="02020603050405020304" pitchFamily="18" charset="0"/>
                <a:sym typeface="Arial"/>
              </a:rPr>
              <a:t>chọn</a:t>
            </a:r>
            <a:r>
              <a:rPr lang="en-US" sz="4000"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4000" kern="0" dirty="0" err="1">
                <a:solidFill>
                  <a:srgbClr val="F7A9BD">
                    <a:lumMod val="10000"/>
                  </a:srgbClr>
                </a:solidFill>
                <a:latin typeface="Times New Roman" panose="02020603050405020304" pitchFamily="18" charset="0"/>
                <a:cs typeface="Times New Roman" panose="02020603050405020304" pitchFamily="18" charset="0"/>
                <a:sym typeface="Arial"/>
              </a:rPr>
              <a:t>một</a:t>
            </a:r>
            <a:r>
              <a:rPr lang="en-US" sz="4000"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4000" kern="0" dirty="0" err="1">
                <a:solidFill>
                  <a:srgbClr val="F7A9BD">
                    <a:lumMod val="10000"/>
                  </a:srgbClr>
                </a:solidFill>
                <a:latin typeface="Times New Roman" panose="02020603050405020304" pitchFamily="18" charset="0"/>
                <a:cs typeface="Times New Roman" panose="02020603050405020304" pitchFamily="18" charset="0"/>
                <a:sym typeface="Arial"/>
              </a:rPr>
              <a:t>số</a:t>
            </a:r>
            <a:r>
              <a:rPr lang="en-US" sz="4000"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4000" kern="0" dirty="0" err="1">
                <a:solidFill>
                  <a:srgbClr val="F7A9BD">
                    <a:lumMod val="10000"/>
                  </a:srgbClr>
                </a:solidFill>
                <a:latin typeface="Times New Roman" panose="02020603050405020304" pitchFamily="18" charset="0"/>
                <a:cs typeface="Times New Roman" panose="02020603050405020304" pitchFamily="18" charset="0"/>
                <a:sym typeface="Arial"/>
              </a:rPr>
              <a:t>hoạt</a:t>
            </a:r>
            <a:r>
              <a:rPr lang="en-US" sz="4000"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4000" kern="0" dirty="0" err="1">
                <a:solidFill>
                  <a:srgbClr val="F7A9BD">
                    <a:lumMod val="10000"/>
                  </a:srgbClr>
                </a:solidFill>
                <a:latin typeface="Times New Roman" panose="02020603050405020304" pitchFamily="18" charset="0"/>
                <a:cs typeface="Times New Roman" panose="02020603050405020304" pitchFamily="18" charset="0"/>
                <a:sym typeface="Arial"/>
              </a:rPr>
              <a:t>động</a:t>
            </a:r>
            <a:r>
              <a:rPr lang="en-US" sz="4000"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4000" kern="0" dirty="0" err="1">
                <a:solidFill>
                  <a:srgbClr val="F7A9BD">
                    <a:lumMod val="10000"/>
                  </a:srgbClr>
                </a:solidFill>
                <a:latin typeface="Times New Roman" panose="02020603050405020304" pitchFamily="18" charset="0"/>
                <a:cs typeface="Times New Roman" panose="02020603050405020304" pitchFamily="18" charset="0"/>
                <a:sym typeface="Arial"/>
              </a:rPr>
              <a:t>chuẩn</a:t>
            </a:r>
            <a:r>
              <a:rPr lang="en-US" sz="4000"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4000" kern="0" dirty="0" err="1">
                <a:solidFill>
                  <a:srgbClr val="F7A9BD">
                    <a:lumMod val="10000"/>
                  </a:srgbClr>
                </a:solidFill>
                <a:latin typeface="Times New Roman" panose="02020603050405020304" pitchFamily="18" charset="0"/>
                <a:cs typeface="Times New Roman" panose="02020603050405020304" pitchFamily="18" charset="0"/>
                <a:sym typeface="Arial"/>
              </a:rPr>
              <a:t>bị</a:t>
            </a:r>
            <a:r>
              <a:rPr lang="en-US" sz="4000"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4000" kern="0" dirty="0" err="1">
                <a:solidFill>
                  <a:srgbClr val="F7A9BD">
                    <a:lumMod val="10000"/>
                  </a:srgbClr>
                </a:solidFill>
                <a:latin typeface="Times New Roman" panose="02020603050405020304" pitchFamily="18" charset="0"/>
                <a:cs typeface="Times New Roman" panose="02020603050405020304" pitchFamily="18" charset="0"/>
                <a:sym typeface="Arial"/>
              </a:rPr>
              <a:t>đón</a:t>
            </a:r>
            <a:r>
              <a:rPr lang="en-US" sz="4000"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4000" kern="0" dirty="0" err="1">
                <a:solidFill>
                  <a:srgbClr val="F7A9BD">
                    <a:lumMod val="10000"/>
                  </a:srgbClr>
                </a:solidFill>
                <a:latin typeface="Times New Roman" panose="02020603050405020304" pitchFamily="18" charset="0"/>
                <a:cs typeface="Times New Roman" panose="02020603050405020304" pitchFamily="18" charset="0"/>
                <a:sym typeface="Arial"/>
              </a:rPr>
              <a:t>Tết</a:t>
            </a:r>
            <a:r>
              <a:rPr lang="en-US" sz="4000"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4000" kern="0" dirty="0" err="1">
                <a:solidFill>
                  <a:srgbClr val="F7A9BD">
                    <a:lumMod val="10000"/>
                  </a:srgbClr>
                </a:solidFill>
                <a:latin typeface="Times New Roman" panose="02020603050405020304" pitchFamily="18" charset="0"/>
                <a:cs typeface="Times New Roman" panose="02020603050405020304" pitchFamily="18" charset="0"/>
                <a:sym typeface="Arial"/>
              </a:rPr>
              <a:t>mà</a:t>
            </a:r>
            <a:r>
              <a:rPr lang="en-US" sz="4000"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4000" kern="0" dirty="0" err="1">
                <a:solidFill>
                  <a:srgbClr val="F7A9BD">
                    <a:lumMod val="10000"/>
                  </a:srgbClr>
                </a:solidFill>
                <a:latin typeface="Times New Roman" panose="02020603050405020304" pitchFamily="18" charset="0"/>
                <a:cs typeface="Times New Roman" panose="02020603050405020304" pitchFamily="18" charset="0"/>
                <a:sym typeface="Arial"/>
              </a:rPr>
              <a:t>em</a:t>
            </a:r>
            <a:r>
              <a:rPr lang="en-US" sz="4000"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4000" kern="0" dirty="0" err="1">
                <a:solidFill>
                  <a:srgbClr val="F7A9BD">
                    <a:lumMod val="10000"/>
                  </a:srgbClr>
                </a:solidFill>
                <a:latin typeface="Times New Roman" panose="02020603050405020304" pitchFamily="18" charset="0"/>
                <a:cs typeface="Times New Roman" panose="02020603050405020304" pitchFamily="18" charset="0"/>
                <a:sym typeface="Arial"/>
              </a:rPr>
              <a:t>có</a:t>
            </a:r>
            <a:r>
              <a:rPr lang="en-US" sz="4000"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4000" kern="0" dirty="0" err="1">
                <a:solidFill>
                  <a:srgbClr val="F7A9BD">
                    <a:lumMod val="10000"/>
                  </a:srgbClr>
                </a:solidFill>
                <a:latin typeface="Times New Roman" panose="02020603050405020304" pitchFamily="18" charset="0"/>
                <a:cs typeface="Times New Roman" panose="02020603050405020304" pitchFamily="18" charset="0"/>
                <a:sym typeface="Arial"/>
              </a:rPr>
              <a:t>thể</a:t>
            </a:r>
            <a:r>
              <a:rPr lang="en-US" sz="4000"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4000" kern="0" dirty="0" err="1">
                <a:solidFill>
                  <a:srgbClr val="F7A9BD">
                    <a:lumMod val="10000"/>
                  </a:srgbClr>
                </a:solidFill>
                <a:latin typeface="Times New Roman" panose="02020603050405020304" pitchFamily="18" charset="0"/>
                <a:cs typeface="Times New Roman" panose="02020603050405020304" pitchFamily="18" charset="0"/>
                <a:sym typeface="Arial"/>
              </a:rPr>
              <a:t>tham</a:t>
            </a:r>
            <a:r>
              <a:rPr lang="en-US" sz="4000"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4000" kern="0" dirty="0" err="1">
                <a:solidFill>
                  <a:srgbClr val="F7A9BD">
                    <a:lumMod val="10000"/>
                  </a:srgbClr>
                </a:solidFill>
                <a:latin typeface="Times New Roman" panose="02020603050405020304" pitchFamily="18" charset="0"/>
                <a:cs typeface="Times New Roman" panose="02020603050405020304" pitchFamily="18" charset="0"/>
                <a:sym typeface="Arial"/>
              </a:rPr>
              <a:t>gia</a:t>
            </a:r>
            <a:r>
              <a:rPr lang="en-US" sz="4000"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4000" kern="0" dirty="0" err="1">
                <a:solidFill>
                  <a:srgbClr val="F7A9BD">
                    <a:lumMod val="10000"/>
                  </a:srgbClr>
                </a:solidFill>
                <a:latin typeface="Times New Roman" panose="02020603050405020304" pitchFamily="18" charset="0"/>
                <a:cs typeface="Times New Roman" panose="02020603050405020304" pitchFamily="18" charset="0"/>
                <a:sym typeface="Arial"/>
              </a:rPr>
              <a:t>cùng</a:t>
            </a:r>
            <a:r>
              <a:rPr lang="en-US" sz="4000"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4000" kern="0" dirty="0" err="1">
                <a:solidFill>
                  <a:srgbClr val="F7A9BD">
                    <a:lumMod val="10000"/>
                  </a:srgbClr>
                </a:solidFill>
                <a:latin typeface="Times New Roman" panose="02020603050405020304" pitchFamily="18" charset="0"/>
                <a:cs typeface="Times New Roman" panose="02020603050405020304" pitchFamily="18" charset="0"/>
                <a:sym typeface="Arial"/>
              </a:rPr>
              <a:t>gia</a:t>
            </a:r>
            <a:r>
              <a:rPr lang="en-US" sz="4000" kern="0" dirty="0">
                <a:solidFill>
                  <a:srgbClr val="F7A9BD">
                    <a:lumMod val="10000"/>
                  </a:srgbClr>
                </a:solidFill>
                <a:latin typeface="Times New Roman" panose="02020603050405020304" pitchFamily="18" charset="0"/>
                <a:cs typeface="Times New Roman" panose="02020603050405020304" pitchFamily="18" charset="0"/>
                <a:sym typeface="Arial"/>
              </a:rPr>
              <a:t> </a:t>
            </a:r>
            <a:r>
              <a:rPr lang="en-US" sz="4000" kern="0" dirty="0" err="1">
                <a:solidFill>
                  <a:srgbClr val="F7A9BD">
                    <a:lumMod val="10000"/>
                  </a:srgbClr>
                </a:solidFill>
                <a:latin typeface="Times New Roman" panose="02020603050405020304" pitchFamily="18" charset="0"/>
                <a:cs typeface="Times New Roman" panose="02020603050405020304" pitchFamily="18" charset="0"/>
                <a:sym typeface="Arial"/>
              </a:rPr>
              <a:t>đình</a:t>
            </a:r>
            <a:endParaRPr kumimoji="0" lang="en-US" sz="4000" b="0" i="0" u="none" strike="noStrike" kern="0" cap="none" spc="0" normalizeH="0" baseline="0" noProof="0" dirty="0">
              <a:ln>
                <a:noFill/>
              </a:ln>
              <a:solidFill>
                <a:srgbClr val="F7A9BD">
                  <a:lumMod val="10000"/>
                </a:srgbClr>
              </a:solidFill>
              <a:effectLst/>
              <a:uLnTx/>
              <a:uFillTx/>
              <a:latin typeface="Times New Roman" panose="02020603050405020304" pitchFamily="18" charset="0"/>
              <a:cs typeface="Times New Roman" panose="02020603050405020304" pitchFamily="18" charset="0"/>
              <a:sym typeface="Arial"/>
            </a:endParaRPr>
          </a:p>
        </p:txBody>
      </p:sp>
      <p:pic>
        <p:nvPicPr>
          <p:cNvPr id="6" name="Picture 5">
            <a:extLst>
              <a:ext uri="{FF2B5EF4-FFF2-40B4-BE49-F238E27FC236}">
                <a16:creationId xmlns:a16="http://schemas.microsoft.com/office/drawing/2014/main" id="{C557800E-A423-C710-FB07-CF1E606CF7E6}"/>
              </a:ext>
            </a:extLst>
          </p:cNvPr>
          <p:cNvPicPr>
            <a:picLocks noChangeAspect="1"/>
          </p:cNvPicPr>
          <p:nvPr/>
        </p:nvPicPr>
        <p:blipFill>
          <a:blip r:embed="rId2"/>
          <a:stretch>
            <a:fillRect/>
          </a:stretch>
        </p:blipFill>
        <p:spPr>
          <a:xfrm>
            <a:off x="3088639" y="1414831"/>
            <a:ext cx="6035041" cy="4988146"/>
          </a:xfrm>
          <a:prstGeom prst="rect">
            <a:avLst/>
          </a:prstGeom>
        </p:spPr>
      </p:pic>
    </p:spTree>
    <p:extLst>
      <p:ext uri="{BB962C8B-B14F-4D97-AF65-F5344CB8AC3E}">
        <p14:creationId xmlns:p14="http://schemas.microsoft.com/office/powerpoint/2010/main" val="371766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6" descr="16">
            <a:extLst>
              <a:ext uri="{FF2B5EF4-FFF2-40B4-BE49-F238E27FC236}">
                <a16:creationId xmlns:a16="http://schemas.microsoft.com/office/drawing/2014/main" id="{86977480-5B3A-6FFF-B2C7-321E1268C7AA}"/>
              </a:ext>
            </a:extLst>
          </p:cNvPr>
          <p:cNvPicPr>
            <a:picLocks noChangeAspect="1"/>
          </p:cNvPicPr>
          <p:nvPr/>
        </p:nvPicPr>
        <p:blipFill>
          <a:blip r:embed="rId2"/>
          <a:stretch>
            <a:fillRect/>
          </a:stretch>
        </p:blipFill>
        <p:spPr>
          <a:xfrm>
            <a:off x="1496060" y="2702559"/>
            <a:ext cx="6497955" cy="3080385"/>
          </a:xfrm>
          <a:prstGeom prst="rect">
            <a:avLst/>
          </a:prstGeom>
        </p:spPr>
      </p:pic>
      <p:pic>
        <p:nvPicPr>
          <p:cNvPr id="3" name="图片 2">
            <a:extLst>
              <a:ext uri="{FF2B5EF4-FFF2-40B4-BE49-F238E27FC236}">
                <a16:creationId xmlns:a16="http://schemas.microsoft.com/office/drawing/2014/main" id="{A64AA82B-21ED-8BF0-F6C9-DE512AE29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2790" y="2940830"/>
            <a:ext cx="4120687" cy="4120687"/>
          </a:xfrm>
          <a:prstGeom prst="rect">
            <a:avLst/>
          </a:prstGeom>
        </p:spPr>
      </p:pic>
      <p:sp>
        <p:nvSpPr>
          <p:cNvPr id="4" name="TextBox 3">
            <a:extLst>
              <a:ext uri="{FF2B5EF4-FFF2-40B4-BE49-F238E27FC236}">
                <a16:creationId xmlns:a16="http://schemas.microsoft.com/office/drawing/2014/main" id="{A3C7B173-94E5-6D75-7956-79749853BFD2}"/>
              </a:ext>
            </a:extLst>
          </p:cNvPr>
          <p:cNvSpPr txBox="1"/>
          <p:nvPr/>
        </p:nvSpPr>
        <p:spPr>
          <a:xfrm>
            <a:off x="1910080" y="3241040"/>
            <a:ext cx="5577840" cy="2062103"/>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Ngoài</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gợi</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ý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trong</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sgk</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em</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còn</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có</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thể</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tham</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gia</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nào</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khác</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nữa</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95318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5516956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53">
      <a:dk1>
        <a:srgbClr val="767171"/>
      </a:dk1>
      <a:lt1>
        <a:srgbClr val="AFE2DB"/>
      </a:lt1>
      <a:dk2>
        <a:srgbClr val="FDDACA"/>
      </a:dk2>
      <a:lt2>
        <a:srgbClr val="767171"/>
      </a:lt2>
      <a:accent1>
        <a:srgbClr val="97D3C9"/>
      </a:accent1>
      <a:accent2>
        <a:srgbClr val="FF8888"/>
      </a:accent2>
      <a:accent3>
        <a:srgbClr val="FFDB69"/>
      </a:accent3>
      <a:accent4>
        <a:srgbClr val="BC8662"/>
      </a:accent4>
      <a:accent5>
        <a:srgbClr val="637B94"/>
      </a:accent5>
      <a:accent6>
        <a:srgbClr val="92D0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53">
      <a:dk1>
        <a:srgbClr val="767171"/>
      </a:dk1>
      <a:lt1>
        <a:srgbClr val="AFE2DB"/>
      </a:lt1>
      <a:dk2>
        <a:srgbClr val="FDDACA"/>
      </a:dk2>
      <a:lt2>
        <a:srgbClr val="767171"/>
      </a:lt2>
      <a:accent1>
        <a:srgbClr val="97D3C9"/>
      </a:accent1>
      <a:accent2>
        <a:srgbClr val="FF8888"/>
      </a:accent2>
      <a:accent3>
        <a:srgbClr val="FFDB69"/>
      </a:accent3>
      <a:accent4>
        <a:srgbClr val="BC8662"/>
      </a:accent4>
      <a:accent5>
        <a:srgbClr val="637B94"/>
      </a:accent5>
      <a:accent6>
        <a:srgbClr val="92D0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292</Words>
  <Application>Microsoft Office PowerPoint</Application>
  <PresentationFormat>Widescreen</PresentationFormat>
  <Paragraphs>27</Paragraphs>
  <Slides>12</Slides>
  <Notes>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12</vt:i4>
      </vt:variant>
    </vt:vector>
  </HeadingPairs>
  <TitlesOfParts>
    <vt:vector size="26" baseType="lpstr">
      <vt:lpstr>#9Slide07 HoneyCream</vt:lpstr>
      <vt:lpstr>Arial</vt:lpstr>
      <vt:lpstr>Calibri</vt:lpstr>
      <vt:lpstr>SVN-Newton</vt:lpstr>
      <vt:lpstr>SVN-Ready</vt:lpstr>
      <vt:lpstr>Times New Roman</vt:lpstr>
      <vt:lpstr>UTM Aquarelle</vt:lpstr>
      <vt:lpstr>UTM Avo</vt:lpstr>
      <vt:lpstr>思源黑体 CN Bold</vt:lpstr>
      <vt:lpstr>Office Theme</vt:lpstr>
      <vt:lpstr>1_Office Theme</vt:lpstr>
      <vt:lpstr>2_Office Theme</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52</cp:revision>
  <dcterms:created xsi:type="dcterms:W3CDTF">2022-10-15T03:21:08Z</dcterms:created>
  <dcterms:modified xsi:type="dcterms:W3CDTF">2025-03-07T13:43:53Z</dcterms:modified>
</cp:coreProperties>
</file>