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92" r:id="rId3"/>
    <p:sldId id="270" r:id="rId4"/>
    <p:sldId id="314" r:id="rId5"/>
    <p:sldId id="362" r:id="rId6"/>
    <p:sldId id="303" r:id="rId7"/>
    <p:sldId id="423" r:id="rId8"/>
    <p:sldId id="265" r:id="rId9"/>
    <p:sldId id="315" r:id="rId10"/>
    <p:sldId id="425" r:id="rId11"/>
    <p:sldId id="426" r:id="rId12"/>
    <p:sldId id="427" r:id="rId13"/>
    <p:sldId id="428" r:id="rId14"/>
    <p:sldId id="429" r:id="rId15"/>
    <p:sldId id="3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7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C65D8-0680-4916-9FF6-0E5AC7A725C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AD185-AE21-4401-8000-D6A761B1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6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ạ,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 Do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43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030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8C618-6982-4E1B-6145-22FEEAF64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8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9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4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1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1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2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1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4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508A6F-7524-FFD5-551C-B5ECEEC085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4" y="103831"/>
            <a:ext cx="1529500" cy="15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6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12760C-02D3-FC65-5628-66374D2C74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3614057"/>
            <a:ext cx="3243943" cy="324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B82E5-25DE-5C1F-7753-56A7E1EDD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117" y="181522"/>
            <a:ext cx="2572735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C91E-11BE-FBDE-4FEE-766D923CB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379" y="1669763"/>
            <a:ext cx="8382727" cy="2408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656" y="-149035"/>
            <a:ext cx="2846121" cy="2846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 3: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767942" y="2743200"/>
            <a:ext cx="672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thoát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hoả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03636-D871-6D69-FB68-8A922A9F1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2663"/>
            <a:ext cx="5243005" cy="34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746920" y="1592554"/>
            <a:ext cx="6143738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Xác định đường thoát hiểm tối ưu.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Dùng khăn hoặc các vận dụng bằng vải được nhúng nước để che mũi, che đầu.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Đi lom khom hoặc bò sát mặt đất khi có khói.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iáo dục kỹ năng sống: Kỹ năng thoát hiểm khi gặp hỏa hoạn.">
            <a:extLst>
              <a:ext uri="{FF2B5EF4-FFF2-40B4-BE49-F238E27FC236}">
                <a16:creationId xmlns:a16="http://schemas.microsoft.com/office/drawing/2014/main" id="{708C7A5B-EE84-291A-C411-B5E991CA0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/>
        </p:blipFill>
        <p:spPr bwMode="auto">
          <a:xfrm>
            <a:off x="7136944" y="1796142"/>
            <a:ext cx="4586969" cy="37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3DF3D-7F18-02CA-8622-04151B13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4" y="0"/>
            <a:ext cx="3928745" cy="6776975"/>
          </a:xfrm>
          <a:prstGeom prst="rect">
            <a:avLst/>
          </a:prstGeom>
        </p:spPr>
      </p:pic>
      <p:pic>
        <p:nvPicPr>
          <p:cNvPr id="1026" name="Picture 2" descr="10 kỹ năng thoát hiểm khi gặp sự cố cháy nổ">
            <a:extLst>
              <a:ext uri="{FF2B5EF4-FFF2-40B4-BE49-F238E27FC236}">
                <a16:creationId xmlns:a16="http://schemas.microsoft.com/office/drawing/2014/main" id="{19DC0CD2-1824-87FD-C860-12E3E44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-71120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99226"/>
            <a:ext cx="4561114" cy="2358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tránh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hoả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hoạn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vi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:a16="http://schemas.microsoft.com/office/drawing/2014/main" id="{F4A36943-CF6C-BCE0-3947-9AABAEE957A2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" name="组合 41">
              <a:extLst>
                <a:ext uri="{FF2B5EF4-FFF2-40B4-BE49-F238E27FC236}">
                  <a16:creationId xmlns:a16="http://schemas.microsoft.com/office/drawing/2014/main" id="{BCA4BB0A-422E-A40E-661F-C94C089CE6C6}"/>
                </a:ext>
              </a:extLst>
            </p:cNvPr>
            <p:cNvGrpSpPr/>
            <p:nvPr/>
          </p:nvGrpSpPr>
          <p:grpSpPr>
            <a:xfrm>
              <a:off x="354636" y="1087020"/>
              <a:ext cx="11482729" cy="5752634"/>
              <a:chOff x="254000" y="1068752"/>
              <a:chExt cx="11684000" cy="6340155"/>
            </a:xfrm>
          </p:grpSpPr>
          <p:pic>
            <p:nvPicPr>
              <p:cNvPr id="6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4E119D2-7FCF-FEA1-45EE-2FE42B777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938A8CCD-EA74-B025-85AC-47AE2CB08592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8BC988EB-19AD-DA58-8105-A486306EE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7C2B1922-7FB8-D4AD-FB59-A20C37E236FB}"/>
                </a:ext>
              </a:extLst>
            </p:cNvPr>
            <p:cNvSpPr txBox="1"/>
            <p:nvPr/>
          </p:nvSpPr>
          <p:spPr>
            <a:xfrm>
              <a:off x="1864713" y="89832"/>
              <a:ext cx="239577" cy="1131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rgbClr val="FBB555"/>
                </a:solidFill>
                <a:effectLst/>
                <a:uLnTx/>
                <a:uFillTx/>
                <a:latin typeface="SVN-Kitten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AF52905B-1B8F-0AC9-51E1-8D24B2164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16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3769437C-E1E4-4941-A628-009D1CB0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267200" y="2743200"/>
            <a:ext cx="722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hoả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hoạn</a:t>
            </a:r>
            <a:endParaRPr lang="en-US" sz="5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5C5F8E5-F95E-9AE5-0DCD-036662AA3498}"/>
              </a:ext>
            </a:extLst>
          </p:cNvPr>
          <p:cNvSpPr/>
          <p:nvPr/>
        </p:nvSpPr>
        <p:spPr>
          <a:xfrm>
            <a:off x="402771" y="1447801"/>
            <a:ext cx="5976258" cy="5094514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8723A-8154-60DC-DADA-A271FF6F17F9}"/>
              </a:ext>
            </a:extLst>
          </p:cNvPr>
          <p:cNvSpPr/>
          <p:nvPr/>
        </p:nvSpPr>
        <p:spPr>
          <a:xfrm>
            <a:off x="6268591" y="2492138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những nơi có khả năng tạo ra nguồn lửa.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897CE-4282-B85F-60F4-0E2BFB96459A}"/>
              </a:ext>
            </a:extLst>
          </p:cNvPr>
          <p:cNvSpPr/>
          <p:nvPr/>
        </p:nvSpPr>
        <p:spPr>
          <a:xfrm>
            <a:off x="6333905" y="4364481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ra những đồ vật dễ cháy, dễ bắt lửa ở gần nguồn lửa.</a:t>
            </a:r>
          </a:p>
        </p:txBody>
      </p:sp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48CC9B77-2FAD-DEB7-EE04-7A5D17428F3B}"/>
              </a:ext>
            </a:extLst>
          </p:cNvPr>
          <p:cNvSpPr/>
          <p:nvPr/>
        </p:nvSpPr>
        <p:spPr>
          <a:xfrm>
            <a:off x="642256" y="1382486"/>
            <a:ext cx="5159829" cy="4430486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6D701-A617-59DF-CC5A-3C794E632187}"/>
              </a:ext>
            </a:extLst>
          </p:cNvPr>
          <p:cNvGrpSpPr/>
          <p:nvPr/>
        </p:nvGrpSpPr>
        <p:grpSpPr>
          <a:xfrm>
            <a:off x="6255580" y="1398315"/>
            <a:ext cx="4640093" cy="1366656"/>
            <a:chOff x="926592" y="4523232"/>
            <a:chExt cx="4082977" cy="6096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71E23D33-4C8D-143E-6E1D-8B2AD8098C0E}"/>
                </a:ext>
              </a:extLst>
            </p:cNvPr>
            <p:cNvSpPr/>
            <p:nvPr/>
          </p:nvSpPr>
          <p:spPr>
            <a:xfrm>
              <a:off x="926592" y="4523232"/>
              <a:ext cx="4082977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C100B3-518C-337D-07E2-D3033610D20F}"/>
                </a:ext>
              </a:extLst>
            </p:cNvPr>
            <p:cNvSpPr/>
            <p:nvPr/>
          </p:nvSpPr>
          <p:spPr>
            <a:xfrm>
              <a:off x="1089225" y="4588307"/>
              <a:ext cx="3851866" cy="480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 lửa từ bếp ga đang đỏ, nến đang thắp</a:t>
              </a:r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4503B440-5104-F63C-71C3-56BF48DBD888}"/>
              </a:ext>
            </a:extLst>
          </p:cNvPr>
          <p:cNvSpPr/>
          <p:nvPr/>
        </p:nvSpPr>
        <p:spPr>
          <a:xfrm>
            <a:off x="3755571" y="2122715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B3D041F-C63C-61EA-2C8D-368A4747748C}"/>
              </a:ext>
            </a:extLst>
          </p:cNvPr>
          <p:cNvSpPr/>
          <p:nvPr/>
        </p:nvSpPr>
        <p:spPr>
          <a:xfrm>
            <a:off x="2547257" y="3635829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682199-04D3-FB2E-1790-B72B30C6AF2B}"/>
              </a:ext>
            </a:extLst>
          </p:cNvPr>
          <p:cNvGrpSpPr/>
          <p:nvPr/>
        </p:nvGrpSpPr>
        <p:grpSpPr>
          <a:xfrm>
            <a:off x="6353552" y="3270663"/>
            <a:ext cx="4967591" cy="2115560"/>
            <a:chOff x="926592" y="4523232"/>
            <a:chExt cx="4082977" cy="1066370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A695C946-C026-538B-676C-2AD722E4A8BE}"/>
                </a:ext>
              </a:extLst>
            </p:cNvPr>
            <p:cNvSpPr/>
            <p:nvPr/>
          </p:nvSpPr>
          <p:spPr>
            <a:xfrm>
              <a:off x="926592" y="4523232"/>
              <a:ext cx="4082977" cy="101261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FCADB3-1BDB-4992-64BD-F20169D20E2D}"/>
                </a:ext>
              </a:extLst>
            </p:cNvPr>
            <p:cNvSpPr/>
            <p:nvPr/>
          </p:nvSpPr>
          <p:spPr>
            <a:xfrm>
              <a:off x="1042147" y="4550177"/>
              <a:ext cx="3851866" cy="1039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 đồ vật dễ bắt lửa: bột nở, rèm cửa sổ gần bếp; sách, vở để gần nến,…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1D6B2D3-179A-4D9B-7D3E-7304CAE55914}"/>
              </a:ext>
            </a:extLst>
          </p:cNvPr>
          <p:cNvSpPr/>
          <p:nvPr/>
        </p:nvSpPr>
        <p:spPr>
          <a:xfrm rot="1863345">
            <a:off x="4659504" y="2430373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0AF6A9E-E2F2-8224-913D-81231059D6E1}"/>
              </a:ext>
            </a:extLst>
          </p:cNvPr>
          <p:cNvSpPr/>
          <p:nvPr/>
        </p:nvSpPr>
        <p:spPr>
          <a:xfrm rot="1863345">
            <a:off x="2776276" y="1722802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D000182-3335-1B68-5660-C1E93E29B555}"/>
              </a:ext>
            </a:extLst>
          </p:cNvPr>
          <p:cNvSpPr/>
          <p:nvPr/>
        </p:nvSpPr>
        <p:spPr>
          <a:xfrm rot="1863345">
            <a:off x="3799534" y="3976145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2498"/>
            <a:ext cx="5347597" cy="2765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40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nhiều nguyên nhân gây ra hoả hoạn. Để đảm bảo an toàn, mỗi chúng ta cần có ý thức phòng chống hoả hoạn và học cách thoát hiểm an toàn.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 dirty="0" err="1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Xác</a:t>
            </a:r>
            <a:r>
              <a:rPr lang="en-US" altLang="zh-CN" sz="4800" dirty="0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định</a:t>
            </a:r>
            <a:r>
              <a:rPr lang="en-US" altLang="zh-CN" sz="4800" dirty="0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cách</a:t>
            </a:r>
            <a:r>
              <a:rPr lang="en-US" altLang="zh-CN" sz="4800" dirty="0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phòng</a:t>
            </a:r>
            <a:r>
              <a:rPr lang="en-US" altLang="zh-CN" sz="4800" dirty="0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chống</a:t>
            </a:r>
            <a:r>
              <a:rPr lang="en-US" altLang="zh-CN" sz="4800" dirty="0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hoả</a:t>
            </a:r>
            <a:r>
              <a:rPr lang="en-US" altLang="zh-CN" sz="4800" dirty="0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hoạn</a:t>
            </a:r>
            <a:r>
              <a:rPr lang="en-US" altLang="zh-CN" sz="4800" dirty="0">
                <a:solidFill>
                  <a:srgbClr val="E5001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11131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4508C-DA5A-474F-8A84-437CD2F7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753961"/>
            <a:ext cx="86868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4BE202-66F6-1742-8A9D-268E5D5A6445}"/>
              </a:ext>
            </a:extLst>
          </p:cNvPr>
          <p:cNvSpPr txBox="1"/>
          <p:nvPr/>
        </p:nvSpPr>
        <p:spPr>
          <a:xfrm>
            <a:off x="799280" y="397304"/>
            <a:ext cx="11131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1DD8A-080D-D6D3-0571-4784767A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2498271"/>
            <a:ext cx="10896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333</Words>
  <Application>Microsoft Office PowerPoint</Application>
  <PresentationFormat>Widescreen</PresentationFormat>
  <Paragraphs>29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Calibri</vt:lpstr>
      <vt:lpstr>SVN-Kitten</vt:lpstr>
      <vt:lpstr>Times New Roman</vt:lpstr>
      <vt:lpstr>字魂52号-阿开漫画体</vt:lpstr>
      <vt:lpstr>1_Office Theme</vt:lpstr>
      <vt:lpstr>千库网</vt:lpstr>
      <vt:lpstr>PowerPoint Presentation</vt:lpstr>
      <vt:lpstr>PowerPoint Presentation</vt:lpstr>
      <vt:lpstr>- Quan sát và truy tìm nguồn lửa trong hình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2024-09-15T01:43:01Z</dcterms:created>
  <dcterms:modified xsi:type="dcterms:W3CDTF">2025-03-07T14:08:25Z</dcterms:modified>
</cp:coreProperties>
</file>