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xmlns="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xmlns="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6.jpg"/><Relationship Id="rId15" Type="http://schemas.openxmlformats.org/officeDocument/2006/relationships/slide" Target="slide9.xml"/><Relationship Id="rId23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xmlns="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xmlns="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xmlns="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xmlns="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xmlns="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xmlns="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xmlns="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xmlns="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xmlns="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xmlns="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xmlns="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xmlns="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xmlns="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xmlns="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xmlns="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xmlns="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480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Cambria</vt:lpstr>
      <vt:lpstr>Cambria Math</vt:lpstr>
      <vt:lpstr>Handlee</vt:lpstr>
      <vt:lpstr>Times New Roman</vt:lpstr>
      <vt:lpstr>字魂105号-简雅黑</vt:lpstr>
      <vt:lpstr>等线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</cp:lastModifiedBy>
  <cp:revision>33</cp:revision>
  <dcterms:created xsi:type="dcterms:W3CDTF">2022-08-23T00:31:44Z</dcterms:created>
  <dcterms:modified xsi:type="dcterms:W3CDTF">2025-02-23T15:19:37Z</dcterms:modified>
  <cp:category>HTTA2</cp:category>
  <cp:version>HTTA2</cp:version>
</cp:coreProperties>
</file>