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4" r:id="rId2"/>
    <p:sldMasterId id="2147483787" r:id="rId3"/>
  </p:sldMasterIdLst>
  <p:notesMasterIdLst>
    <p:notesMasterId r:id="rId34"/>
  </p:notesMasterIdLst>
  <p:sldIdLst>
    <p:sldId id="258" r:id="rId4"/>
    <p:sldId id="259" r:id="rId5"/>
    <p:sldId id="256" r:id="rId6"/>
    <p:sldId id="261" r:id="rId7"/>
    <p:sldId id="260" r:id="rId8"/>
    <p:sldId id="263" r:id="rId9"/>
    <p:sldId id="264" r:id="rId10"/>
    <p:sldId id="265" r:id="rId11"/>
    <p:sldId id="266" r:id="rId12"/>
    <p:sldId id="267" r:id="rId13"/>
    <p:sldId id="317" r:id="rId14"/>
    <p:sldId id="262" r:id="rId15"/>
    <p:sldId id="318" r:id="rId16"/>
    <p:sldId id="319" r:id="rId17"/>
    <p:sldId id="334" r:id="rId18"/>
    <p:sldId id="323" r:id="rId19"/>
    <p:sldId id="335" r:id="rId20"/>
    <p:sldId id="336" r:id="rId21"/>
    <p:sldId id="324" r:id="rId22"/>
    <p:sldId id="325" r:id="rId23"/>
    <p:sldId id="271" r:id="rId24"/>
    <p:sldId id="328" r:id="rId25"/>
    <p:sldId id="329" r:id="rId26"/>
    <p:sldId id="326" r:id="rId27"/>
    <p:sldId id="331" r:id="rId28"/>
    <p:sldId id="337" r:id="rId29"/>
    <p:sldId id="338" r:id="rId30"/>
    <p:sldId id="330" r:id="rId31"/>
    <p:sldId id="333"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98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82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34C70064-4581-4A73-BF17-04E0158E85C6}" type="slidenum">
              <a:rPr lang="en-US" smtClean="0"/>
              <a:t>5</a:t>
            </a:fld>
            <a:endParaRPr lang="en-US"/>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6</a:t>
            </a:fld>
            <a:endParaRPr lang="en-US"/>
          </a:p>
        </p:txBody>
      </p:sp>
    </p:spTree>
    <p:extLst>
      <p:ext uri="{BB962C8B-B14F-4D97-AF65-F5344CB8AC3E}">
        <p14:creationId xmlns:p14="http://schemas.microsoft.com/office/powerpoint/2010/main" val="14181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7</a:t>
            </a:fld>
            <a:endParaRPr lang="en-US"/>
          </a:p>
        </p:txBody>
      </p:sp>
    </p:spTree>
    <p:extLst>
      <p:ext uri="{BB962C8B-B14F-4D97-AF65-F5344CB8AC3E}">
        <p14:creationId xmlns:p14="http://schemas.microsoft.com/office/powerpoint/2010/main" val="175736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8</a:t>
            </a:fld>
            <a:endParaRPr lang="en-US"/>
          </a:p>
        </p:txBody>
      </p:sp>
    </p:spTree>
    <p:extLst>
      <p:ext uri="{BB962C8B-B14F-4D97-AF65-F5344CB8AC3E}">
        <p14:creationId xmlns:p14="http://schemas.microsoft.com/office/powerpoint/2010/main" val="78274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16</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98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9BFF5D-3656-49A7-89B4-DD99E4F8F373}"/>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5" name="Footer Placeholder 4">
            <a:extLst>
              <a:ext uri="{FF2B5EF4-FFF2-40B4-BE49-F238E27FC236}">
                <a16:creationId xmlns:a16="http://schemas.microsoft.com/office/drawing/2014/main" xmlns=""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224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A66CB3-C83B-45EF-8875-317F34D10DE8}"/>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5" name="Footer Placeholder 4">
            <a:extLst>
              <a:ext uri="{FF2B5EF4-FFF2-40B4-BE49-F238E27FC236}">
                <a16:creationId xmlns:a16="http://schemas.microsoft.com/office/drawing/2014/main" xmlns=""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134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4FA179-102C-4941-A63A-8B679909C4E3}"/>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5" name="Footer Placeholder 4">
            <a:extLst>
              <a:ext uri="{FF2B5EF4-FFF2-40B4-BE49-F238E27FC236}">
                <a16:creationId xmlns:a16="http://schemas.microsoft.com/office/drawing/2014/main" xmlns=""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96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525CD1-CFAB-4A5D-AC36-2972B20B8229}"/>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5" name="Footer Placeholder 4">
            <a:extLst>
              <a:ext uri="{FF2B5EF4-FFF2-40B4-BE49-F238E27FC236}">
                <a16:creationId xmlns:a16="http://schemas.microsoft.com/office/drawing/2014/main" xmlns=""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22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86925C-8F93-4BBA-A03D-A0695A084AA8}"/>
              </a:ext>
            </a:extLst>
          </p:cNvPr>
          <p:cNvSpPr>
            <a:spLocks noGrp="1"/>
          </p:cNvSpPr>
          <p:nvPr>
            <p:ph type="dt" sz="half" idx="10"/>
          </p:nvPr>
        </p:nvSpPr>
        <p:spPr/>
        <p:txBody>
          <a:bodyPr/>
          <a:lstStyle/>
          <a:p>
            <a:fld id="{7CF0BCE0-945C-4FDF-95A1-2149B1FF5B83}" type="datetimeFigureOut">
              <a:rPr lang="en-US" smtClean="0"/>
              <a:t>2/23/2025</a:t>
            </a:fld>
            <a:endParaRPr lang="en-US" dirty="0"/>
          </a:p>
        </p:txBody>
      </p:sp>
      <p:sp>
        <p:nvSpPr>
          <p:cNvPr id="5" name="Footer Placeholder 4">
            <a:extLst>
              <a:ext uri="{FF2B5EF4-FFF2-40B4-BE49-F238E27FC236}">
                <a16:creationId xmlns:a16="http://schemas.microsoft.com/office/drawing/2014/main" xmlns=""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3435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4B5BE0-7DF9-4E82-A790-0957C578AAA5}"/>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6" name="Footer Placeholder 5">
            <a:extLst>
              <a:ext uri="{FF2B5EF4-FFF2-40B4-BE49-F238E27FC236}">
                <a16:creationId xmlns:a16="http://schemas.microsoft.com/office/drawing/2014/main" xmlns=""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216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1E5F12-0C05-4AF1-B2DC-FCE974730B11}"/>
              </a:ext>
            </a:extLst>
          </p:cNvPr>
          <p:cNvSpPr>
            <a:spLocks noGrp="1"/>
          </p:cNvSpPr>
          <p:nvPr>
            <p:ph type="dt" sz="half" idx="10"/>
          </p:nvPr>
        </p:nvSpPr>
        <p:spPr/>
        <p:txBody>
          <a:bodyPr/>
          <a:lstStyle/>
          <a:p>
            <a:fld id="{F6748109-FE08-4833-90B2-4C52B1374BA3}" type="datetimeFigureOut">
              <a:rPr lang="en-US" smtClean="0"/>
              <a:t>2/23/2025</a:t>
            </a:fld>
            <a:endParaRPr lang="en-US"/>
          </a:p>
        </p:txBody>
      </p:sp>
      <p:sp>
        <p:nvSpPr>
          <p:cNvPr id="5" name="Footer Placeholder 4">
            <a:extLst>
              <a:ext uri="{FF2B5EF4-FFF2-40B4-BE49-F238E27FC236}">
                <a16:creationId xmlns:a16="http://schemas.microsoft.com/office/drawing/2014/main" xmlns=""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72B5538-3D0F-4944-A1E7-16185A4FA509}"/>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8" name="Footer Placeholder 7">
            <a:extLst>
              <a:ext uri="{FF2B5EF4-FFF2-40B4-BE49-F238E27FC236}">
                <a16:creationId xmlns:a16="http://schemas.microsoft.com/office/drawing/2014/main" xmlns=""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5830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075A6A-A6B2-47A3-A0FA-C62DFD1B85B3}"/>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4" name="Footer Placeholder 3">
            <a:extLst>
              <a:ext uri="{FF2B5EF4-FFF2-40B4-BE49-F238E27FC236}">
                <a16:creationId xmlns:a16="http://schemas.microsoft.com/office/drawing/2014/main" xmlns=""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151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F869F8-C274-49CF-B1F6-47F381A2B51B}"/>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3" name="Footer Placeholder 2">
            <a:extLst>
              <a:ext uri="{FF2B5EF4-FFF2-40B4-BE49-F238E27FC236}">
                <a16:creationId xmlns:a16="http://schemas.microsoft.com/office/drawing/2014/main" xmlns=""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2837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D706B2-B437-4439-87B0-DFA90ECC9138}"/>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6" name="Footer Placeholder 5">
            <a:extLst>
              <a:ext uri="{FF2B5EF4-FFF2-40B4-BE49-F238E27FC236}">
                <a16:creationId xmlns:a16="http://schemas.microsoft.com/office/drawing/2014/main" xmlns=""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6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654CDE-0087-4DE3-B1F8-2965736870B1}"/>
              </a:ext>
            </a:extLst>
          </p:cNvPr>
          <p:cNvSpPr>
            <a:spLocks noGrp="1"/>
          </p:cNvSpPr>
          <p:nvPr>
            <p:ph type="dt" sz="half" idx="10"/>
          </p:nvPr>
        </p:nvSpPr>
        <p:spPr/>
        <p:txBody>
          <a:bodyPr/>
          <a:lstStyle/>
          <a:p>
            <a:fld id="{7CF0BCE0-945C-4FDF-95A1-2149B1FF5B83}" type="datetimeFigureOut">
              <a:rPr lang="en-US" smtClean="0"/>
              <a:t>2/23/2025</a:t>
            </a:fld>
            <a:endParaRPr lang="en-US"/>
          </a:p>
        </p:txBody>
      </p:sp>
      <p:sp>
        <p:nvSpPr>
          <p:cNvPr id="6" name="Footer Placeholder 5">
            <a:extLst>
              <a:ext uri="{FF2B5EF4-FFF2-40B4-BE49-F238E27FC236}">
                <a16:creationId xmlns:a16="http://schemas.microsoft.com/office/drawing/2014/main" xmlns=""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1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2/23/2025</a:t>
            </a:fld>
            <a:endParaRPr lang="en-US" dirty="0"/>
          </a:p>
        </p:txBody>
      </p:sp>
      <p:sp>
        <p:nvSpPr>
          <p:cNvPr id="5" name="Footer Placeholder 4">
            <a:extLst>
              <a:ext uri="{FF2B5EF4-FFF2-40B4-BE49-F238E27FC236}">
                <a16:creationId xmlns:a16="http://schemas.microsoft.com/office/drawing/2014/main" xmlns=""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xmlns=""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xmlns="" id="{7A7F8ABC-FEB5-47FA-4ADC-4275796A42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84006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xmlns="" id="{180AE512-D4DD-A2DA-C433-313AE12FA641}"/>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5.emf"/><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3" Type="http://schemas.microsoft.com/office/2007/relationships/media" Target="../media/media5.mp3"/><Relationship Id="rId7"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slideLayout" Target="../slideLayouts/slideLayout13.xml"/><Relationship Id="rId4" Type="http://schemas.openxmlformats.org/officeDocument/2006/relationships/audio" Target="../media/media5.mp3"/><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42.svg"/><Relationship Id="rId9"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52.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18" Type="http://schemas.openxmlformats.org/officeDocument/2006/relationships/audio" Target="../media/audio2.wav"/><Relationship Id="rId3" Type="http://schemas.openxmlformats.org/officeDocument/2006/relationships/slideLayout" Target="../slideLayouts/slideLayout71.xml"/><Relationship Id="rId7" Type="http://schemas.openxmlformats.org/officeDocument/2006/relationships/image" Target="../media/image12.png"/><Relationship Id="rId12" Type="http://schemas.openxmlformats.org/officeDocument/2006/relationships/image" Target="../media/image63.svg"/><Relationship Id="rId17" Type="http://schemas.openxmlformats.org/officeDocument/2006/relationships/image" Target="../media/image8.png"/><Relationship Id="rId2" Type="http://schemas.openxmlformats.org/officeDocument/2006/relationships/audio" Target="../media/media6.mp3"/><Relationship Id="rId16" Type="http://schemas.openxmlformats.org/officeDocument/2006/relationships/image" Target="../media/image65.svg"/><Relationship Id="rId1" Type="http://schemas.microsoft.com/office/2007/relationships/media" Target="../media/media6.mp3"/><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2.png"/><Relationship Id="rId1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1.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8.xm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slide" Target="slide7.xml"/><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wav"/><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slide" Target="slide5.xml"/><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5.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24.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24.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4.png"/><Relationship Id="rId7" Type="http://schemas.openxmlformats.org/officeDocument/2006/relationships/image" Target="../media/image32.sv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3.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xmlns=""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xmlns=""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xmlns=""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xmlns=""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xmlns=""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xmlns=""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xmlns=""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xmlns=""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xmlns=""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xmlns=""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xmlns=""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xmlns=""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xmlns=""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xmlns=""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xmlns=""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xmlns=""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xmlns=""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xmlns=""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xmlns=""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xmlns=""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xmlns=""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xmlns=""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xmlns=""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xmlns=""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xmlns=""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xmlns=""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xmlns=""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xmlns=""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xmlns=""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xmlns=""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xmlns=""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xmlns=""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xmlns=""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xmlns=""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xmlns=""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xmlns=""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xmlns=""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xmlns=""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xmlns=""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xmlns=""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xmlns=""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xmlns=""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xmlns=""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xmlns=""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xmlns=""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xmlns=""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xmlns=""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xmlns=""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xmlns=""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xmlns=""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xmlns=""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xmlns=""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xmlns=""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xmlns=""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xmlns=""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xmlns=""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xmlns=""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xmlns=""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xmlns="" id="{A31A6273-2AA1-4EE5-A5BC-7715C55C90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xmlns=""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xmlns=""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xmlns=""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xmlns=""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ED6D5415-93A3-4362-B5BE-D538D56B8A09}"/>
              </a:ext>
            </a:extLst>
          </p:cNvPr>
          <p:cNvGrpSpPr/>
          <p:nvPr/>
        </p:nvGrpSpPr>
        <p:grpSpPr>
          <a:xfrm>
            <a:off x="3606800" y="27146"/>
            <a:ext cx="5604110" cy="3635541"/>
            <a:chOff x="8092458" y="-876522"/>
            <a:chExt cx="3321952" cy="3649517"/>
          </a:xfrm>
        </p:grpSpPr>
        <p:pic>
          <p:nvPicPr>
            <p:cNvPr id="10" name="图片 3">
              <a:extLst>
                <a:ext uri="{FF2B5EF4-FFF2-40B4-BE49-F238E27FC236}">
                  <a16:creationId xmlns:a16="http://schemas.microsoft.com/office/drawing/2014/main" xmlns="" id="{1369CBB4-0E6B-44FE-B854-EB0EA2346474}"/>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11" name="TextBox 10">
              <a:extLst>
                <a:ext uri="{FF2B5EF4-FFF2-40B4-BE49-F238E27FC236}">
                  <a16:creationId xmlns:a16="http://schemas.microsoft.com/office/drawing/2014/main" xmlns="" id="{36F5662C-53A6-4F86-8FE6-A15B33BF4A67}"/>
                </a:ext>
              </a:extLst>
            </p:cNvPr>
            <p:cNvSpPr txBox="1"/>
            <p:nvPr/>
          </p:nvSpPr>
          <p:spPr>
            <a:xfrm>
              <a:off x="8586764" y="-351498"/>
              <a:ext cx="2333341" cy="2255406"/>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Ngoài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việc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đánh</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bại</a:t>
              </a:r>
              <a:r>
                <a:rPr lang="en-US" sz="2800" b="1" dirty="0">
                  <a:ln w="12700">
                    <a:solidFill>
                      <a:srgbClr val="C00000"/>
                    </a:solidFill>
                  </a:ln>
                  <a:solidFill>
                    <a:srgbClr val="C00000"/>
                  </a:solidFill>
                  <a:latin typeface="+mj-lt"/>
                  <a:cs typeface="Calibri" panose="020F0502020204030204" pitchFamily="34" charset="0"/>
                </a:rPr>
                <a:t> con </a:t>
              </a:r>
              <a:r>
                <a:rPr lang="en-US" sz="2800" b="1" dirty="0" err="1">
                  <a:ln w="12700">
                    <a:solidFill>
                      <a:srgbClr val="C00000"/>
                    </a:solidFill>
                  </a:ln>
                  <a:solidFill>
                    <a:srgbClr val="C00000"/>
                  </a:solidFill>
                  <a:latin typeface="+mj-lt"/>
                  <a:cs typeface="Calibri" panose="020F0502020204030204" pitchFamily="34" charset="0"/>
                </a:rPr>
                <a:t>rồng</a:t>
              </a:r>
              <a:r>
                <a:rPr lang="en-US" sz="2800" b="1" dirty="0">
                  <a:ln w="12700">
                    <a:solidFill>
                      <a:srgbClr val="C00000"/>
                    </a:solidFill>
                  </a:ln>
                  <a:solidFill>
                    <a:srgbClr val="C00000"/>
                  </a:solidFill>
                  <a:latin typeface="+mj-lt"/>
                  <a:cs typeface="Calibri" panose="020F0502020204030204" pitchFamily="34" charset="0"/>
                </a:rPr>
                <a:t> hung </a:t>
              </a:r>
              <a:r>
                <a:rPr lang="en-US" sz="2800" b="1" dirty="0" err="1">
                  <a:ln w="12700">
                    <a:solidFill>
                      <a:srgbClr val="C00000"/>
                    </a:solidFill>
                  </a:ln>
                  <a:solidFill>
                    <a:srgbClr val="C00000"/>
                  </a:solidFill>
                  <a:latin typeface="+mj-lt"/>
                  <a:cs typeface="Calibri" panose="020F0502020204030204" pitchFamily="34" charset="0"/>
                </a:rPr>
                <a:t>ác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thì</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phải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mã</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được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chiếc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hòm</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này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lấy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chiều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khóa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mở</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cửa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lâu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đài</a:t>
              </a:r>
              <a:r>
                <a:rPr lang="en-US" sz="2800" b="1" dirty="0">
                  <a:ln w="12700">
                    <a:solidFill>
                      <a:srgbClr val="C00000"/>
                    </a:solidFill>
                  </a:ln>
                  <a:solidFill>
                    <a:srgbClr val="C00000"/>
                  </a:solidFill>
                  <a:latin typeface="+mj-lt"/>
                  <a:cs typeface="Calibri" panose="020F0502020204030204" pitchFamily="34" charset="0"/>
                </a:rPr>
                <a:t>.</a:t>
              </a:r>
            </a:p>
          </p:txBody>
        </p:sp>
      </p:grpSp>
      <p:sp>
        <p:nvSpPr>
          <p:cNvPr id="2" name="Cloud 1">
            <a:extLst>
              <a:ext uri="{FF2B5EF4-FFF2-40B4-BE49-F238E27FC236}">
                <a16:creationId xmlns:a16="http://schemas.microsoft.com/office/drawing/2014/main" xmlns="" id="{75B154F7-0C04-4072-A10B-22AFF53230F5}"/>
              </a:ext>
            </a:extLst>
          </p:cNvPr>
          <p:cNvSpPr/>
          <p:nvPr/>
        </p:nvSpPr>
        <p:spPr>
          <a:xfrm>
            <a:off x="-217035" y="2906833"/>
            <a:ext cx="5604110" cy="4403972"/>
          </a:xfrm>
          <a:prstGeom prst="cloud">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E22B2091-EC79-47BD-8249-0AF0914CFD28}"/>
              </a:ext>
            </a:extLst>
          </p:cNvPr>
          <p:cNvGrpSpPr/>
          <p:nvPr/>
        </p:nvGrpSpPr>
        <p:grpSpPr>
          <a:xfrm>
            <a:off x="450164" y="3413369"/>
            <a:ext cx="4269711" cy="3390900"/>
            <a:chOff x="800015" y="2906516"/>
            <a:chExt cx="3076743" cy="2228850"/>
          </a:xfrm>
        </p:grpSpPr>
        <p:pic>
          <p:nvPicPr>
            <p:cNvPr id="13" name="Picture 12">
              <a:extLst>
                <a:ext uri="{FF2B5EF4-FFF2-40B4-BE49-F238E27FC236}">
                  <a16:creationId xmlns:a16="http://schemas.microsoft.com/office/drawing/2014/main" xmlns="" id="{852DB2B9-5B8C-4CB6-B402-88FA01661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15" y="2906516"/>
              <a:ext cx="3076743" cy="2228850"/>
            </a:xfrm>
            <a:prstGeom prst="rect">
              <a:avLst/>
            </a:prstGeom>
          </p:spPr>
        </p:pic>
        <p:sp>
          <p:nvSpPr>
            <p:cNvPr id="14" name="Rectangle 13">
              <a:extLst>
                <a:ext uri="{FF2B5EF4-FFF2-40B4-BE49-F238E27FC236}">
                  <a16:creationId xmlns:a16="http://schemas.microsoft.com/office/drawing/2014/main" xmlns="" id="{325B22CA-4B30-4E73-BA58-8A554C9471B0}"/>
                </a:ext>
              </a:extLst>
            </p:cNvPr>
            <p:cNvSpPr/>
            <p:nvPr/>
          </p:nvSpPr>
          <p:spPr>
            <a:xfrm>
              <a:off x="1907051" y="3809037"/>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xmlns="" id="{AFBAF9D8-D052-4927-81C4-FD98EC8CE4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8299" l="0" r="98496">
                        <a14:backgroundMark x1="50627" y1="28912" x2="55639" y2="48639"/>
                        <a14:backgroundMark x1="55639" y1="48639" x2="55639" y2="48639"/>
                        <a14:backgroundMark x1="46867" y1="59864" x2="48872" y2="59184"/>
                        <a14:backgroundMark x1="49373" y1="58503" x2="52130" y2="55782"/>
                      </a14:backgroundRemoval>
                    </a14:imgEffect>
                  </a14:imgLayer>
                </a14:imgProps>
              </a:ext>
            </a:extLst>
          </a:blip>
          <a:stretch>
            <a:fillRect/>
          </a:stretch>
        </p:blipFill>
        <p:spPr>
          <a:xfrm>
            <a:off x="1652576" y="4809400"/>
            <a:ext cx="2886751" cy="2127079"/>
          </a:xfrm>
          <a:prstGeom prst="rect">
            <a:avLst/>
          </a:prstGeom>
        </p:spPr>
      </p:pic>
      <p:pic>
        <p:nvPicPr>
          <p:cNvPr id="5" name="Picture 4">
            <a:extLst>
              <a:ext uri="{FF2B5EF4-FFF2-40B4-BE49-F238E27FC236}">
                <a16:creationId xmlns:a16="http://schemas.microsoft.com/office/drawing/2014/main" xmlns="" id="{EAFE572F-5B2C-5679-9C53-791D8C9B59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1368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xmlns=""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xmlns=""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xmlns=""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xmlns="" id="{F16ADE1D-E271-4000-A510-9C5511559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xmlns=""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xmlns="" id="{7391C388-EA83-4FC0-8B9F-E58D1FB1F56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xmlns=""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xmlns=""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xmlns="" id="{968BBE36-77C4-49E2-AB12-6C61B315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7474" y="0"/>
            <a:ext cx="10699646" cy="6786880"/>
          </a:xfrm>
          <a:prstGeom prst="rect">
            <a:avLst/>
          </a:prstGeom>
        </p:spPr>
      </p:pic>
      <p:pic>
        <p:nvPicPr>
          <p:cNvPr id="8" name="Picture 7">
            <a:extLst>
              <a:ext uri="{FF2B5EF4-FFF2-40B4-BE49-F238E27FC236}">
                <a16:creationId xmlns:a16="http://schemas.microsoft.com/office/drawing/2014/main" xmlns="" id="{2BA71A75-BE04-47AC-8468-795E5012866C}"/>
              </a:ext>
            </a:extLst>
          </p:cNvPr>
          <p:cNvPicPr>
            <a:picLocks noChangeAspect="1"/>
          </p:cNvPicPr>
          <p:nvPr/>
        </p:nvPicPr>
        <p:blipFill>
          <a:blip r:embed="rId4"/>
          <a:stretch>
            <a:fillRect/>
          </a:stretch>
        </p:blipFill>
        <p:spPr>
          <a:xfrm>
            <a:off x="8864303" y="4125815"/>
            <a:ext cx="3662977" cy="2914683"/>
          </a:xfrm>
          <a:prstGeom prst="rect">
            <a:avLst/>
          </a:prstGeom>
        </p:spPr>
      </p:pic>
      <p:grpSp>
        <p:nvGrpSpPr>
          <p:cNvPr id="5" name="Group 4">
            <a:extLst>
              <a:ext uri="{FF2B5EF4-FFF2-40B4-BE49-F238E27FC236}">
                <a16:creationId xmlns:a16="http://schemas.microsoft.com/office/drawing/2014/main" xmlns="" id="{D2E2A973-B9C6-49FC-BCD2-1F8F2DF0C911}"/>
              </a:ext>
            </a:extLst>
          </p:cNvPr>
          <p:cNvGrpSpPr/>
          <p:nvPr/>
        </p:nvGrpSpPr>
        <p:grpSpPr>
          <a:xfrm>
            <a:off x="4165600" y="0"/>
            <a:ext cx="3688080" cy="2441734"/>
            <a:chOff x="8092458" y="-876522"/>
            <a:chExt cx="3321952" cy="3649517"/>
          </a:xfrm>
        </p:grpSpPr>
        <p:pic>
          <p:nvPicPr>
            <p:cNvPr id="6" name="图片 3">
              <a:extLst>
                <a:ext uri="{FF2B5EF4-FFF2-40B4-BE49-F238E27FC236}">
                  <a16:creationId xmlns:a16="http://schemas.microsoft.com/office/drawing/2014/main" xmlns="" id="{687CC627-16DE-488E-A411-7E68424D9409}"/>
                </a:ext>
              </a:extLst>
            </p:cNvPr>
            <p:cNvPicPr>
              <a:picLocks noChangeAspect="1"/>
            </p:cNvPicPr>
            <p:nvPr/>
          </p:nvPicPr>
          <p:blipFill>
            <a:blip r:embed="rId5"/>
            <a:stretch>
              <a:fillRect/>
            </a:stretch>
          </p:blipFill>
          <p:spPr>
            <a:xfrm>
              <a:off x="8092458" y="-876522"/>
              <a:ext cx="3321952" cy="3649517"/>
            </a:xfrm>
            <a:prstGeom prst="rect">
              <a:avLst/>
            </a:prstGeom>
          </p:spPr>
        </p:pic>
        <p:sp>
          <p:nvSpPr>
            <p:cNvPr id="7" name="TextBox 6">
              <a:extLst>
                <a:ext uri="{FF2B5EF4-FFF2-40B4-BE49-F238E27FC236}">
                  <a16:creationId xmlns:a16="http://schemas.microsoft.com/office/drawing/2014/main" xmlns="" id="{A727F12F-FB9A-4224-AE79-7DF53AA57BC8}"/>
                </a:ext>
              </a:extLst>
            </p:cNvPr>
            <p:cNvSpPr txBox="1"/>
            <p:nvPr/>
          </p:nvSpPr>
          <p:spPr>
            <a:xfrm>
              <a:off x="8586764" y="-351498"/>
              <a:ext cx="2333341" cy="2070071"/>
            </a:xfrm>
            <a:prstGeom prst="rect">
              <a:avLst/>
            </a:prstGeom>
            <a:noFill/>
          </p:spPr>
          <p:txBody>
            <a:bodyPr wrap="square" rtlCol="0">
              <a:spAutoFit/>
            </a:bodyPr>
            <a:lstStyle/>
            <a:p>
              <a:pPr algn="just"/>
              <a:r>
                <a:rPr lang="en-US" sz="2800" dirty="0" err="1">
                  <a:ln w="12700">
                    <a:solidFill>
                      <a:srgbClr val="C00000"/>
                    </a:solidFill>
                  </a:ln>
                  <a:solidFill>
                    <a:srgbClr val="C00000"/>
                  </a:solidFill>
                  <a:latin typeface="+mj-lt"/>
                  <a:cs typeface="Calibri" panose="020F0502020204030204" pitchFamily="34" charset="0"/>
                </a:rPr>
                <a:t>Để</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lấy</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được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hòm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khóa</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của</a:t>
              </a:r>
              <a:r>
                <a:rPr lang="en-US" sz="2800" dirty="0">
                  <a:ln w="12700">
                    <a:solidFill>
                      <a:srgbClr val="C00000"/>
                    </a:solidFill>
                  </a:ln>
                  <a:solidFill>
                    <a:srgbClr val="C00000"/>
                  </a:solidFill>
                  <a:latin typeface="+mj-lt"/>
                  <a:cs typeface="Calibri" panose="020F0502020204030204" pitchFamily="34" charset="0"/>
                </a:rPr>
                <a:t> ta </a:t>
              </a:r>
              <a:r>
                <a:rPr lang="en-US" sz="2800" dirty="0" err="1">
                  <a:ln w="12700">
                    <a:solidFill>
                      <a:srgbClr val="C00000"/>
                    </a:solidFill>
                  </a:ln>
                  <a:solidFill>
                    <a:srgbClr val="C00000"/>
                  </a:solidFill>
                  <a:latin typeface="+mj-lt"/>
                  <a:cs typeface="Calibri" panose="020F0502020204030204" pitchFamily="34" charset="0"/>
                </a:rPr>
                <a:t>đâu</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có</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dễ</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37057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B2059C4-6CFF-4351-9AA6-231AA69445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5390" b="4996"/>
          <a:stretch/>
        </p:blipFill>
        <p:spPr>
          <a:xfrm>
            <a:off x="-101600" y="1"/>
            <a:ext cx="12293599" cy="6858000"/>
          </a:xfrm>
          <a:prstGeom prst="rect">
            <a:avLst/>
          </a:prstGeom>
        </p:spPr>
      </p:pic>
      <p:pic>
        <p:nvPicPr>
          <p:cNvPr id="4" name="Picture 3">
            <a:extLst>
              <a:ext uri="{FF2B5EF4-FFF2-40B4-BE49-F238E27FC236}">
                <a16:creationId xmlns:a16="http://schemas.microsoft.com/office/drawing/2014/main" xmlns="" id="{69EF88CD-63C5-421C-9895-CB82B5EF7BC3}"/>
              </a:ext>
            </a:extLst>
          </p:cNvPr>
          <p:cNvPicPr>
            <a:picLocks noChangeAspect="1"/>
          </p:cNvPicPr>
          <p:nvPr/>
        </p:nvPicPr>
        <p:blipFill>
          <a:blip r:embed="rId4"/>
          <a:stretch>
            <a:fillRect/>
          </a:stretch>
        </p:blipFill>
        <p:spPr>
          <a:xfrm>
            <a:off x="4030189" y="2093358"/>
            <a:ext cx="4919020" cy="3914135"/>
          </a:xfrm>
          <a:prstGeom prst="rect">
            <a:avLst/>
          </a:prstGeom>
        </p:spPr>
      </p:pic>
      <p:pic>
        <p:nvPicPr>
          <p:cNvPr id="6" name="Picture 3">
            <a:extLst>
              <a:ext uri="{FF2B5EF4-FFF2-40B4-BE49-F238E27FC236}">
                <a16:creationId xmlns:a16="http://schemas.microsoft.com/office/drawing/2014/main" xmlns="" id="{9FC985ED-DD00-4361-B70C-68A98B7E5C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3102" y="1946778"/>
            <a:ext cx="2799396" cy="4911221"/>
          </a:xfrm>
          <a:prstGeom prst="rect">
            <a:avLst/>
          </a:prstGeom>
        </p:spPr>
      </p:pic>
      <p:grpSp>
        <p:nvGrpSpPr>
          <p:cNvPr id="7" name="Group 6">
            <a:extLst>
              <a:ext uri="{FF2B5EF4-FFF2-40B4-BE49-F238E27FC236}">
                <a16:creationId xmlns:a16="http://schemas.microsoft.com/office/drawing/2014/main" xmlns="" id="{29521B64-0FC8-4DEC-8932-2818F2CFED2A}"/>
              </a:ext>
            </a:extLst>
          </p:cNvPr>
          <p:cNvGrpSpPr/>
          <p:nvPr/>
        </p:nvGrpSpPr>
        <p:grpSpPr>
          <a:xfrm flipH="1">
            <a:off x="1405906" y="88900"/>
            <a:ext cx="5083793" cy="2555115"/>
            <a:chOff x="8150549" y="-749545"/>
            <a:chExt cx="3321952" cy="3649517"/>
          </a:xfrm>
        </p:grpSpPr>
        <p:pic>
          <p:nvPicPr>
            <p:cNvPr id="8" name="图片 3">
              <a:extLst>
                <a:ext uri="{FF2B5EF4-FFF2-40B4-BE49-F238E27FC236}">
                  <a16:creationId xmlns:a16="http://schemas.microsoft.com/office/drawing/2014/main" xmlns="" id="{EF3F1324-B79D-4473-8BEE-2B495EB4B3AE}"/>
                </a:ext>
              </a:extLst>
            </p:cNvPr>
            <p:cNvPicPr>
              <a:picLocks noChangeAspect="1"/>
            </p:cNvPicPr>
            <p:nvPr/>
          </p:nvPicPr>
          <p:blipFill>
            <a:blip r:embed="rId7"/>
            <a:stretch>
              <a:fillRect/>
            </a:stretch>
          </p:blipFill>
          <p:spPr>
            <a:xfrm>
              <a:off x="8150549" y="-749545"/>
              <a:ext cx="3321952" cy="3649517"/>
            </a:xfrm>
            <a:prstGeom prst="rect">
              <a:avLst/>
            </a:prstGeom>
          </p:spPr>
        </p:pic>
        <p:sp>
          <p:nvSpPr>
            <p:cNvPr id="9" name="TextBox 8">
              <a:extLst>
                <a:ext uri="{FF2B5EF4-FFF2-40B4-BE49-F238E27FC236}">
                  <a16:creationId xmlns:a16="http://schemas.microsoft.com/office/drawing/2014/main" xmlns="" id="{ECFD381D-5E01-4D5D-BAA7-4865DE6AF99E}"/>
                </a:ext>
              </a:extLst>
            </p:cNvPr>
            <p:cNvSpPr txBox="1"/>
            <p:nvPr/>
          </p:nvSpPr>
          <p:spPr>
            <a:xfrm>
              <a:off x="8735039" y="-265168"/>
              <a:ext cx="2152973" cy="2110094"/>
            </a:xfrm>
            <a:prstGeom prst="rect">
              <a:avLst/>
            </a:prstGeom>
            <a:noFill/>
          </p:spPr>
          <p:txBody>
            <a:bodyPr wrap="square" rtlCol="0">
              <a:spAutoFit/>
            </a:bodyPr>
            <a:lstStyle/>
            <a:p>
              <a:pPr algn="just"/>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Trong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lúc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nghĩ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đánh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lừa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mụ</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phù</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thủy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bạn</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hãy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giúp</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giải</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tìm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mật</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của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chiếc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hòm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chìa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khóa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này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nhé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a:t>
              </a:r>
            </a:p>
          </p:txBody>
        </p:sp>
      </p:grpSp>
    </p:spTree>
    <p:extLst>
      <p:ext uri="{BB962C8B-B14F-4D97-AF65-F5344CB8AC3E}">
        <p14:creationId xmlns:p14="http://schemas.microsoft.com/office/powerpoint/2010/main" val="31137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xmlns="" id="{F18B55CD-D316-47D4-2E10-1B4B29BDEC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xmlns="" id="{9118EED0-4859-110C-40CB-50526EDEBE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xmlns=""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xmlns=""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xmlns=""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xmlns=""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xmlns=""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xmlns=""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xmlns=""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xmlns=""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xmlns=""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xmlns=""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xmlns=""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xmlns=""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xmlns=""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xmlns=""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xmlns=""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xmlns=""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xmlns=""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xmlns=""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xmlns=""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xmlns=""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xmlns=""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xmlns=""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xmlns=""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xmlns=""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xmlns=""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xmlns=""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xmlns=""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xmlns=""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xmlns=""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xmlns=""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xmlns=""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xmlns=""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xmlns=""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xmlns=""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xmlns=""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xmlns=""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xmlns=""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xmlns=""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xmlns=""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xmlns=""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xmlns=""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xmlns=""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xmlns=""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xmlns=""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xmlns=""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xmlns=""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xmlns=""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xmlns=""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xmlns=""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xmlns=""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xmlns=""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xmlns=""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xmlns=""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xmlns=""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xmlns=""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xmlns=""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xmlns=""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xmlns=""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xmlns=""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xmlns=""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xmlns=""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xmlns=""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xmlns=""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xmlns=""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xmlns=""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xmlns=""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xmlns=""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xmlns=""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xmlns=""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xmlns=""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xmlns=""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xmlns=""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xmlns=""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xmlns=""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xmlns=""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xmlns=""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xmlns=""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xmlns=""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xmlns=""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xmlns=""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xmlns=""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xmlns=""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xmlns=""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xmlns=""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xmlns=""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xmlns=""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xmlns=""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eval fairy tale">
            <a:extLst>
              <a:ext uri="{FF2B5EF4-FFF2-40B4-BE49-F238E27FC236}">
                <a16:creationId xmlns:a16="http://schemas.microsoft.com/office/drawing/2014/main" xmlns="" id="{B92204BD-FA13-4B47-9461-63185BCC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a:solidFill>
                  <a:srgbClr val="FFFFFF"/>
                </a:solidFill>
              </a14:hiddenFill>
            </a:ext>
          </a:extLst>
        </p:spPr>
      </p:pic>
      <p:pic>
        <p:nvPicPr>
          <p:cNvPr id="70" name="Tiếng-âm thanh gõ bàn phím ghép vào video - Typing chat sound effect">
            <a:hlinkClick r:id="" action="ppaction://media"/>
            <a:extLst>
              <a:ext uri="{FF2B5EF4-FFF2-40B4-BE49-F238E27FC236}">
                <a16:creationId xmlns:a16="http://schemas.microsoft.com/office/drawing/2014/main" xmlns="" id="{B2576DEC-CA5E-4C6E-9B83-C3D7F41BBB25}"/>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3663083" y="-532647"/>
            <a:ext cx="2357877" cy="2357877"/>
          </a:xfrm>
          <a:prstGeom prst="rect">
            <a:avLst/>
          </a:prstGeom>
        </p:spPr>
      </p:pic>
      <p:sp>
        <p:nvSpPr>
          <p:cNvPr id="136" name="Rectangle: Rounded Corners 135">
            <a:extLst>
              <a:ext uri="{FF2B5EF4-FFF2-40B4-BE49-F238E27FC236}">
                <a16:creationId xmlns:a16="http://schemas.microsoft.com/office/drawing/2014/main" xmlns="" id="{CD05BD40-5B85-4616-ADA9-3DD877E3A4D4}"/>
              </a:ext>
            </a:extLst>
          </p:cNvPr>
          <p:cNvSpPr/>
          <p:nvPr/>
        </p:nvSpPr>
        <p:spPr>
          <a:xfrm>
            <a:off x="717128" y="940403"/>
            <a:ext cx="10621206" cy="540996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xmlns="" id="{C6CAB9BC-03F0-4C20-82D7-5BBCF5AC9F39}"/>
              </a:ext>
            </a:extLst>
          </p:cNvPr>
          <p:cNvGrpSpPr/>
          <p:nvPr/>
        </p:nvGrpSpPr>
        <p:grpSpPr>
          <a:xfrm>
            <a:off x="2655600" y="147279"/>
            <a:ext cx="6619399" cy="1275866"/>
            <a:chOff x="387313" y="473408"/>
            <a:chExt cx="6435833" cy="1563726"/>
          </a:xfrm>
        </p:grpSpPr>
        <p:sp>
          <p:nvSpPr>
            <p:cNvPr id="138" name="Rectangle: Rounded Corners 137">
              <a:extLst>
                <a:ext uri="{FF2B5EF4-FFF2-40B4-BE49-F238E27FC236}">
                  <a16:creationId xmlns:a16="http://schemas.microsoft.com/office/drawing/2014/main" xmlns="" id="{EC8EAE03-9255-4ED4-ADA6-0A1D482028E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35">
              <a:extLst>
                <a:ext uri="{FF2B5EF4-FFF2-40B4-BE49-F238E27FC236}">
                  <a16:creationId xmlns:a16="http://schemas.microsoft.com/office/drawing/2014/main" xmlns="" id="{34B78B9D-C8ED-479D-A96D-5B07B051A1C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0" name="Picture 139">
            <a:extLst>
              <a:ext uri="{FF2B5EF4-FFF2-40B4-BE49-F238E27FC236}">
                <a16:creationId xmlns:a16="http://schemas.microsoft.com/office/drawing/2014/main" xmlns="" id="{DFAF5242-AA48-434C-BDBD-B2268F4FAA9C}"/>
              </a:ext>
            </a:extLst>
          </p:cNvPr>
          <p:cNvPicPr>
            <a:picLocks noChangeAspect="1"/>
          </p:cNvPicPr>
          <p:nvPr/>
        </p:nvPicPr>
        <p:blipFill>
          <a:blip r:embed="rId6"/>
          <a:stretch>
            <a:fillRect/>
          </a:stretch>
        </p:blipFill>
        <p:spPr>
          <a:xfrm>
            <a:off x="2600214" y="103247"/>
            <a:ext cx="6206266" cy="1786283"/>
          </a:xfrm>
          <a:prstGeom prst="rect">
            <a:avLst/>
          </a:prstGeom>
        </p:spPr>
      </p:pic>
      <p:pic>
        <p:nvPicPr>
          <p:cNvPr id="141" name="Picture 6">
            <a:extLst>
              <a:ext uri="{FF2B5EF4-FFF2-40B4-BE49-F238E27FC236}">
                <a16:creationId xmlns:a16="http://schemas.microsoft.com/office/drawing/2014/main" xmlns="" id="{86B6E92F-466D-47EB-B2D6-37469EC8A5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87000" y="3749952"/>
            <a:ext cx="2142425" cy="3191693"/>
          </a:xfrm>
          <a:prstGeom prst="rect">
            <a:avLst/>
          </a:prstGeom>
        </p:spPr>
      </p:pic>
      <p:grpSp>
        <p:nvGrpSpPr>
          <p:cNvPr id="142" name="Google Shape;2240;p62">
            <a:extLst>
              <a:ext uri="{FF2B5EF4-FFF2-40B4-BE49-F238E27FC236}">
                <a16:creationId xmlns:a16="http://schemas.microsoft.com/office/drawing/2014/main" xmlns="" id="{DB568BE7-C33C-4532-BD6E-92B3FD0B1F7F}"/>
              </a:ext>
            </a:extLst>
          </p:cNvPr>
          <p:cNvGrpSpPr/>
          <p:nvPr/>
        </p:nvGrpSpPr>
        <p:grpSpPr>
          <a:xfrm>
            <a:off x="1423812" y="1916278"/>
            <a:ext cx="976488" cy="1246450"/>
            <a:chOff x="5500512" y="1480236"/>
            <a:chExt cx="400439" cy="595535"/>
          </a:xfrm>
        </p:grpSpPr>
        <p:sp>
          <p:nvSpPr>
            <p:cNvPr id="143" name="Google Shape;2241;p62">
              <a:extLst>
                <a:ext uri="{FF2B5EF4-FFF2-40B4-BE49-F238E27FC236}">
                  <a16:creationId xmlns:a16="http://schemas.microsoft.com/office/drawing/2014/main" xmlns="" id="{F15FA6A2-DA7B-4203-850C-5FF703AAC30F}"/>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42;p62">
              <a:extLst>
                <a:ext uri="{FF2B5EF4-FFF2-40B4-BE49-F238E27FC236}">
                  <a16:creationId xmlns:a16="http://schemas.microsoft.com/office/drawing/2014/main" xmlns="" id="{6615F5D7-BD3D-4297-B6D8-3B7047863F38}"/>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43;p62">
              <a:extLst>
                <a:ext uri="{FF2B5EF4-FFF2-40B4-BE49-F238E27FC236}">
                  <a16:creationId xmlns:a16="http://schemas.microsoft.com/office/drawing/2014/main" xmlns="" id="{ADF37437-1911-4EB8-A757-0D5F31486B12}"/>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44;p62">
              <a:extLst>
                <a:ext uri="{FF2B5EF4-FFF2-40B4-BE49-F238E27FC236}">
                  <a16:creationId xmlns:a16="http://schemas.microsoft.com/office/drawing/2014/main" xmlns="" id="{DE21632A-BC39-4A9D-B84C-C55DFF645F1B}"/>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45;p62">
              <a:extLst>
                <a:ext uri="{FF2B5EF4-FFF2-40B4-BE49-F238E27FC236}">
                  <a16:creationId xmlns:a16="http://schemas.microsoft.com/office/drawing/2014/main" xmlns="" id="{A8936CB6-44E9-4606-A05B-60AFB722A832}"/>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46;p62">
              <a:extLst>
                <a:ext uri="{FF2B5EF4-FFF2-40B4-BE49-F238E27FC236}">
                  <a16:creationId xmlns:a16="http://schemas.microsoft.com/office/drawing/2014/main" xmlns="" id="{C72D8806-A5A8-4216-8D41-313C770AB4DB}"/>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47;p62">
              <a:extLst>
                <a:ext uri="{FF2B5EF4-FFF2-40B4-BE49-F238E27FC236}">
                  <a16:creationId xmlns:a16="http://schemas.microsoft.com/office/drawing/2014/main" xmlns="" id="{EA0F4EE5-F895-4A66-B201-ED6766E77C6A}"/>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48;p62">
              <a:extLst>
                <a:ext uri="{FF2B5EF4-FFF2-40B4-BE49-F238E27FC236}">
                  <a16:creationId xmlns:a16="http://schemas.microsoft.com/office/drawing/2014/main" xmlns="" id="{1D0CC529-0981-4DB7-9FD0-1F119EC2ED31}"/>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49;p62">
              <a:extLst>
                <a:ext uri="{FF2B5EF4-FFF2-40B4-BE49-F238E27FC236}">
                  <a16:creationId xmlns:a16="http://schemas.microsoft.com/office/drawing/2014/main" xmlns="" id="{5E7DBBD6-5730-4827-8BDA-A8528C3271B1}"/>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50;p62">
              <a:extLst>
                <a:ext uri="{FF2B5EF4-FFF2-40B4-BE49-F238E27FC236}">
                  <a16:creationId xmlns:a16="http://schemas.microsoft.com/office/drawing/2014/main" xmlns="" id="{07540F1F-D9FC-47F9-B63D-785DCA93D32E}"/>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51;p62">
              <a:extLst>
                <a:ext uri="{FF2B5EF4-FFF2-40B4-BE49-F238E27FC236}">
                  <a16:creationId xmlns:a16="http://schemas.microsoft.com/office/drawing/2014/main" xmlns="" id="{BD54A3E4-C583-4982-8236-04666E58C2A1}"/>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52;p62">
              <a:extLst>
                <a:ext uri="{FF2B5EF4-FFF2-40B4-BE49-F238E27FC236}">
                  <a16:creationId xmlns:a16="http://schemas.microsoft.com/office/drawing/2014/main" xmlns="" id="{629013F7-AC9F-4D31-BBF7-4DFE2E3E5C86}"/>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53;p62">
              <a:extLst>
                <a:ext uri="{FF2B5EF4-FFF2-40B4-BE49-F238E27FC236}">
                  <a16:creationId xmlns:a16="http://schemas.microsoft.com/office/drawing/2014/main" xmlns="" id="{018B5FE5-2827-4293-8A25-97926FE1CEB3}"/>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54;p62">
              <a:extLst>
                <a:ext uri="{FF2B5EF4-FFF2-40B4-BE49-F238E27FC236}">
                  <a16:creationId xmlns:a16="http://schemas.microsoft.com/office/drawing/2014/main" xmlns="" id="{5B18F36D-29F8-4CDD-8A7A-E0B6E0EBA21B}"/>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55;p62">
              <a:extLst>
                <a:ext uri="{FF2B5EF4-FFF2-40B4-BE49-F238E27FC236}">
                  <a16:creationId xmlns:a16="http://schemas.microsoft.com/office/drawing/2014/main" xmlns="" id="{4BAB97F2-EB64-400A-8DCC-DC2713552486}"/>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256;p62">
              <a:extLst>
                <a:ext uri="{FF2B5EF4-FFF2-40B4-BE49-F238E27FC236}">
                  <a16:creationId xmlns:a16="http://schemas.microsoft.com/office/drawing/2014/main" xmlns="" id="{79CDDF0D-B8CE-49A9-BA90-E470177216BA}"/>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257;p62">
              <a:extLst>
                <a:ext uri="{FF2B5EF4-FFF2-40B4-BE49-F238E27FC236}">
                  <a16:creationId xmlns:a16="http://schemas.microsoft.com/office/drawing/2014/main" xmlns="" id="{783F50F3-C94A-4F8B-BD1C-A8F2E85B3A7E}"/>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58;p62">
              <a:extLst>
                <a:ext uri="{FF2B5EF4-FFF2-40B4-BE49-F238E27FC236}">
                  <a16:creationId xmlns:a16="http://schemas.microsoft.com/office/drawing/2014/main" xmlns="" id="{19CD7DEE-E233-4189-B275-A9793C315981}"/>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59;p62">
              <a:extLst>
                <a:ext uri="{FF2B5EF4-FFF2-40B4-BE49-F238E27FC236}">
                  <a16:creationId xmlns:a16="http://schemas.microsoft.com/office/drawing/2014/main" xmlns="" id="{52963DC2-A5D2-47F9-87EB-0E9D29100C30}"/>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60;p62">
              <a:extLst>
                <a:ext uri="{FF2B5EF4-FFF2-40B4-BE49-F238E27FC236}">
                  <a16:creationId xmlns:a16="http://schemas.microsoft.com/office/drawing/2014/main" xmlns="" id="{4BC6C2F0-FC72-44FB-B9CB-8D0ADBDAC8D2}"/>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261;p62">
              <a:extLst>
                <a:ext uri="{FF2B5EF4-FFF2-40B4-BE49-F238E27FC236}">
                  <a16:creationId xmlns:a16="http://schemas.microsoft.com/office/drawing/2014/main" xmlns="" id="{CF971DB5-A21E-4D45-8E94-BBE31CA198C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62;p62">
              <a:extLst>
                <a:ext uri="{FF2B5EF4-FFF2-40B4-BE49-F238E27FC236}">
                  <a16:creationId xmlns:a16="http://schemas.microsoft.com/office/drawing/2014/main" xmlns="" id="{10C6F4F0-504A-41D0-BC2B-95A1CD0930CE}"/>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63;p62">
              <a:extLst>
                <a:ext uri="{FF2B5EF4-FFF2-40B4-BE49-F238E27FC236}">
                  <a16:creationId xmlns:a16="http://schemas.microsoft.com/office/drawing/2014/main" xmlns="" id="{EC4AE134-663D-4076-B359-57313392EB1D}"/>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64;p62">
              <a:extLst>
                <a:ext uri="{FF2B5EF4-FFF2-40B4-BE49-F238E27FC236}">
                  <a16:creationId xmlns:a16="http://schemas.microsoft.com/office/drawing/2014/main" xmlns="" id="{C1346774-EF73-4B0D-9248-36FE9512070C}"/>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2240;p62">
            <a:extLst>
              <a:ext uri="{FF2B5EF4-FFF2-40B4-BE49-F238E27FC236}">
                <a16:creationId xmlns:a16="http://schemas.microsoft.com/office/drawing/2014/main" xmlns="" id="{280172AC-C125-4076-9F35-F48477632AAC}"/>
              </a:ext>
            </a:extLst>
          </p:cNvPr>
          <p:cNvGrpSpPr/>
          <p:nvPr/>
        </p:nvGrpSpPr>
        <p:grpSpPr>
          <a:xfrm>
            <a:off x="1352915" y="4037653"/>
            <a:ext cx="976488" cy="1246450"/>
            <a:chOff x="5500512" y="1480236"/>
            <a:chExt cx="400439" cy="595535"/>
          </a:xfrm>
        </p:grpSpPr>
        <p:sp>
          <p:nvSpPr>
            <p:cNvPr id="168" name="Google Shape;2241;p62">
              <a:extLst>
                <a:ext uri="{FF2B5EF4-FFF2-40B4-BE49-F238E27FC236}">
                  <a16:creationId xmlns:a16="http://schemas.microsoft.com/office/drawing/2014/main" xmlns="" id="{7CA23BCA-DAFB-49C9-ABDA-09499A57B032}"/>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42;p62">
              <a:extLst>
                <a:ext uri="{FF2B5EF4-FFF2-40B4-BE49-F238E27FC236}">
                  <a16:creationId xmlns:a16="http://schemas.microsoft.com/office/drawing/2014/main" xmlns="" id="{E0735884-F103-4121-B6AB-1340C74CB4EE}"/>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43;p62">
              <a:extLst>
                <a:ext uri="{FF2B5EF4-FFF2-40B4-BE49-F238E27FC236}">
                  <a16:creationId xmlns:a16="http://schemas.microsoft.com/office/drawing/2014/main" xmlns="" id="{B8B781E9-BCED-4899-9739-F2F73AAAF745}"/>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44;p62">
              <a:extLst>
                <a:ext uri="{FF2B5EF4-FFF2-40B4-BE49-F238E27FC236}">
                  <a16:creationId xmlns:a16="http://schemas.microsoft.com/office/drawing/2014/main" xmlns="" id="{758D6BA8-B0CA-47E2-834E-AE2F9BDC41E0}"/>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45;p62">
              <a:extLst>
                <a:ext uri="{FF2B5EF4-FFF2-40B4-BE49-F238E27FC236}">
                  <a16:creationId xmlns:a16="http://schemas.microsoft.com/office/drawing/2014/main" xmlns="" id="{FB4C02D9-F7E9-4B10-AA08-98347272B715}"/>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46;p62">
              <a:extLst>
                <a:ext uri="{FF2B5EF4-FFF2-40B4-BE49-F238E27FC236}">
                  <a16:creationId xmlns:a16="http://schemas.microsoft.com/office/drawing/2014/main" xmlns="" id="{46D8D12B-6C07-477D-AEF2-1AB6259E3F71}"/>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47;p62">
              <a:extLst>
                <a:ext uri="{FF2B5EF4-FFF2-40B4-BE49-F238E27FC236}">
                  <a16:creationId xmlns:a16="http://schemas.microsoft.com/office/drawing/2014/main" xmlns="" id="{1A0B9BB8-0F40-4B91-9B9C-2A05DAF5AE08}"/>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48;p62">
              <a:extLst>
                <a:ext uri="{FF2B5EF4-FFF2-40B4-BE49-F238E27FC236}">
                  <a16:creationId xmlns:a16="http://schemas.microsoft.com/office/drawing/2014/main" xmlns="" id="{1874CE59-4D92-445D-B16A-4B056F3BFD25}"/>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49;p62">
              <a:extLst>
                <a:ext uri="{FF2B5EF4-FFF2-40B4-BE49-F238E27FC236}">
                  <a16:creationId xmlns:a16="http://schemas.microsoft.com/office/drawing/2014/main" xmlns="" id="{CD1FA422-ED1E-4A36-9A7A-42524C51862A}"/>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50;p62">
              <a:extLst>
                <a:ext uri="{FF2B5EF4-FFF2-40B4-BE49-F238E27FC236}">
                  <a16:creationId xmlns:a16="http://schemas.microsoft.com/office/drawing/2014/main" xmlns="" id="{4263D09B-7BF3-4BAF-902A-8BDA27B94D1A}"/>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51;p62">
              <a:extLst>
                <a:ext uri="{FF2B5EF4-FFF2-40B4-BE49-F238E27FC236}">
                  <a16:creationId xmlns:a16="http://schemas.microsoft.com/office/drawing/2014/main" xmlns="" id="{829A31F9-B1A5-47CE-AD2C-DE1242D6DF16}"/>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52;p62">
              <a:extLst>
                <a:ext uri="{FF2B5EF4-FFF2-40B4-BE49-F238E27FC236}">
                  <a16:creationId xmlns:a16="http://schemas.microsoft.com/office/drawing/2014/main" xmlns="" id="{2B0B183A-00AD-424F-B689-14ED4C7BDF35}"/>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53;p62">
              <a:extLst>
                <a:ext uri="{FF2B5EF4-FFF2-40B4-BE49-F238E27FC236}">
                  <a16:creationId xmlns:a16="http://schemas.microsoft.com/office/drawing/2014/main" xmlns="" id="{66F432DC-C5D5-4105-A06E-17A8E0FFD86A}"/>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54;p62">
              <a:extLst>
                <a:ext uri="{FF2B5EF4-FFF2-40B4-BE49-F238E27FC236}">
                  <a16:creationId xmlns:a16="http://schemas.microsoft.com/office/drawing/2014/main" xmlns="" id="{F1D431FE-C4CB-4482-8397-92FF8AC0A037}"/>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55;p62">
              <a:extLst>
                <a:ext uri="{FF2B5EF4-FFF2-40B4-BE49-F238E27FC236}">
                  <a16:creationId xmlns:a16="http://schemas.microsoft.com/office/drawing/2014/main" xmlns="" id="{180711AC-51DE-401F-B46A-4F12524B008B}"/>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56;p62">
              <a:extLst>
                <a:ext uri="{FF2B5EF4-FFF2-40B4-BE49-F238E27FC236}">
                  <a16:creationId xmlns:a16="http://schemas.microsoft.com/office/drawing/2014/main" xmlns="" id="{854D8634-AF9F-47B6-BFE2-CB8F5CB06A13}"/>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57;p62">
              <a:extLst>
                <a:ext uri="{FF2B5EF4-FFF2-40B4-BE49-F238E27FC236}">
                  <a16:creationId xmlns:a16="http://schemas.microsoft.com/office/drawing/2014/main" xmlns="" id="{D88C73B8-D60F-41C8-82A2-7A6A0C6ACE5A}"/>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58;p62">
              <a:extLst>
                <a:ext uri="{FF2B5EF4-FFF2-40B4-BE49-F238E27FC236}">
                  <a16:creationId xmlns:a16="http://schemas.microsoft.com/office/drawing/2014/main" xmlns="" id="{D0DC4883-2332-4EEC-B08E-4D6A1DDC75DF}"/>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59;p62">
              <a:extLst>
                <a:ext uri="{FF2B5EF4-FFF2-40B4-BE49-F238E27FC236}">
                  <a16:creationId xmlns:a16="http://schemas.microsoft.com/office/drawing/2014/main" xmlns="" id="{014AEBEF-A32A-4C31-826F-5E0EBA27953E}"/>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60;p62">
              <a:extLst>
                <a:ext uri="{FF2B5EF4-FFF2-40B4-BE49-F238E27FC236}">
                  <a16:creationId xmlns:a16="http://schemas.microsoft.com/office/drawing/2014/main" xmlns="" id="{9100B121-1FD3-4021-B188-A9CDB9B06864}"/>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61;p62">
              <a:extLst>
                <a:ext uri="{FF2B5EF4-FFF2-40B4-BE49-F238E27FC236}">
                  <a16:creationId xmlns:a16="http://schemas.microsoft.com/office/drawing/2014/main" xmlns="" id="{C1958F4C-C8FD-4F0E-BF26-46F555FB084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62;p62">
              <a:extLst>
                <a:ext uri="{FF2B5EF4-FFF2-40B4-BE49-F238E27FC236}">
                  <a16:creationId xmlns:a16="http://schemas.microsoft.com/office/drawing/2014/main" xmlns="" id="{F2CBF023-225F-4365-A25E-7CB1006AC4D0}"/>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63;p62">
              <a:extLst>
                <a:ext uri="{FF2B5EF4-FFF2-40B4-BE49-F238E27FC236}">
                  <a16:creationId xmlns:a16="http://schemas.microsoft.com/office/drawing/2014/main" xmlns="" id="{E06A2AD3-9A93-43ED-98B9-06EEC71CC1D1}"/>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64;p62">
              <a:extLst>
                <a:ext uri="{FF2B5EF4-FFF2-40B4-BE49-F238E27FC236}">
                  <a16:creationId xmlns:a16="http://schemas.microsoft.com/office/drawing/2014/main" xmlns="" id="{65B87AA4-2893-4B9B-9C1D-450B2B1B7827}"/>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TextBox 191">
            <a:extLst>
              <a:ext uri="{FF2B5EF4-FFF2-40B4-BE49-F238E27FC236}">
                <a16:creationId xmlns:a16="http://schemas.microsoft.com/office/drawing/2014/main" xmlns="" id="{20C9B4F0-4181-4321-B521-E9BD8C305D6B}"/>
              </a:ext>
            </a:extLst>
          </p:cNvPr>
          <p:cNvSpPr txBox="1"/>
          <p:nvPr/>
        </p:nvSpPr>
        <p:spPr>
          <a:xfrm>
            <a:off x="2690438" y="2166543"/>
            <a:ext cx="8077750" cy="954107"/>
          </a:xfrm>
          <a:prstGeom prst="rect">
            <a:avLst/>
          </a:prstGeom>
          <a:noFill/>
        </p:spPr>
        <p:txBody>
          <a:bodyPr wrap="square" rtlCol="0">
            <a:spAutoFit/>
          </a:bodyPr>
          <a:lstStyle/>
          <a:p>
            <a:r>
              <a:rPr lang="en-US" sz="2800" b="1" i="1" dirty="0" err="1">
                <a:solidFill>
                  <a:srgbClr val="002060"/>
                </a:solidFill>
              </a:rPr>
              <a:t>Nắm</a:t>
            </a:r>
            <a:r>
              <a:rPr lang="en-US" sz="2800" b="1" i="1" dirty="0">
                <a:solidFill>
                  <a:srgbClr val="002060"/>
                </a:solidFill>
              </a:rPr>
              <a:t> </a:t>
            </a:r>
            <a:r>
              <a:rPr lang="en-US" sz="2800" b="1" i="1" dirty="0" err="1">
                <a:solidFill>
                  <a:srgbClr val="002060"/>
                </a:solidFill>
              </a:rPr>
              <a:t>được</a:t>
            </a:r>
            <a:r>
              <a:rPr lang="en-US" sz="2800" b="1" i="1" dirty="0">
                <a:solidFill>
                  <a:srgbClr val="002060"/>
                </a:solidFill>
              </a:rPr>
              <a:t> </a:t>
            </a:r>
            <a:r>
              <a:rPr lang="en-US" sz="2800" b="1" i="1" dirty="0" err="1">
                <a:solidFill>
                  <a:srgbClr val="002060"/>
                </a:solidFill>
              </a:rPr>
              <a:t>quy</a:t>
            </a:r>
            <a:r>
              <a:rPr lang="en-US" sz="2800" b="1" i="1" dirty="0">
                <a:solidFill>
                  <a:srgbClr val="002060"/>
                </a:solidFill>
              </a:rPr>
              <a:t> </a:t>
            </a:r>
            <a:r>
              <a:rPr lang="en-US" sz="2800" b="1" i="1" dirty="0" err="1">
                <a:solidFill>
                  <a:srgbClr val="002060"/>
                </a:solidFill>
              </a:rPr>
              <a:t>tắc</a:t>
            </a:r>
            <a:r>
              <a:rPr lang="en-US" sz="2800" b="1" i="1" dirty="0">
                <a:solidFill>
                  <a:srgbClr val="002060"/>
                </a:solidFill>
              </a:rPr>
              <a:t> </a:t>
            </a:r>
            <a:r>
              <a:rPr lang="en-US" sz="2800" b="1" i="1" dirty="0" err="1">
                <a:solidFill>
                  <a:srgbClr val="002060"/>
                </a:solidFill>
              </a:rPr>
              <a:t>tính</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xung</a:t>
            </a:r>
            <a:r>
              <a:rPr lang="en-US" sz="2800" b="1" i="1" dirty="0">
                <a:solidFill>
                  <a:srgbClr val="002060"/>
                </a:solidFill>
              </a:rPr>
              <a:t> </a:t>
            </a:r>
            <a:r>
              <a:rPr lang="en-US" sz="2800" b="1" i="1" dirty="0" err="1">
                <a:solidFill>
                  <a:srgbClr val="002060"/>
                </a:solidFill>
              </a:rPr>
              <a:t>quanh</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toàn</a:t>
            </a:r>
            <a:r>
              <a:rPr lang="en-US" sz="2800" b="1" i="1" dirty="0">
                <a:solidFill>
                  <a:srgbClr val="002060"/>
                </a:solidFill>
              </a:rPr>
              <a:t> </a:t>
            </a:r>
            <a:r>
              <a:rPr lang="en-US" sz="2800" b="1" i="1" dirty="0" err="1">
                <a:solidFill>
                  <a:srgbClr val="002060"/>
                </a:solidFill>
              </a:rPr>
              <a:t>phần</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hình</a:t>
            </a:r>
            <a:r>
              <a:rPr lang="en-US" sz="2800" b="1" i="1" dirty="0">
                <a:solidFill>
                  <a:srgbClr val="002060"/>
                </a:solidFill>
              </a:rPr>
              <a:t> </a:t>
            </a:r>
            <a:r>
              <a:rPr lang="en-US" sz="2800" b="1" i="1" dirty="0" err="1">
                <a:solidFill>
                  <a:srgbClr val="002060"/>
                </a:solidFill>
              </a:rPr>
              <a:t>lập</a:t>
            </a:r>
            <a:r>
              <a:rPr lang="en-US" sz="2800" b="1" i="1" dirty="0">
                <a:solidFill>
                  <a:srgbClr val="002060"/>
                </a:solidFill>
              </a:rPr>
              <a:t> </a:t>
            </a:r>
            <a:r>
              <a:rPr lang="en-US" sz="2800" b="1" i="1" dirty="0" err="1">
                <a:solidFill>
                  <a:srgbClr val="002060"/>
                </a:solidFill>
              </a:rPr>
              <a:t>phương</a:t>
            </a:r>
            <a:r>
              <a:rPr lang="en-US" sz="2800" b="1" i="1" dirty="0">
                <a:solidFill>
                  <a:srgbClr val="002060"/>
                </a:solidFill>
              </a:rPr>
              <a:t>. </a:t>
            </a:r>
          </a:p>
        </p:txBody>
      </p:sp>
      <p:sp>
        <p:nvSpPr>
          <p:cNvPr id="193" name="TextBox 192">
            <a:extLst>
              <a:ext uri="{FF2B5EF4-FFF2-40B4-BE49-F238E27FC236}">
                <a16:creationId xmlns:a16="http://schemas.microsoft.com/office/drawing/2014/main" xmlns="" id="{93486080-3647-4CCE-998E-16167B7082C1}"/>
              </a:ext>
            </a:extLst>
          </p:cNvPr>
          <p:cNvSpPr txBox="1"/>
          <p:nvPr/>
        </p:nvSpPr>
        <p:spPr>
          <a:xfrm>
            <a:off x="2733732" y="4370498"/>
            <a:ext cx="7264739" cy="523220"/>
          </a:xfrm>
          <a:prstGeom prst="rect">
            <a:avLst/>
          </a:prstGeom>
          <a:noFill/>
        </p:spPr>
        <p:txBody>
          <a:bodyPr wrap="square" rtlCol="0">
            <a:spAutoFit/>
          </a:bodyPr>
          <a:lstStyle/>
          <a:p>
            <a:r>
              <a:rPr lang="en-US" sz="2800" b="1" dirty="0" err="1">
                <a:solidFill>
                  <a:srgbClr val="002060"/>
                </a:solidFill>
              </a:rPr>
              <a:t>Vận</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giải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toán</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liên</a:t>
            </a:r>
            <a:r>
              <a:rPr lang="en-US" sz="2800" b="1" dirty="0">
                <a:solidFill>
                  <a:srgbClr val="002060"/>
                </a:solidFill>
              </a:rPr>
              <a:t> </a:t>
            </a:r>
            <a:r>
              <a:rPr lang="en-US" sz="2800" b="1" dirty="0" err="1">
                <a:solidFill>
                  <a:srgbClr val="002060"/>
                </a:solidFill>
              </a:rPr>
              <a:t>quan</a:t>
            </a:r>
            <a:r>
              <a:rPr lang="en-US" sz="2800" b="1" dirty="0">
                <a:solidFill>
                  <a:srgbClr val="002060"/>
                </a:solidFill>
              </a:rPr>
              <a:t> </a:t>
            </a:r>
          </a:p>
        </p:txBody>
      </p:sp>
      <p:pic>
        <p:nvPicPr>
          <p:cNvPr id="67" name="Picture 7">
            <a:extLst>
              <a:ext uri="{FF2B5EF4-FFF2-40B4-BE49-F238E27FC236}">
                <a16:creationId xmlns:a16="http://schemas.microsoft.com/office/drawing/2014/main" xmlns="" id="{5622D8A8-50F5-4306-96D0-96DBEE75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20877"/>
          <a:stretch/>
        </p:blipFill>
        <p:spPr>
          <a:xfrm>
            <a:off x="833323" y="-358298"/>
            <a:ext cx="10617199" cy="6741506"/>
          </a:xfrm>
          <a:prstGeom prst="rect">
            <a:avLst/>
          </a:prstGeom>
        </p:spPr>
      </p:pic>
      <p:sp>
        <p:nvSpPr>
          <p:cNvPr id="68" name="TextBox 67">
            <a:extLst>
              <a:ext uri="{FF2B5EF4-FFF2-40B4-BE49-F238E27FC236}">
                <a16:creationId xmlns:a16="http://schemas.microsoft.com/office/drawing/2014/main" xmlns="" id="{DC1472BC-8106-40DE-98F1-9EE11CA2ADD0}"/>
              </a:ext>
            </a:extLst>
          </p:cNvPr>
          <p:cNvSpPr txBox="1"/>
          <p:nvPr/>
        </p:nvSpPr>
        <p:spPr>
          <a:xfrm>
            <a:off x="3521790" y="2082823"/>
            <a:ext cx="6072537" cy="2554545"/>
          </a:xfrm>
          <a:prstGeom prst="rect">
            <a:avLst/>
          </a:prstGeom>
          <a:noFill/>
        </p:spPr>
        <p:txBody>
          <a:bodyPr wrap="square" rtlCol="0">
            <a:spAutoFit/>
          </a:bodyPr>
          <a:lstStyle/>
          <a:p>
            <a:pPr algn="just"/>
            <a:r>
              <a:rPr lang="en-US" sz="3200" b="1" i="1" dirty="0"/>
              <a:t>    </a:t>
            </a:r>
            <a:r>
              <a:rPr lang="en-US" sz="3200" b="1" i="1" dirty="0" err="1"/>
              <a:t>Xưa</a:t>
            </a:r>
            <a:r>
              <a:rPr lang="en-US" sz="3200" b="1" i="1" dirty="0"/>
              <a:t> kia, ở </a:t>
            </a:r>
            <a:r>
              <a:rPr lang="en-US" sz="3200" b="1" i="1" dirty="0" err="1"/>
              <a:t>một</a:t>
            </a:r>
            <a:r>
              <a:rPr lang="en-US" sz="3200" b="1" i="1" dirty="0"/>
              <a:t> </a:t>
            </a:r>
            <a:r>
              <a:rPr lang="en-US" sz="3200" b="1" i="1" dirty="0" err="1"/>
              <a:t>vương</a:t>
            </a:r>
            <a:r>
              <a:rPr lang="en-US" sz="3200" b="1" i="1" dirty="0"/>
              <a:t> </a:t>
            </a:r>
            <a:r>
              <a:rPr lang="en-US" sz="3200" b="1" i="1" dirty="0" err="1"/>
              <a:t>quốc</a:t>
            </a:r>
            <a:r>
              <a:rPr lang="en-US" sz="3200" b="1" i="1" dirty="0"/>
              <a:t> </a:t>
            </a:r>
            <a:r>
              <a:rPr lang="en-US" sz="3200" b="1" i="1" dirty="0" err="1"/>
              <a:t>xa</a:t>
            </a:r>
            <a:r>
              <a:rPr lang="en-US" sz="3200" b="1" i="1" dirty="0"/>
              <a:t> </a:t>
            </a:r>
            <a:r>
              <a:rPr lang="en-US" sz="3200" b="1" i="1" dirty="0" err="1"/>
              <a:t>thật</a:t>
            </a:r>
            <a:r>
              <a:rPr lang="en-US" sz="3200" b="1" i="1" dirty="0"/>
              <a:t> </a:t>
            </a:r>
            <a:r>
              <a:rPr lang="en-US" sz="3200" b="1" i="1" dirty="0" err="1"/>
              <a:t>xa</a:t>
            </a:r>
            <a:r>
              <a:rPr lang="en-US" sz="3200" b="1" i="1" dirty="0"/>
              <a:t> </a:t>
            </a:r>
            <a:r>
              <a:rPr lang="en-US" sz="3200" b="1" i="1" dirty="0" err="1"/>
              <a:t>bỗng</a:t>
            </a:r>
            <a:r>
              <a:rPr lang="en-US" sz="3200" b="1" i="1" dirty="0"/>
              <a:t> </a:t>
            </a:r>
            <a:r>
              <a:rPr lang="en-US" sz="3200" b="1" i="1" dirty="0" err="1"/>
              <a:t>xuất</a:t>
            </a:r>
            <a:r>
              <a:rPr lang="en-US" sz="3200" b="1" i="1" dirty="0"/>
              <a:t> </a:t>
            </a:r>
            <a:r>
              <a:rPr lang="en-US" sz="3200" b="1" i="1" dirty="0" err="1"/>
              <a:t>hiện</a:t>
            </a:r>
            <a:r>
              <a:rPr lang="en-US" sz="3200" b="1" i="1" dirty="0"/>
              <a:t> </a:t>
            </a:r>
            <a:r>
              <a:rPr lang="en-US" sz="3200" b="1" i="1" dirty="0" err="1"/>
              <a:t>một</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Nó</a:t>
            </a:r>
            <a:r>
              <a:rPr lang="en-US" sz="3200" b="1" i="1" dirty="0"/>
              <a:t> </a:t>
            </a:r>
            <a:r>
              <a:rPr lang="en-US" sz="3200" b="1" i="1" dirty="0" err="1"/>
              <a:t>đã</a:t>
            </a:r>
            <a:r>
              <a:rPr lang="en-US" sz="3200" b="1" i="1" dirty="0"/>
              <a:t> </a:t>
            </a:r>
            <a:r>
              <a:rPr lang="en-US" sz="3200" b="1" i="1" dirty="0" err="1"/>
              <a:t>cướp</a:t>
            </a:r>
            <a:r>
              <a:rPr lang="en-US" sz="3200" b="1" i="1" dirty="0"/>
              <a:t> </a:t>
            </a:r>
            <a:r>
              <a:rPr lang="en-US" sz="3200" b="1" i="1" dirty="0" err="1"/>
              <a:t>đi</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xinh</a:t>
            </a:r>
            <a:r>
              <a:rPr lang="en-US" sz="3200" b="1" i="1" dirty="0"/>
              <a:t> </a:t>
            </a:r>
            <a:r>
              <a:rPr lang="en-US" sz="3200" b="1" i="1" dirty="0" err="1"/>
              <a:t>đẹp</a:t>
            </a:r>
            <a:r>
              <a:rPr lang="en-US" sz="3200" b="1" i="1" dirty="0"/>
              <a:t> </a:t>
            </a:r>
            <a:r>
              <a:rPr lang="en-US" sz="3200" b="1" i="1" dirty="0" err="1"/>
              <a:t>và</a:t>
            </a:r>
            <a:r>
              <a:rPr lang="en-US" sz="3200" b="1" i="1" dirty="0"/>
              <a:t> </a:t>
            </a:r>
            <a:r>
              <a:rPr lang="en-US" sz="3200" b="1" i="1" dirty="0" err="1"/>
              <a:t>giam</a:t>
            </a:r>
            <a:r>
              <a:rPr lang="en-US" sz="3200" b="1" i="1" dirty="0"/>
              <a:t> </a:t>
            </a:r>
            <a:r>
              <a:rPr lang="en-US" sz="3200" b="1" i="1" dirty="0" err="1"/>
              <a:t>cầm</a:t>
            </a:r>
            <a:r>
              <a:rPr lang="en-US" sz="3200" b="1" i="1" dirty="0"/>
              <a:t> </a:t>
            </a:r>
            <a:r>
              <a:rPr lang="en-US" sz="3200" b="1" i="1" dirty="0" err="1"/>
              <a:t>nàng</a:t>
            </a:r>
            <a:r>
              <a:rPr lang="en-US" sz="3200" b="1" i="1" dirty="0"/>
              <a:t> </a:t>
            </a:r>
            <a:r>
              <a:rPr lang="en-US" sz="3200" b="1" i="1" dirty="0" err="1"/>
              <a:t>trong</a:t>
            </a:r>
            <a:r>
              <a:rPr lang="en-US" sz="3200" b="1" i="1" dirty="0"/>
              <a:t> </a:t>
            </a:r>
            <a:r>
              <a:rPr lang="en-US" sz="3200" b="1" i="1" dirty="0" err="1"/>
              <a:t>tòa</a:t>
            </a:r>
            <a:r>
              <a:rPr lang="en-US" sz="3200" b="1" i="1" dirty="0"/>
              <a:t> </a:t>
            </a:r>
            <a:r>
              <a:rPr lang="en-US" sz="3200" b="1" i="1" dirty="0" err="1"/>
              <a:t>tháp</a:t>
            </a:r>
            <a:r>
              <a:rPr lang="en-US" sz="3200" b="1" i="1" dirty="0"/>
              <a:t> </a:t>
            </a:r>
            <a:r>
              <a:rPr lang="en-US" sz="3200" b="1" i="1" dirty="0" err="1"/>
              <a:t>cao</a:t>
            </a:r>
            <a:r>
              <a:rPr lang="en-US" sz="3200" b="1" i="1" dirty="0"/>
              <a:t> </a:t>
            </a:r>
            <a:r>
              <a:rPr lang="en-US" sz="3200" b="1" i="1" dirty="0" err="1"/>
              <a:t>chót</a:t>
            </a:r>
            <a:r>
              <a:rPr lang="en-US" sz="3200" b="1" i="1" dirty="0"/>
              <a:t> </a:t>
            </a:r>
            <a:r>
              <a:rPr lang="en-US" sz="3200" b="1" i="1" dirty="0" err="1"/>
              <a:t>vót</a:t>
            </a:r>
            <a:r>
              <a:rPr lang="en-US" sz="3200" b="1" i="1" dirty="0"/>
              <a:t>. </a:t>
            </a:r>
          </a:p>
        </p:txBody>
      </p:sp>
      <p:sp>
        <p:nvSpPr>
          <p:cNvPr id="69" name="TextBox 68">
            <a:extLst>
              <a:ext uri="{FF2B5EF4-FFF2-40B4-BE49-F238E27FC236}">
                <a16:creationId xmlns:a16="http://schemas.microsoft.com/office/drawing/2014/main" xmlns="" id="{679C60A2-7777-4B4A-A944-408CC91A5D86}"/>
              </a:ext>
            </a:extLst>
          </p:cNvPr>
          <p:cNvSpPr txBox="1"/>
          <p:nvPr/>
        </p:nvSpPr>
        <p:spPr>
          <a:xfrm>
            <a:off x="3429025" y="2110318"/>
            <a:ext cx="6072537" cy="3046988"/>
          </a:xfrm>
          <a:prstGeom prst="rect">
            <a:avLst/>
          </a:prstGeom>
          <a:noFill/>
        </p:spPr>
        <p:txBody>
          <a:bodyPr wrap="square" rtlCol="0">
            <a:spAutoFit/>
          </a:bodyPr>
          <a:lstStyle/>
          <a:p>
            <a:pPr algn="just"/>
            <a:r>
              <a:rPr lang="en-US" sz="3200" b="1" i="1" dirty="0"/>
              <a:t>    </a:t>
            </a:r>
            <a:r>
              <a:rPr lang="en-US" sz="3200" b="1" i="1" dirty="0" err="1"/>
              <a:t>Một</a:t>
            </a:r>
            <a:r>
              <a:rPr lang="en-US" sz="3200" b="1" i="1" dirty="0"/>
              <a:t> </a:t>
            </a:r>
            <a:r>
              <a:rPr lang="en-US" sz="3200" b="1" i="1" dirty="0" err="1"/>
              <a:t>ngày</a:t>
            </a:r>
            <a:r>
              <a:rPr lang="en-US" sz="3200" b="1" i="1" dirty="0"/>
              <a:t> </a:t>
            </a:r>
            <a:r>
              <a:rPr lang="en-US" sz="3200" b="1" i="1" dirty="0" err="1"/>
              <a:t>nọ</a:t>
            </a:r>
            <a:r>
              <a:rPr lang="en-US" sz="3200" b="1" i="1" dirty="0"/>
              <a:t>, </a:t>
            </a:r>
            <a:r>
              <a:rPr lang="en-US" sz="3200" b="1" i="1" dirty="0" err="1"/>
              <a:t>chàng</a:t>
            </a:r>
            <a:r>
              <a:rPr lang="en-US" sz="3200" b="1" i="1" dirty="0"/>
              <a:t> </a:t>
            </a:r>
            <a:r>
              <a:rPr lang="en-US" sz="3200" b="1" i="1" dirty="0" err="1"/>
              <a:t>hoàng</a:t>
            </a:r>
            <a:r>
              <a:rPr lang="en-US" sz="3200" b="1" i="1" dirty="0"/>
              <a:t> </a:t>
            </a:r>
            <a:r>
              <a:rPr lang="en-US" sz="3200" b="1" i="1" dirty="0" err="1"/>
              <a:t>tử</a:t>
            </a:r>
            <a:r>
              <a:rPr lang="en-US" sz="3200" b="1" i="1" dirty="0"/>
              <a:t> </a:t>
            </a:r>
            <a:r>
              <a:rPr lang="en-US" sz="3200" b="1" i="1" dirty="0" err="1"/>
              <a:t>bạch</a:t>
            </a:r>
            <a:r>
              <a:rPr lang="en-US" sz="3200" b="1" i="1" dirty="0"/>
              <a:t> </a:t>
            </a:r>
            <a:r>
              <a:rPr lang="en-US" sz="3200" b="1" i="1" dirty="0" err="1"/>
              <a:t>mã</a:t>
            </a:r>
            <a:r>
              <a:rPr lang="en-US" sz="3200" b="1" i="1" dirty="0"/>
              <a:t> </a:t>
            </a:r>
            <a:r>
              <a:rPr lang="en-US" sz="3200" b="1" i="1" dirty="0" err="1"/>
              <a:t>đến</a:t>
            </a:r>
            <a:r>
              <a:rPr lang="en-US" sz="3200" b="1" i="1" dirty="0"/>
              <a:t> </a:t>
            </a:r>
            <a:r>
              <a:rPr lang="en-US" sz="3200" b="1" i="1" dirty="0" err="1"/>
              <a:t>với</a:t>
            </a:r>
            <a:r>
              <a:rPr lang="en-US" sz="3200" b="1" i="1" dirty="0"/>
              <a:t> </a:t>
            </a:r>
            <a:r>
              <a:rPr lang="en-US" sz="3200" b="1" i="1" dirty="0" err="1"/>
              <a:t>quyết</a:t>
            </a:r>
            <a:r>
              <a:rPr lang="en-US" sz="3200" b="1" i="1" dirty="0"/>
              <a:t> </a:t>
            </a:r>
            <a:r>
              <a:rPr lang="en-US" sz="3200" b="1" i="1" dirty="0" err="1"/>
              <a:t>tâm</a:t>
            </a:r>
            <a:r>
              <a:rPr lang="en-US" sz="3200" b="1" i="1" dirty="0"/>
              <a:t> </a:t>
            </a:r>
            <a:r>
              <a:rPr lang="en-US" sz="3200" b="1" i="1" dirty="0" err="1"/>
              <a:t>đánh</a:t>
            </a:r>
            <a:r>
              <a:rPr lang="en-US" sz="3200" b="1" i="1" dirty="0"/>
              <a:t> </a:t>
            </a:r>
            <a:r>
              <a:rPr lang="en-US" sz="3200" b="1" i="1" dirty="0" err="1"/>
              <a:t>bại</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ấy</a:t>
            </a:r>
            <a:r>
              <a:rPr lang="en-US" sz="3200" b="1" i="1" dirty="0"/>
              <a:t> </a:t>
            </a:r>
            <a:r>
              <a:rPr lang="en-US" sz="3200" b="1" i="1" dirty="0" err="1"/>
              <a:t>và</a:t>
            </a:r>
            <a:r>
              <a:rPr lang="en-US" sz="3200" b="1" i="1" dirty="0"/>
              <a:t> </a:t>
            </a:r>
            <a:r>
              <a:rPr lang="en-US" sz="3200" b="1" i="1" dirty="0" err="1"/>
              <a:t>giải</a:t>
            </a:r>
            <a:r>
              <a:rPr lang="en-US" sz="3200" b="1" i="1" dirty="0"/>
              <a:t> </a:t>
            </a:r>
            <a:r>
              <a:rPr lang="en-US" sz="3200" b="1" i="1" dirty="0" err="1"/>
              <a:t>cứu</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Nhưng</a:t>
            </a:r>
            <a:r>
              <a:rPr lang="en-US" sz="3200" b="1" i="1" dirty="0"/>
              <a:t> </a:t>
            </a:r>
            <a:r>
              <a:rPr lang="en-US" sz="3200" b="1" i="1" dirty="0" err="1"/>
              <a:t>để</a:t>
            </a:r>
            <a:r>
              <a:rPr lang="en-US" sz="3200" b="1" i="1" dirty="0"/>
              <a:t> </a:t>
            </a:r>
            <a:r>
              <a:rPr lang="en-US" sz="3200" b="1" i="1" dirty="0" err="1"/>
              <a:t>giúp</a:t>
            </a:r>
            <a:r>
              <a:rPr lang="en-US" sz="3200" b="1" i="1" dirty="0"/>
              <a:t> </a:t>
            </a:r>
            <a:r>
              <a:rPr lang="en-US" sz="3200" b="1" i="1" dirty="0" err="1"/>
              <a:t>nàng</a:t>
            </a:r>
            <a:r>
              <a:rPr lang="en-US" sz="3200" b="1" i="1" dirty="0"/>
              <a:t>, </a:t>
            </a:r>
            <a:r>
              <a:rPr lang="en-US" sz="3200" b="1" i="1" dirty="0" err="1"/>
              <a:t>chàng</a:t>
            </a:r>
            <a:r>
              <a:rPr lang="en-US" sz="3200" b="1" i="1" dirty="0"/>
              <a:t> </a:t>
            </a:r>
            <a:r>
              <a:rPr lang="en-US" sz="3200" b="1" i="1" dirty="0" err="1"/>
              <a:t>đã</a:t>
            </a:r>
            <a:r>
              <a:rPr lang="en-US" sz="3200" b="1" i="1" dirty="0"/>
              <a:t> </a:t>
            </a:r>
            <a:r>
              <a:rPr lang="en-US" sz="3200" b="1" i="1" dirty="0" err="1"/>
              <a:t>phải</a:t>
            </a:r>
            <a:r>
              <a:rPr lang="en-US" sz="3200" b="1" i="1" dirty="0"/>
              <a:t> </a:t>
            </a:r>
            <a:r>
              <a:rPr lang="en-US" sz="3200" b="1" i="1" dirty="0" err="1"/>
              <a:t>trải</a:t>
            </a:r>
            <a:r>
              <a:rPr lang="en-US" sz="3200" b="1" i="1" dirty="0"/>
              <a:t> qua </a:t>
            </a:r>
            <a:r>
              <a:rPr lang="en-US" sz="3200" b="1" i="1" dirty="0" err="1"/>
              <a:t>rất</a:t>
            </a:r>
            <a:r>
              <a:rPr lang="en-US" sz="3200" b="1" i="1" dirty="0"/>
              <a:t> </a:t>
            </a:r>
            <a:r>
              <a:rPr lang="en-US" sz="3200" b="1" i="1" dirty="0" err="1"/>
              <a:t>nhiều</a:t>
            </a:r>
            <a:r>
              <a:rPr lang="en-US" sz="3200" b="1" i="1" dirty="0"/>
              <a:t> </a:t>
            </a:r>
            <a:r>
              <a:rPr lang="en-US" sz="3200" b="1" i="1" dirty="0" err="1"/>
              <a:t>thử</a:t>
            </a:r>
            <a:r>
              <a:rPr lang="en-US" sz="3200" b="1" i="1" dirty="0"/>
              <a:t> </a:t>
            </a:r>
            <a:r>
              <a:rPr lang="en-US" sz="3200" b="1" i="1" dirty="0" err="1"/>
              <a:t>thách</a:t>
            </a:r>
            <a:r>
              <a:rPr lang="en-US" sz="3200" b="1" i="1" dirty="0"/>
              <a:t> </a:t>
            </a:r>
            <a:r>
              <a:rPr lang="en-US" sz="3200" b="1" i="1" dirty="0" err="1"/>
              <a:t>khó</a:t>
            </a:r>
            <a:r>
              <a:rPr lang="en-US" sz="3200" b="1" i="1" dirty="0"/>
              <a:t> </a:t>
            </a:r>
            <a:r>
              <a:rPr lang="en-US" sz="3200" b="1" i="1" dirty="0" err="1"/>
              <a:t>khăn</a:t>
            </a:r>
            <a:r>
              <a:rPr lang="en-US" sz="3200" b="1" i="1" dirty="0"/>
              <a:t>.</a:t>
            </a:r>
          </a:p>
        </p:txBody>
      </p:sp>
    </p:spTree>
    <p:extLst>
      <p:ext uri="{BB962C8B-B14F-4D97-AF65-F5344CB8AC3E}">
        <p14:creationId xmlns:p14="http://schemas.microsoft.com/office/powerpoint/2010/main" val="411701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0000">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14:bounceEnd="60000">
                                          <p:cBhvr additive="base">
                                            <p:cTn id="49"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1500" fill="hold"/>
                                            <p:tgtEl>
                                              <p:spTgt spid="67"/>
                                            </p:tgtEl>
                                            <p:attrNameLst>
                                              <p:attrName>ppt_x</p:attrName>
                                            </p:attrNameLst>
                                          </p:cBhvr>
                                          <p:tavLst>
                                            <p:tav tm="0">
                                              <p:val>
                                                <p:strVal val="#ppt_x"/>
                                              </p:val>
                                            </p:tav>
                                            <p:tav tm="100000">
                                              <p:val>
                                                <p:strVal val="#ppt_x"/>
                                              </p:val>
                                            </p:tav>
                                          </p:tavLst>
                                        </p:anim>
                                        <p:anim calcmode="lin" valueType="num">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xmlns=""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xmlns=""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xmlns=""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xmlns=""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xmlns=""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xmlns=""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xmlns=""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xmlns=""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xmlns=""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xmlns=""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xmlns=""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xmlns=""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xmlns=""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xmlns=""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xmlns=""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xmlns=""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xmlns=""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xmlns=""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xmlns=""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xmlns=""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xmlns=""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xmlns=""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xmlns=""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xmlns=""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xmlns=""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xmlns=""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xmlns=""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xmlns=""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xmlns=""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xmlns=""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xmlns=""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xmlns=""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xmlns=""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xmlns=""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xmlns=""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xmlns=""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xmlns=""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xmlns=""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xmlns=""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xmlns=""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xmlns=""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xmlns=""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xmlns=""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xmlns=""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xmlns=""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xmlns=""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xmlns=""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xmlns=""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xmlns=""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xmlns=""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xmlns=""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xmlns=""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xmlns=""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xmlns=""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xmlns=""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xmlns=""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xmlns=""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xmlns=""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xmlns=""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xmlns=""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xmlns=""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xmlns=""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xmlns=""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xmlns=""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xmlns=""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xmlns=""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xmlns=""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xmlns=""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xmlns=""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xmlns=""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xmlns=""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xmlns=""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xmlns=""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xmlns=""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xmlns=""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xmlns=""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xmlns=""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xmlns=""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xmlns=""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xmlns=""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xmlns=""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xmlns=""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xmlns=""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B2059C4-6CFF-4351-9AA6-231AA69445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86" b="50000"/>
          <a:stretch/>
        </p:blipFill>
        <p:spPr>
          <a:xfrm>
            <a:off x="-101600" y="1"/>
            <a:ext cx="12293599" cy="6858000"/>
          </a:xfrm>
          <a:prstGeom prst="rect">
            <a:avLst/>
          </a:prstGeom>
        </p:spPr>
      </p:pic>
      <p:pic>
        <p:nvPicPr>
          <p:cNvPr id="3" name="Picture 2">
            <a:extLst>
              <a:ext uri="{FF2B5EF4-FFF2-40B4-BE49-F238E27FC236}">
                <a16:creationId xmlns:a16="http://schemas.microsoft.com/office/drawing/2014/main" xmlns="" id="{853B956F-97AD-47F8-8EFF-A7EF96ED7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09976">
            <a:off x="3528448" y="3227345"/>
            <a:ext cx="6076429" cy="3417991"/>
          </a:xfrm>
          <a:prstGeom prst="rect">
            <a:avLst/>
          </a:prstGeom>
        </p:spPr>
      </p:pic>
      <p:pic>
        <p:nvPicPr>
          <p:cNvPr id="4" name="Picture 3">
            <a:extLst>
              <a:ext uri="{FF2B5EF4-FFF2-40B4-BE49-F238E27FC236}">
                <a16:creationId xmlns:a16="http://schemas.microsoft.com/office/drawing/2014/main" xmlns="" id="{69EF88CD-63C5-421C-9895-CB82B5EF7BC3}"/>
              </a:ext>
            </a:extLst>
          </p:cNvPr>
          <p:cNvPicPr>
            <a:picLocks noChangeAspect="1"/>
          </p:cNvPicPr>
          <p:nvPr/>
        </p:nvPicPr>
        <p:blipFill>
          <a:blip r:embed="rId6"/>
          <a:stretch>
            <a:fillRect/>
          </a:stretch>
        </p:blipFill>
        <p:spPr>
          <a:xfrm>
            <a:off x="3530600" y="2808269"/>
            <a:ext cx="6072124" cy="4831676"/>
          </a:xfrm>
          <a:prstGeom prst="rect">
            <a:avLst/>
          </a:prstGeom>
        </p:spPr>
      </p:pic>
      <p:pic>
        <p:nvPicPr>
          <p:cNvPr id="11" name="Picture 10">
            <a:extLst>
              <a:ext uri="{FF2B5EF4-FFF2-40B4-BE49-F238E27FC236}">
                <a16:creationId xmlns:a16="http://schemas.microsoft.com/office/drawing/2014/main" xmlns="" id="{3B2F1458-010C-433F-9FC7-5F31BB4B74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0" y="806003"/>
            <a:ext cx="2032000" cy="1143000"/>
          </a:xfrm>
          <a:prstGeom prst="rect">
            <a:avLst/>
          </a:prstGeom>
        </p:spPr>
      </p:pic>
      <p:pic>
        <p:nvPicPr>
          <p:cNvPr id="14" name="Picture 13">
            <a:extLst>
              <a:ext uri="{FF2B5EF4-FFF2-40B4-BE49-F238E27FC236}">
                <a16:creationId xmlns:a16="http://schemas.microsoft.com/office/drawing/2014/main" xmlns="" id="{3B9F3ACB-5523-4AE8-A7A8-364F75E7BE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400" y="3793340"/>
            <a:ext cx="2032000" cy="1143000"/>
          </a:xfrm>
          <a:prstGeom prst="rect">
            <a:avLst/>
          </a:prstGeom>
        </p:spPr>
      </p:pic>
      <p:pic>
        <p:nvPicPr>
          <p:cNvPr id="15" name="Picture 14">
            <a:extLst>
              <a:ext uri="{FF2B5EF4-FFF2-40B4-BE49-F238E27FC236}">
                <a16:creationId xmlns:a16="http://schemas.microsoft.com/office/drawing/2014/main" xmlns="" id="{AC98E5FA-4C9A-498F-BC1F-78F571A697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400" y="725604"/>
            <a:ext cx="2032000" cy="1143000"/>
          </a:xfrm>
          <a:prstGeom prst="rect">
            <a:avLst/>
          </a:prstGeom>
        </p:spPr>
      </p:pic>
      <p:pic>
        <p:nvPicPr>
          <p:cNvPr id="16" name="Picture 15">
            <a:extLst>
              <a:ext uri="{FF2B5EF4-FFF2-40B4-BE49-F238E27FC236}">
                <a16:creationId xmlns:a16="http://schemas.microsoft.com/office/drawing/2014/main" xmlns="" id="{B27EDF35-0E43-4290-ABBF-DE0307EF2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4734" y="4083749"/>
            <a:ext cx="1953812" cy="1099019"/>
          </a:xfrm>
          <a:prstGeom prst="rect">
            <a:avLst/>
          </a:prstGeom>
        </p:spPr>
      </p:pic>
      <p:pic>
        <p:nvPicPr>
          <p:cNvPr id="17" name="Picture 16">
            <a:extLst>
              <a:ext uri="{FF2B5EF4-FFF2-40B4-BE49-F238E27FC236}">
                <a16:creationId xmlns:a16="http://schemas.microsoft.com/office/drawing/2014/main" xmlns="" id="{95410806-FAB3-4FBF-8469-FC99F2922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4424" y="-211516"/>
            <a:ext cx="2032000" cy="1143000"/>
          </a:xfrm>
          <a:prstGeom prst="rect">
            <a:avLst/>
          </a:prstGeom>
        </p:spPr>
      </p:pic>
    </p:spTree>
    <p:extLst>
      <p:ext uri="{BB962C8B-B14F-4D97-AF65-F5344CB8AC3E}">
        <p14:creationId xmlns:p14="http://schemas.microsoft.com/office/powerpoint/2010/main" val="33454473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1.66667E-6 4.07407E-6 L -0.00104 -0.41412 " pathEditMode="relative" rAng="0" ptsTypes="AA">
                                      <p:cBhvr>
                                        <p:cTn id="13" dur="2000" fill="hold"/>
                                        <p:tgtEl>
                                          <p:spTgt spid="3"/>
                                        </p:tgtEl>
                                        <p:attrNameLst>
                                          <p:attrName>ppt_x</p:attrName>
                                          <p:attrName>ppt_y</p:attrName>
                                        </p:attrNameLst>
                                      </p:cBhvr>
                                      <p:rCtr x="-52" y="-20718"/>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8" presetClass="emph" presetSubtype="0" fill="hold" nodeType="withEffect">
                                  <p:stCondLst>
                                    <p:cond delay="0"/>
                                  </p:stCondLst>
                                  <p:childTnLst>
                                    <p:animRot by="21600000">
                                      <p:cBhvr>
                                        <p:cTn id="52" dur="2000" fill="hold"/>
                                        <p:tgtEl>
                                          <p:spTgt spid="11"/>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4"/>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xmlns=""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xmlns=""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xmlns=""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28A701-99AB-4383-9786-F1E56116D8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xmlns=""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xmlns=""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xmlns=""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xmlns=""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xmlns=""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xmlns=""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xmlns="" id="{02186CBF-B0D1-4301-A651-96F957E461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xmlns="" id="{306B2FFE-F82B-4CE9-8B38-1D325B94298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xmlns="" id="{94657B9C-78CB-4BE0-B22E-93DB042F2B2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xmlns="" id="{F7F7991A-94B2-470E-8C05-E43F65A6804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xmlns=""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xmlns=""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xmlns=""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xmlns=""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xmlns=""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xmlns=""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5" name="Picture 4">
            <a:extLst>
              <a:ext uri="{FF2B5EF4-FFF2-40B4-BE49-F238E27FC236}">
                <a16:creationId xmlns:a16="http://schemas.microsoft.com/office/drawing/2014/main" xmlns="" id="{9010D1D4-36F6-49B9-B590-B4E3DBDB21A7}"/>
              </a:ext>
            </a:extLst>
          </p:cNvPr>
          <p:cNvPicPr>
            <a:picLocks noChangeAspect="1"/>
          </p:cNvPicPr>
          <p:nvPr/>
        </p:nvPicPr>
        <p:blipFill>
          <a:blip r:embed="rId7"/>
          <a:stretch>
            <a:fillRect/>
          </a:stretch>
        </p:blipFill>
        <p:spPr>
          <a:xfrm>
            <a:off x="-1397000" y="2052391"/>
            <a:ext cx="10605714" cy="3052529"/>
          </a:xfrm>
          <a:prstGeom prst="rect">
            <a:avLst/>
          </a:prstGeom>
        </p:spPr>
      </p:pic>
      <p:pic>
        <p:nvPicPr>
          <p:cNvPr id="2" name="Picture 1">
            <a:extLst>
              <a:ext uri="{FF2B5EF4-FFF2-40B4-BE49-F238E27FC236}">
                <a16:creationId xmlns:a16="http://schemas.microsoft.com/office/drawing/2014/main" xmlns="" id="{373507A5-A5EC-770F-93B2-70C3BAE86E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
        <p:nvSpPr>
          <p:cNvPr id="3" name="TextBox 2">
            <a:extLst>
              <a:ext uri="{FF2B5EF4-FFF2-40B4-BE49-F238E27FC236}">
                <a16:creationId xmlns:a16="http://schemas.microsoft.com/office/drawing/2014/main" xmlns="" id="{1A1CBA13-7123-B2F6-033E-1DB42E2EB0B1}"/>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xmlns=""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xmlns=""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xmlns="" id="{B3208BA5-7A15-401C-912F-BE172CFB1395}"/>
                </a:ext>
              </a:extLst>
            </p:cNvPr>
            <p:cNvSpPr txBox="1"/>
            <p:nvPr/>
          </p:nvSpPr>
          <p:spPr>
            <a:xfrm>
              <a:off x="8586763" y="-351498"/>
              <a:ext cx="2333341" cy="2124091"/>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Chúng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tôi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sẽ</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giúp</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chuẩn</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bị</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đồ</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cứu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công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chúa</a:t>
              </a:r>
              <a:r>
                <a:rPr lang="en-US" sz="2800" b="1"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xmlns=""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xmlns=""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xmlns=""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7;p60">
              <a:extLst>
                <a:ext uri="{FF2B5EF4-FFF2-40B4-BE49-F238E27FC236}">
                  <a16:creationId xmlns:a16="http://schemas.microsoft.com/office/drawing/2014/main" xmlns=""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78;p60">
              <a:extLst>
                <a:ext uri="{FF2B5EF4-FFF2-40B4-BE49-F238E27FC236}">
                  <a16:creationId xmlns:a16="http://schemas.microsoft.com/office/drawing/2014/main" xmlns=""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79;p60">
              <a:extLst>
                <a:ext uri="{FF2B5EF4-FFF2-40B4-BE49-F238E27FC236}">
                  <a16:creationId xmlns:a16="http://schemas.microsoft.com/office/drawing/2014/main" xmlns=""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0;p60">
              <a:extLst>
                <a:ext uri="{FF2B5EF4-FFF2-40B4-BE49-F238E27FC236}">
                  <a16:creationId xmlns:a16="http://schemas.microsoft.com/office/drawing/2014/main" xmlns=""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1;p60">
              <a:extLst>
                <a:ext uri="{FF2B5EF4-FFF2-40B4-BE49-F238E27FC236}">
                  <a16:creationId xmlns:a16="http://schemas.microsoft.com/office/drawing/2014/main" xmlns=""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2;p60">
              <a:extLst>
                <a:ext uri="{FF2B5EF4-FFF2-40B4-BE49-F238E27FC236}">
                  <a16:creationId xmlns:a16="http://schemas.microsoft.com/office/drawing/2014/main" xmlns=""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3;p60">
              <a:extLst>
                <a:ext uri="{FF2B5EF4-FFF2-40B4-BE49-F238E27FC236}">
                  <a16:creationId xmlns:a16="http://schemas.microsoft.com/office/drawing/2014/main" xmlns=""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4;p60">
              <a:extLst>
                <a:ext uri="{FF2B5EF4-FFF2-40B4-BE49-F238E27FC236}">
                  <a16:creationId xmlns:a16="http://schemas.microsoft.com/office/drawing/2014/main" xmlns=""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85;p60">
              <a:extLst>
                <a:ext uri="{FF2B5EF4-FFF2-40B4-BE49-F238E27FC236}">
                  <a16:creationId xmlns:a16="http://schemas.microsoft.com/office/drawing/2014/main" xmlns=""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86;p60">
              <a:extLst>
                <a:ext uri="{FF2B5EF4-FFF2-40B4-BE49-F238E27FC236}">
                  <a16:creationId xmlns:a16="http://schemas.microsoft.com/office/drawing/2014/main" xmlns=""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7;p60">
              <a:extLst>
                <a:ext uri="{FF2B5EF4-FFF2-40B4-BE49-F238E27FC236}">
                  <a16:creationId xmlns:a16="http://schemas.microsoft.com/office/drawing/2014/main" xmlns=""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8;p60">
              <a:extLst>
                <a:ext uri="{FF2B5EF4-FFF2-40B4-BE49-F238E27FC236}">
                  <a16:creationId xmlns:a16="http://schemas.microsoft.com/office/drawing/2014/main" xmlns=""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9;p60">
              <a:extLst>
                <a:ext uri="{FF2B5EF4-FFF2-40B4-BE49-F238E27FC236}">
                  <a16:creationId xmlns:a16="http://schemas.microsoft.com/office/drawing/2014/main" xmlns=""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0;p60">
              <a:extLst>
                <a:ext uri="{FF2B5EF4-FFF2-40B4-BE49-F238E27FC236}">
                  <a16:creationId xmlns:a16="http://schemas.microsoft.com/office/drawing/2014/main" xmlns=""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91;p60">
              <a:extLst>
                <a:ext uri="{FF2B5EF4-FFF2-40B4-BE49-F238E27FC236}">
                  <a16:creationId xmlns:a16="http://schemas.microsoft.com/office/drawing/2014/main" xmlns=""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2;p60">
              <a:extLst>
                <a:ext uri="{FF2B5EF4-FFF2-40B4-BE49-F238E27FC236}">
                  <a16:creationId xmlns:a16="http://schemas.microsoft.com/office/drawing/2014/main" xmlns=""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93;p60">
              <a:extLst>
                <a:ext uri="{FF2B5EF4-FFF2-40B4-BE49-F238E27FC236}">
                  <a16:creationId xmlns:a16="http://schemas.microsoft.com/office/drawing/2014/main" xmlns=""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4;p60">
              <a:extLst>
                <a:ext uri="{FF2B5EF4-FFF2-40B4-BE49-F238E27FC236}">
                  <a16:creationId xmlns:a16="http://schemas.microsoft.com/office/drawing/2014/main" xmlns=""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5;p60">
              <a:extLst>
                <a:ext uri="{FF2B5EF4-FFF2-40B4-BE49-F238E27FC236}">
                  <a16:creationId xmlns:a16="http://schemas.microsoft.com/office/drawing/2014/main" xmlns=""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96;p60">
              <a:extLst>
                <a:ext uri="{FF2B5EF4-FFF2-40B4-BE49-F238E27FC236}">
                  <a16:creationId xmlns:a16="http://schemas.microsoft.com/office/drawing/2014/main" xmlns=""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7;p60">
              <a:extLst>
                <a:ext uri="{FF2B5EF4-FFF2-40B4-BE49-F238E27FC236}">
                  <a16:creationId xmlns:a16="http://schemas.microsoft.com/office/drawing/2014/main" xmlns=""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8;p60">
              <a:extLst>
                <a:ext uri="{FF2B5EF4-FFF2-40B4-BE49-F238E27FC236}">
                  <a16:creationId xmlns:a16="http://schemas.microsoft.com/office/drawing/2014/main" xmlns=""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9;p60">
              <a:extLst>
                <a:ext uri="{FF2B5EF4-FFF2-40B4-BE49-F238E27FC236}">
                  <a16:creationId xmlns:a16="http://schemas.microsoft.com/office/drawing/2014/main" xmlns=""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0;p60">
              <a:extLst>
                <a:ext uri="{FF2B5EF4-FFF2-40B4-BE49-F238E27FC236}">
                  <a16:creationId xmlns:a16="http://schemas.microsoft.com/office/drawing/2014/main" xmlns=""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01;p60">
              <a:extLst>
                <a:ext uri="{FF2B5EF4-FFF2-40B4-BE49-F238E27FC236}">
                  <a16:creationId xmlns:a16="http://schemas.microsoft.com/office/drawing/2014/main" xmlns=""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2;p60">
              <a:extLst>
                <a:ext uri="{FF2B5EF4-FFF2-40B4-BE49-F238E27FC236}">
                  <a16:creationId xmlns:a16="http://schemas.microsoft.com/office/drawing/2014/main" xmlns=""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3;p60">
              <a:extLst>
                <a:ext uri="{FF2B5EF4-FFF2-40B4-BE49-F238E27FC236}">
                  <a16:creationId xmlns:a16="http://schemas.microsoft.com/office/drawing/2014/main" xmlns=""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4;p60">
              <a:extLst>
                <a:ext uri="{FF2B5EF4-FFF2-40B4-BE49-F238E27FC236}">
                  <a16:creationId xmlns:a16="http://schemas.microsoft.com/office/drawing/2014/main" xmlns=""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05;p60">
              <a:extLst>
                <a:ext uri="{FF2B5EF4-FFF2-40B4-BE49-F238E27FC236}">
                  <a16:creationId xmlns:a16="http://schemas.microsoft.com/office/drawing/2014/main" xmlns=""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6;p60">
              <a:extLst>
                <a:ext uri="{FF2B5EF4-FFF2-40B4-BE49-F238E27FC236}">
                  <a16:creationId xmlns:a16="http://schemas.microsoft.com/office/drawing/2014/main" xmlns=""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7;p60">
              <a:extLst>
                <a:ext uri="{FF2B5EF4-FFF2-40B4-BE49-F238E27FC236}">
                  <a16:creationId xmlns:a16="http://schemas.microsoft.com/office/drawing/2014/main" xmlns=""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8;p60">
              <a:extLst>
                <a:ext uri="{FF2B5EF4-FFF2-40B4-BE49-F238E27FC236}">
                  <a16:creationId xmlns:a16="http://schemas.microsoft.com/office/drawing/2014/main" xmlns=""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9;p60">
              <a:extLst>
                <a:ext uri="{FF2B5EF4-FFF2-40B4-BE49-F238E27FC236}">
                  <a16:creationId xmlns:a16="http://schemas.microsoft.com/office/drawing/2014/main" xmlns=""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10;p60">
              <a:extLst>
                <a:ext uri="{FF2B5EF4-FFF2-40B4-BE49-F238E27FC236}">
                  <a16:creationId xmlns:a16="http://schemas.microsoft.com/office/drawing/2014/main" xmlns=""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11;p60">
              <a:extLst>
                <a:ext uri="{FF2B5EF4-FFF2-40B4-BE49-F238E27FC236}">
                  <a16:creationId xmlns:a16="http://schemas.microsoft.com/office/drawing/2014/main" xmlns=""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12;p60">
              <a:extLst>
                <a:ext uri="{FF2B5EF4-FFF2-40B4-BE49-F238E27FC236}">
                  <a16:creationId xmlns:a16="http://schemas.microsoft.com/office/drawing/2014/main" xmlns=""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3;p60">
              <a:extLst>
                <a:ext uri="{FF2B5EF4-FFF2-40B4-BE49-F238E27FC236}">
                  <a16:creationId xmlns:a16="http://schemas.microsoft.com/office/drawing/2014/main" xmlns=""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4;p60">
              <a:extLst>
                <a:ext uri="{FF2B5EF4-FFF2-40B4-BE49-F238E27FC236}">
                  <a16:creationId xmlns:a16="http://schemas.microsoft.com/office/drawing/2014/main" xmlns=""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5;p60">
              <a:extLst>
                <a:ext uri="{FF2B5EF4-FFF2-40B4-BE49-F238E27FC236}">
                  <a16:creationId xmlns:a16="http://schemas.microsoft.com/office/drawing/2014/main" xmlns=""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6;p60">
              <a:extLst>
                <a:ext uri="{FF2B5EF4-FFF2-40B4-BE49-F238E27FC236}">
                  <a16:creationId xmlns:a16="http://schemas.microsoft.com/office/drawing/2014/main" xmlns=""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117;p60">
            <a:extLst>
              <a:ext uri="{FF2B5EF4-FFF2-40B4-BE49-F238E27FC236}">
                <a16:creationId xmlns:a16="http://schemas.microsoft.com/office/drawing/2014/main" xmlns=""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8;p60">
            <a:extLst>
              <a:ext uri="{FF2B5EF4-FFF2-40B4-BE49-F238E27FC236}">
                <a16:creationId xmlns:a16="http://schemas.microsoft.com/office/drawing/2014/main" xmlns=""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9;p60">
            <a:extLst>
              <a:ext uri="{FF2B5EF4-FFF2-40B4-BE49-F238E27FC236}">
                <a16:creationId xmlns:a16="http://schemas.microsoft.com/office/drawing/2014/main" xmlns=""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a:extLst>
              <a:ext uri="{FF2B5EF4-FFF2-40B4-BE49-F238E27FC236}">
                <a16:creationId xmlns:a16="http://schemas.microsoft.com/office/drawing/2014/main" xmlns=""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xmlns="" id="{E7AB7ED8-FAC7-484C-A714-23E75CFD3E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xmlns=""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xmlns=""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xmlns=""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xmlns=""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xmlns="" id="{7347B189-760A-4F8D-B980-A9F6F6158B8A}"/>
              </a:ext>
            </a:extLst>
          </p:cNvPr>
          <p:cNvSpPr txBox="1"/>
          <p:nvPr/>
        </p:nvSpPr>
        <p:spPr>
          <a:xfrm>
            <a:off x="1023650" y="702916"/>
            <a:ext cx="7596767" cy="1569660"/>
          </a:xfrm>
          <a:prstGeom prst="rect">
            <a:avLst/>
          </a:prstGeom>
          <a:noFill/>
        </p:spPr>
        <p:txBody>
          <a:bodyPr wrap="square" rtlCol="0">
            <a:spAutoFit/>
          </a:bodyPr>
          <a:lstStyle/>
          <a:p>
            <a:pPr algn="just"/>
            <a:r>
              <a:rPr lang="en-US" sz="3200" b="1" dirty="0">
                <a:solidFill>
                  <a:srgbClr val="002060"/>
                </a:solidFill>
              </a:rPr>
              <a:t>Con </a:t>
            </a:r>
            <a:r>
              <a:rPr lang="en-US" sz="3200" b="1" dirty="0" err="1">
                <a:solidFill>
                  <a:srgbClr val="002060"/>
                </a:solidFill>
              </a:rPr>
              <a:t>rồng</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vũ</a:t>
            </a:r>
            <a:r>
              <a:rPr lang="en-US" sz="3200" b="1" dirty="0">
                <a:solidFill>
                  <a:srgbClr val="002060"/>
                </a:solidFill>
              </a:rPr>
              <a:t> </a:t>
            </a:r>
            <a:r>
              <a:rPr lang="en-US" sz="3200" b="1" dirty="0" err="1">
                <a:solidFill>
                  <a:srgbClr val="002060"/>
                </a:solidFill>
              </a:rPr>
              <a:t>khí</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chúng</a:t>
            </a:r>
            <a:r>
              <a:rPr lang="en-US" sz="3200" b="1" dirty="0">
                <a:solidFill>
                  <a:srgbClr val="002060"/>
                </a:solidFill>
              </a:rPr>
              <a:t> </a:t>
            </a:r>
            <a:r>
              <a:rPr lang="en-US" sz="3200" b="1" dirty="0" err="1">
                <a:solidFill>
                  <a:srgbClr val="002060"/>
                </a:solidFill>
              </a:rPr>
              <a:t>tôi</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pic>
        <p:nvPicPr>
          <p:cNvPr id="1040" name="Picture 1039">
            <a:hlinkClick r:id="rId10" action="ppaction://hlinksldjump"/>
            <a:extLst>
              <a:ext uri="{FF2B5EF4-FFF2-40B4-BE49-F238E27FC236}">
                <a16:creationId xmlns:a16="http://schemas.microsoft.com/office/drawing/2014/main" xmlns=""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xmlns=""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xmlns=""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xmlns="" id="{383E50B0-048A-408D-B251-03EEE63CA2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xmlns="" id="{A6D5CBA5-1893-4318-A021-C155D5A2462E}"/>
              </a:ext>
            </a:extLst>
          </p:cNvPr>
          <p:cNvSpPr txBox="1"/>
          <p:nvPr/>
        </p:nvSpPr>
        <p:spPr>
          <a:xfrm>
            <a:off x="3357250" y="815922"/>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xung</a:t>
            </a:r>
            <a:r>
              <a:rPr lang="en-US" sz="4000" b="1" dirty="0">
                <a:solidFill>
                  <a:srgbClr val="C00000"/>
                </a:solidFill>
                <a:latin typeface="Calibri"/>
              </a:rPr>
              <a:t> </a:t>
            </a:r>
            <a:r>
              <a:rPr lang="en-US" sz="4000" b="1" dirty="0" err="1">
                <a:solidFill>
                  <a:srgbClr val="C00000"/>
                </a:solidFill>
                <a:latin typeface="Calibri"/>
              </a:rPr>
              <a:t>quang</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xmlns=""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xmlns=""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16" name="Text Box 18">
              <a:extLst>
                <a:ext uri="{FF2B5EF4-FFF2-40B4-BE49-F238E27FC236}">
                  <a16:creationId xmlns:a16="http://schemas.microsoft.com/office/drawing/2014/main" xmlns=""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17" name="Text Box 19">
              <a:extLst>
                <a:ext uri="{FF2B5EF4-FFF2-40B4-BE49-F238E27FC236}">
                  <a16:creationId xmlns:a16="http://schemas.microsoft.com/office/drawing/2014/main" xmlns=""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18" name="Group 26">
              <a:extLst>
                <a:ext uri="{FF2B5EF4-FFF2-40B4-BE49-F238E27FC236}">
                  <a16:creationId xmlns:a16="http://schemas.microsoft.com/office/drawing/2014/main" xmlns=""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xmlns=""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xmlns=""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xmlns=""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5" name="Freeform 37">
                    <a:extLst>
                      <a:ext uri="{FF2B5EF4-FFF2-40B4-BE49-F238E27FC236}">
                        <a16:creationId xmlns:a16="http://schemas.microsoft.com/office/drawing/2014/main" xmlns=""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6" name="Freeform 39">
                    <a:extLst>
                      <a:ext uri="{FF2B5EF4-FFF2-40B4-BE49-F238E27FC236}">
                        <a16:creationId xmlns:a16="http://schemas.microsoft.com/office/drawing/2014/main" xmlns=""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23" name="Straight Connector 22">
                  <a:extLst>
                    <a:ext uri="{FF2B5EF4-FFF2-40B4-BE49-F238E27FC236}">
                      <a16:creationId xmlns:a16="http://schemas.microsoft.com/office/drawing/2014/main" xmlns=""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xmlns=""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xmlns=""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xmlns=""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lang="en-US" sz="4000" b="1" kern="0" dirty="0">
                  <a:ln w="3175">
                    <a:noFill/>
                  </a:ln>
                  <a:solidFill>
                    <a:srgbClr val="1F497D">
                      <a:lumMod val="75000"/>
                    </a:srgbClr>
                  </a:solidFill>
                  <a:latin typeface="Calibri (Body)"/>
                  <a:cs typeface="Calibri" panose="020F0502020204030204" pitchFamily="34" charset="0"/>
                </a:rPr>
                <a:t>600 dm</a:t>
              </a:r>
              <a:r>
                <a:rPr lang="en-US" sz="4000" b="1" kern="0" baseline="30000" dirty="0">
                  <a:ln w="3175">
                    <a:noFill/>
                  </a:ln>
                  <a:solidFill>
                    <a:srgbClr val="1F497D">
                      <a:lumMod val="75000"/>
                    </a:srgbClr>
                  </a:solidFill>
                  <a:latin typeface="Calibri (Body)"/>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3175">
                    <a:noFill/>
                  </a:ln>
                  <a:solidFill>
                    <a:srgbClr val="ED5565"/>
                  </a:solidFill>
                  <a:latin typeface="Calibri (Body)"/>
                  <a:cs typeface="Calibri" panose="020F0502020204030204" pitchFamily="34" charset="0"/>
                </a:rPr>
                <a:t>C</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77048" y="5308895"/>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xmlns="" id="{8A986D9C-2D13-4158-9AB9-0FF8DFFFF7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xmlns="" id="{516920A6-C155-421F-B64B-93B1CF31EC01}"/>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3"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xmlns=""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400" b="1" dirty="0">
                  <a:ln w="3175">
                    <a:noFill/>
                  </a:ln>
                  <a:solidFill>
                    <a:srgbClr val="1F497D">
                      <a:lumMod val="75000"/>
                    </a:srgbClr>
                  </a:solidFill>
                  <a:latin typeface="Calibri (Body)"/>
                  <a:cs typeface="Calibri" panose="020F0502020204030204" pitchFamily="34" charset="0"/>
                </a:rPr>
                <a:t>90</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4400" b="1" dirty="0">
                  <a:ln w="3175">
                    <a:noFill/>
                  </a:ln>
                  <a:solidFill>
                    <a:srgbClr val="ED5565"/>
                  </a:solidFill>
                  <a:latin typeface="Calibri (Body)"/>
                  <a:cs typeface="Calibri" panose="020F0502020204030204" pitchFamily="34" charset="0"/>
                </a:rPr>
                <a:t>D</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xmlns="" id="{804B1EB3-29EF-4E3F-BE52-E9E753A7FC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xmlns="" id="{3D929D6B-6D03-4CD0-A234-2266742A8C0A}"/>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
        <p:nvSpPr>
          <p:cNvPr id="45" name="TextBox 44">
            <a:extLst>
              <a:ext uri="{FF2B5EF4-FFF2-40B4-BE49-F238E27FC236}">
                <a16:creationId xmlns:a16="http://schemas.microsoft.com/office/drawing/2014/main" xmlns=""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toàn</a:t>
            </a:r>
            <a:r>
              <a:rPr lang="en-US" sz="4000" b="1" dirty="0">
                <a:solidFill>
                  <a:srgbClr val="C00000"/>
                </a:solidFill>
                <a:latin typeface="Calibri"/>
              </a:rPr>
              <a:t> </a:t>
            </a:r>
            <a:r>
              <a:rPr lang="en-US" sz="4000" b="1" dirty="0" err="1">
                <a:solidFill>
                  <a:srgbClr val="C00000"/>
                </a:solidFill>
                <a:latin typeface="Calibri"/>
              </a:rPr>
              <a:t>phần</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xmlns=""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xmlns=""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61" name="Text Box 18">
              <a:extLst>
                <a:ext uri="{FF2B5EF4-FFF2-40B4-BE49-F238E27FC236}">
                  <a16:creationId xmlns:a16="http://schemas.microsoft.com/office/drawing/2014/main" xmlns=""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62" name="Text Box 19">
              <a:extLst>
                <a:ext uri="{FF2B5EF4-FFF2-40B4-BE49-F238E27FC236}">
                  <a16:creationId xmlns:a16="http://schemas.microsoft.com/office/drawing/2014/main" xmlns=""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63" name="Group 26">
              <a:extLst>
                <a:ext uri="{FF2B5EF4-FFF2-40B4-BE49-F238E27FC236}">
                  <a16:creationId xmlns:a16="http://schemas.microsoft.com/office/drawing/2014/main" xmlns=""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xmlns=""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xmlns=""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xmlns=""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0" name="Freeform 37">
                    <a:extLst>
                      <a:ext uri="{FF2B5EF4-FFF2-40B4-BE49-F238E27FC236}">
                        <a16:creationId xmlns:a16="http://schemas.microsoft.com/office/drawing/2014/main" xmlns=""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1" name="Freeform 39">
                    <a:extLst>
                      <a:ext uri="{FF2B5EF4-FFF2-40B4-BE49-F238E27FC236}">
                        <a16:creationId xmlns:a16="http://schemas.microsoft.com/office/drawing/2014/main" xmlns=""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68" name="Straight Connector 67">
                  <a:extLst>
                    <a:ext uri="{FF2B5EF4-FFF2-40B4-BE49-F238E27FC236}">
                      <a16:creationId xmlns:a16="http://schemas.microsoft.com/office/drawing/2014/main" xmlns=""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xmlns=""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xmlns=""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xmlns=""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rPr>
              <a:t>Diện</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tích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xung</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quanh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của</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hình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hộp</a:t>
            </a:r>
            <a:r>
              <a:rPr lang="en-US" sz="3200" b="1" dirty="0">
                <a:solidFill>
                  <a:srgbClr val="C00000"/>
                </a:solidFill>
                <a:latin typeface="Calibri"/>
              </a:rPr>
              <a:t> </a:t>
            </a:r>
            <a:r>
              <a:rPr kumimoji="0" lang="en-US" sz="3200" b="1" i="0" u="none" strike="noStrike" kern="1200" cap="none" spc="0" normalizeH="0" baseline="0" noProof="0" dirty="0" err="1">
                <a:ln>
                  <a:noFill/>
                </a:ln>
                <a:solidFill>
                  <a:srgbClr val="C00000"/>
                </a:solidFill>
                <a:effectLst/>
                <a:uLnTx/>
                <a:uFillTx/>
                <a:latin typeface="Calibri"/>
              </a:rPr>
              <a:t>chữ</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nhật</a:t>
            </a:r>
            <a:r>
              <a:rPr lang="en-US" sz="3200" b="1" noProof="0" dirty="0">
                <a:solidFill>
                  <a:srgbClr val="C00000"/>
                </a:solidFill>
                <a:latin typeface="Calibri"/>
              </a:rPr>
              <a:t>?</a:t>
            </a:r>
          </a:p>
          <a:p>
            <a:pPr marL="0" marR="0" lvl="0" indent="0" algn="l" defTabSz="914400" rtl="0" eaLnBrk="1" fontAlgn="auto" latinLnBrk="0" hangingPunct="1">
              <a:lnSpc>
                <a:spcPct val="121000"/>
              </a:lnSpc>
              <a:spcBef>
                <a:spcPts val="0"/>
              </a:spcBef>
              <a:spcAft>
                <a:spcPts val="0"/>
              </a:spcAft>
              <a:buClrTx/>
              <a:buSzTx/>
              <a:buFontTx/>
              <a:buNone/>
              <a:tabLst/>
              <a:defRPr/>
            </a:pPr>
            <a:r>
              <a:rPr lang="en-US" sz="3200" b="1" dirty="0" err="1">
                <a:solidFill>
                  <a:srgbClr val="C00000"/>
                </a:solidFill>
                <a:latin typeface="Calibri"/>
              </a:rPr>
              <a:t>Biết</a:t>
            </a:r>
            <a:r>
              <a:rPr lang="en-US" sz="3200" b="1" dirty="0">
                <a:solidFill>
                  <a:srgbClr val="C00000"/>
                </a:solidFill>
                <a:latin typeface="Calibri"/>
              </a:rPr>
              <a:t> </a:t>
            </a:r>
            <a:r>
              <a:rPr lang="en-US" sz="3200" b="1" dirty="0" err="1">
                <a:solidFill>
                  <a:srgbClr val="C00000"/>
                </a:solidFill>
                <a:latin typeface="Calibri"/>
              </a:rPr>
              <a:t>rằng</a:t>
            </a:r>
            <a:r>
              <a:rPr lang="en-US" sz="3200" b="1" dirty="0">
                <a:solidFill>
                  <a:srgbClr val="C00000"/>
                </a:solidFill>
                <a:latin typeface="Calibri"/>
              </a:rPr>
              <a:t> chu vi </a:t>
            </a:r>
            <a:r>
              <a:rPr lang="en-US" sz="3200" b="1" dirty="0" err="1">
                <a:solidFill>
                  <a:srgbClr val="C00000"/>
                </a:solidFill>
                <a:latin typeface="Calibri"/>
              </a:rPr>
              <a:t>mặt</a:t>
            </a:r>
            <a:r>
              <a:rPr lang="en-US" sz="3200" b="1" dirty="0">
                <a:solidFill>
                  <a:srgbClr val="C00000"/>
                </a:solidFill>
                <a:latin typeface="Calibri"/>
              </a:rPr>
              <a:t> </a:t>
            </a:r>
            <a:r>
              <a:rPr lang="en-US" sz="3200" b="1" dirty="0" err="1">
                <a:solidFill>
                  <a:srgbClr val="C00000"/>
                </a:solidFill>
                <a:latin typeface="Calibri"/>
              </a:rPr>
              <a:t>đáy</a:t>
            </a:r>
            <a:r>
              <a:rPr lang="en-US" sz="3200" b="1" dirty="0">
                <a:solidFill>
                  <a:srgbClr val="C00000"/>
                </a:solidFill>
                <a:latin typeface="Calibri"/>
              </a:rPr>
              <a:t> 17 cm, </a:t>
            </a:r>
            <a:r>
              <a:rPr lang="en-US" sz="3200" b="1" dirty="0" err="1">
                <a:solidFill>
                  <a:srgbClr val="C00000"/>
                </a:solidFill>
                <a:latin typeface="Calibri"/>
              </a:rPr>
              <a:t>chiều</a:t>
            </a:r>
            <a:r>
              <a:rPr lang="en-US" sz="3200" b="1" dirty="0">
                <a:solidFill>
                  <a:srgbClr val="C00000"/>
                </a:solidFill>
                <a:latin typeface="Calibri"/>
              </a:rPr>
              <a:t> </a:t>
            </a:r>
            <a:r>
              <a:rPr lang="en-US" sz="3200" b="1" dirty="0" err="1">
                <a:solidFill>
                  <a:srgbClr val="C00000"/>
                </a:solidFill>
                <a:latin typeface="Calibri"/>
              </a:rPr>
              <a:t>cao</a:t>
            </a:r>
            <a:r>
              <a:rPr lang="en-US" sz="3200" b="1" dirty="0">
                <a:solidFill>
                  <a:srgbClr val="C00000"/>
                </a:solidFill>
                <a:latin typeface="Calibri"/>
              </a:rPr>
              <a:t> 12cm.</a:t>
            </a:r>
            <a:endParaRPr kumimoji="0" lang="en-US" sz="3200" b="1" i="0" u="none" strike="noStrike" kern="1200" cap="none" spc="0" normalizeH="0" baseline="0" noProof="0" dirty="0">
              <a:ln>
                <a:noFill/>
              </a:ln>
              <a:solidFill>
                <a:srgbClr val="C00000"/>
              </a:solidFill>
              <a:effectLst/>
              <a:uLnTx/>
              <a:uFillTx/>
              <a:latin typeface="Calibri"/>
            </a:endParaRPr>
          </a:p>
        </p:txBody>
      </p:sp>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xmlns=""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000" b="1" dirty="0">
                  <a:ln w="3175">
                    <a:noFill/>
                  </a:ln>
                  <a:solidFill>
                    <a:srgbClr val="17375E"/>
                  </a:solidFill>
                  <a:latin typeface="Calibri (Body)"/>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xmlns="" id="{8A986D9C-2D13-4158-9AB9-0FF8DFFFF7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xmlns=""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xmlns=""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xmlns=""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77;p60">
              <a:extLst>
                <a:ext uri="{FF2B5EF4-FFF2-40B4-BE49-F238E27FC236}">
                  <a16:creationId xmlns:a16="http://schemas.microsoft.com/office/drawing/2014/main" xmlns=""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78;p60">
              <a:extLst>
                <a:ext uri="{FF2B5EF4-FFF2-40B4-BE49-F238E27FC236}">
                  <a16:creationId xmlns:a16="http://schemas.microsoft.com/office/drawing/2014/main" xmlns=""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9;p60">
              <a:extLst>
                <a:ext uri="{FF2B5EF4-FFF2-40B4-BE49-F238E27FC236}">
                  <a16:creationId xmlns:a16="http://schemas.microsoft.com/office/drawing/2014/main" xmlns=""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0;p60">
              <a:extLst>
                <a:ext uri="{FF2B5EF4-FFF2-40B4-BE49-F238E27FC236}">
                  <a16:creationId xmlns:a16="http://schemas.microsoft.com/office/drawing/2014/main" xmlns=""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1;p60">
              <a:extLst>
                <a:ext uri="{FF2B5EF4-FFF2-40B4-BE49-F238E27FC236}">
                  <a16:creationId xmlns:a16="http://schemas.microsoft.com/office/drawing/2014/main" xmlns=""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2;p60">
              <a:extLst>
                <a:ext uri="{FF2B5EF4-FFF2-40B4-BE49-F238E27FC236}">
                  <a16:creationId xmlns:a16="http://schemas.microsoft.com/office/drawing/2014/main" xmlns=""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83;p60">
              <a:extLst>
                <a:ext uri="{FF2B5EF4-FFF2-40B4-BE49-F238E27FC236}">
                  <a16:creationId xmlns:a16="http://schemas.microsoft.com/office/drawing/2014/main" xmlns=""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84;p60">
              <a:extLst>
                <a:ext uri="{FF2B5EF4-FFF2-40B4-BE49-F238E27FC236}">
                  <a16:creationId xmlns:a16="http://schemas.microsoft.com/office/drawing/2014/main" xmlns=""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85;p60">
              <a:extLst>
                <a:ext uri="{FF2B5EF4-FFF2-40B4-BE49-F238E27FC236}">
                  <a16:creationId xmlns:a16="http://schemas.microsoft.com/office/drawing/2014/main" xmlns=""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86;p60">
              <a:extLst>
                <a:ext uri="{FF2B5EF4-FFF2-40B4-BE49-F238E27FC236}">
                  <a16:creationId xmlns:a16="http://schemas.microsoft.com/office/drawing/2014/main" xmlns=""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7;p60">
              <a:extLst>
                <a:ext uri="{FF2B5EF4-FFF2-40B4-BE49-F238E27FC236}">
                  <a16:creationId xmlns:a16="http://schemas.microsoft.com/office/drawing/2014/main" xmlns=""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8;p60">
              <a:extLst>
                <a:ext uri="{FF2B5EF4-FFF2-40B4-BE49-F238E27FC236}">
                  <a16:creationId xmlns:a16="http://schemas.microsoft.com/office/drawing/2014/main" xmlns=""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9;p60">
              <a:extLst>
                <a:ext uri="{FF2B5EF4-FFF2-40B4-BE49-F238E27FC236}">
                  <a16:creationId xmlns:a16="http://schemas.microsoft.com/office/drawing/2014/main" xmlns=""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0;p60">
              <a:extLst>
                <a:ext uri="{FF2B5EF4-FFF2-40B4-BE49-F238E27FC236}">
                  <a16:creationId xmlns:a16="http://schemas.microsoft.com/office/drawing/2014/main" xmlns=""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1;p60">
              <a:extLst>
                <a:ext uri="{FF2B5EF4-FFF2-40B4-BE49-F238E27FC236}">
                  <a16:creationId xmlns:a16="http://schemas.microsoft.com/office/drawing/2014/main" xmlns=""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2;p60">
              <a:extLst>
                <a:ext uri="{FF2B5EF4-FFF2-40B4-BE49-F238E27FC236}">
                  <a16:creationId xmlns:a16="http://schemas.microsoft.com/office/drawing/2014/main" xmlns=""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93;p60">
              <a:extLst>
                <a:ext uri="{FF2B5EF4-FFF2-40B4-BE49-F238E27FC236}">
                  <a16:creationId xmlns:a16="http://schemas.microsoft.com/office/drawing/2014/main" xmlns=""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4;p60">
              <a:extLst>
                <a:ext uri="{FF2B5EF4-FFF2-40B4-BE49-F238E27FC236}">
                  <a16:creationId xmlns:a16="http://schemas.microsoft.com/office/drawing/2014/main" xmlns=""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5;p60">
              <a:extLst>
                <a:ext uri="{FF2B5EF4-FFF2-40B4-BE49-F238E27FC236}">
                  <a16:creationId xmlns:a16="http://schemas.microsoft.com/office/drawing/2014/main" xmlns=""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6;p60">
              <a:extLst>
                <a:ext uri="{FF2B5EF4-FFF2-40B4-BE49-F238E27FC236}">
                  <a16:creationId xmlns:a16="http://schemas.microsoft.com/office/drawing/2014/main" xmlns=""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97;p60">
              <a:extLst>
                <a:ext uri="{FF2B5EF4-FFF2-40B4-BE49-F238E27FC236}">
                  <a16:creationId xmlns:a16="http://schemas.microsoft.com/office/drawing/2014/main" xmlns=""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8;p60">
              <a:extLst>
                <a:ext uri="{FF2B5EF4-FFF2-40B4-BE49-F238E27FC236}">
                  <a16:creationId xmlns:a16="http://schemas.microsoft.com/office/drawing/2014/main" xmlns=""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9;p60">
              <a:extLst>
                <a:ext uri="{FF2B5EF4-FFF2-40B4-BE49-F238E27FC236}">
                  <a16:creationId xmlns:a16="http://schemas.microsoft.com/office/drawing/2014/main" xmlns=""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0;p60">
              <a:extLst>
                <a:ext uri="{FF2B5EF4-FFF2-40B4-BE49-F238E27FC236}">
                  <a16:creationId xmlns:a16="http://schemas.microsoft.com/office/drawing/2014/main" xmlns=""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1;p60">
              <a:extLst>
                <a:ext uri="{FF2B5EF4-FFF2-40B4-BE49-F238E27FC236}">
                  <a16:creationId xmlns:a16="http://schemas.microsoft.com/office/drawing/2014/main" xmlns=""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2;p60">
              <a:extLst>
                <a:ext uri="{FF2B5EF4-FFF2-40B4-BE49-F238E27FC236}">
                  <a16:creationId xmlns:a16="http://schemas.microsoft.com/office/drawing/2014/main" xmlns=""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03;p60">
              <a:extLst>
                <a:ext uri="{FF2B5EF4-FFF2-40B4-BE49-F238E27FC236}">
                  <a16:creationId xmlns:a16="http://schemas.microsoft.com/office/drawing/2014/main" xmlns=""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04;p60">
              <a:extLst>
                <a:ext uri="{FF2B5EF4-FFF2-40B4-BE49-F238E27FC236}">
                  <a16:creationId xmlns:a16="http://schemas.microsoft.com/office/drawing/2014/main" xmlns=""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05;p60">
              <a:extLst>
                <a:ext uri="{FF2B5EF4-FFF2-40B4-BE49-F238E27FC236}">
                  <a16:creationId xmlns:a16="http://schemas.microsoft.com/office/drawing/2014/main" xmlns=""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06;p60">
              <a:extLst>
                <a:ext uri="{FF2B5EF4-FFF2-40B4-BE49-F238E27FC236}">
                  <a16:creationId xmlns:a16="http://schemas.microsoft.com/office/drawing/2014/main" xmlns=""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07;p60">
              <a:extLst>
                <a:ext uri="{FF2B5EF4-FFF2-40B4-BE49-F238E27FC236}">
                  <a16:creationId xmlns:a16="http://schemas.microsoft.com/office/drawing/2014/main" xmlns=""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08;p60">
              <a:extLst>
                <a:ext uri="{FF2B5EF4-FFF2-40B4-BE49-F238E27FC236}">
                  <a16:creationId xmlns:a16="http://schemas.microsoft.com/office/drawing/2014/main" xmlns=""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9;p60">
              <a:extLst>
                <a:ext uri="{FF2B5EF4-FFF2-40B4-BE49-F238E27FC236}">
                  <a16:creationId xmlns:a16="http://schemas.microsoft.com/office/drawing/2014/main" xmlns=""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0;p60">
              <a:extLst>
                <a:ext uri="{FF2B5EF4-FFF2-40B4-BE49-F238E27FC236}">
                  <a16:creationId xmlns:a16="http://schemas.microsoft.com/office/drawing/2014/main" xmlns=""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1;p60">
              <a:extLst>
                <a:ext uri="{FF2B5EF4-FFF2-40B4-BE49-F238E27FC236}">
                  <a16:creationId xmlns:a16="http://schemas.microsoft.com/office/drawing/2014/main" xmlns=""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2;p60">
              <a:extLst>
                <a:ext uri="{FF2B5EF4-FFF2-40B4-BE49-F238E27FC236}">
                  <a16:creationId xmlns:a16="http://schemas.microsoft.com/office/drawing/2014/main" xmlns=""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3;p60">
              <a:extLst>
                <a:ext uri="{FF2B5EF4-FFF2-40B4-BE49-F238E27FC236}">
                  <a16:creationId xmlns:a16="http://schemas.microsoft.com/office/drawing/2014/main" xmlns=""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4;p60">
              <a:extLst>
                <a:ext uri="{FF2B5EF4-FFF2-40B4-BE49-F238E27FC236}">
                  <a16:creationId xmlns:a16="http://schemas.microsoft.com/office/drawing/2014/main" xmlns=""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5;p60">
              <a:extLst>
                <a:ext uri="{FF2B5EF4-FFF2-40B4-BE49-F238E27FC236}">
                  <a16:creationId xmlns:a16="http://schemas.microsoft.com/office/drawing/2014/main" xmlns=""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6;p60">
              <a:extLst>
                <a:ext uri="{FF2B5EF4-FFF2-40B4-BE49-F238E27FC236}">
                  <a16:creationId xmlns:a16="http://schemas.microsoft.com/office/drawing/2014/main" xmlns=""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xmlns=""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xmlns=""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xmlns=""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xmlns=""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xmlns=""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8;p37">
              <a:extLst>
                <a:ext uri="{FF2B5EF4-FFF2-40B4-BE49-F238E27FC236}">
                  <a16:creationId xmlns:a16="http://schemas.microsoft.com/office/drawing/2014/main" xmlns=""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p37">
              <a:extLst>
                <a:ext uri="{FF2B5EF4-FFF2-40B4-BE49-F238E27FC236}">
                  <a16:creationId xmlns:a16="http://schemas.microsoft.com/office/drawing/2014/main" xmlns=""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p37">
              <a:extLst>
                <a:ext uri="{FF2B5EF4-FFF2-40B4-BE49-F238E27FC236}">
                  <a16:creationId xmlns:a16="http://schemas.microsoft.com/office/drawing/2014/main" xmlns=""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7">
              <a:extLst>
                <a:ext uri="{FF2B5EF4-FFF2-40B4-BE49-F238E27FC236}">
                  <a16:creationId xmlns:a16="http://schemas.microsoft.com/office/drawing/2014/main" xmlns=""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2;p37">
              <a:extLst>
                <a:ext uri="{FF2B5EF4-FFF2-40B4-BE49-F238E27FC236}">
                  <a16:creationId xmlns:a16="http://schemas.microsoft.com/office/drawing/2014/main" xmlns=""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p37">
              <a:extLst>
                <a:ext uri="{FF2B5EF4-FFF2-40B4-BE49-F238E27FC236}">
                  <a16:creationId xmlns:a16="http://schemas.microsoft.com/office/drawing/2014/main" xmlns=""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xmlns=""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5;p37">
              <a:extLst>
                <a:ext uri="{FF2B5EF4-FFF2-40B4-BE49-F238E27FC236}">
                  <a16:creationId xmlns:a16="http://schemas.microsoft.com/office/drawing/2014/main" xmlns=""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p37">
              <a:extLst>
                <a:ext uri="{FF2B5EF4-FFF2-40B4-BE49-F238E27FC236}">
                  <a16:creationId xmlns:a16="http://schemas.microsoft.com/office/drawing/2014/main" xmlns=""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p37">
              <a:extLst>
                <a:ext uri="{FF2B5EF4-FFF2-40B4-BE49-F238E27FC236}">
                  <a16:creationId xmlns:a16="http://schemas.microsoft.com/office/drawing/2014/main" xmlns=""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7">
              <a:extLst>
                <a:ext uri="{FF2B5EF4-FFF2-40B4-BE49-F238E27FC236}">
                  <a16:creationId xmlns:a16="http://schemas.microsoft.com/office/drawing/2014/main" xmlns=""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p37">
              <a:extLst>
                <a:ext uri="{FF2B5EF4-FFF2-40B4-BE49-F238E27FC236}">
                  <a16:creationId xmlns:a16="http://schemas.microsoft.com/office/drawing/2014/main" xmlns=""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7">
              <a:extLst>
                <a:ext uri="{FF2B5EF4-FFF2-40B4-BE49-F238E27FC236}">
                  <a16:creationId xmlns:a16="http://schemas.microsoft.com/office/drawing/2014/main" xmlns=""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p37">
              <a:extLst>
                <a:ext uri="{FF2B5EF4-FFF2-40B4-BE49-F238E27FC236}">
                  <a16:creationId xmlns:a16="http://schemas.microsoft.com/office/drawing/2014/main" xmlns=""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p37">
              <a:extLst>
                <a:ext uri="{FF2B5EF4-FFF2-40B4-BE49-F238E27FC236}">
                  <a16:creationId xmlns:a16="http://schemas.microsoft.com/office/drawing/2014/main" xmlns=""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p37">
              <a:extLst>
                <a:ext uri="{FF2B5EF4-FFF2-40B4-BE49-F238E27FC236}">
                  <a16:creationId xmlns:a16="http://schemas.microsoft.com/office/drawing/2014/main" xmlns=""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p37">
              <a:extLst>
                <a:ext uri="{FF2B5EF4-FFF2-40B4-BE49-F238E27FC236}">
                  <a16:creationId xmlns:a16="http://schemas.microsoft.com/office/drawing/2014/main" xmlns=""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5;p37">
              <a:extLst>
                <a:ext uri="{FF2B5EF4-FFF2-40B4-BE49-F238E27FC236}">
                  <a16:creationId xmlns:a16="http://schemas.microsoft.com/office/drawing/2014/main" xmlns=""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6;p37">
              <a:extLst>
                <a:ext uri="{FF2B5EF4-FFF2-40B4-BE49-F238E27FC236}">
                  <a16:creationId xmlns:a16="http://schemas.microsoft.com/office/drawing/2014/main" xmlns=""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7;p37">
              <a:extLst>
                <a:ext uri="{FF2B5EF4-FFF2-40B4-BE49-F238E27FC236}">
                  <a16:creationId xmlns:a16="http://schemas.microsoft.com/office/drawing/2014/main" xmlns=""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p37">
            <a:extLst>
              <a:ext uri="{FF2B5EF4-FFF2-40B4-BE49-F238E27FC236}">
                <a16:creationId xmlns:a16="http://schemas.microsoft.com/office/drawing/2014/main" xmlns=""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xmlns=""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p37">
              <a:extLst>
                <a:ext uri="{FF2B5EF4-FFF2-40B4-BE49-F238E27FC236}">
                  <a16:creationId xmlns:a16="http://schemas.microsoft.com/office/drawing/2014/main" xmlns=""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p37">
              <a:extLst>
                <a:ext uri="{FF2B5EF4-FFF2-40B4-BE49-F238E27FC236}">
                  <a16:creationId xmlns:a16="http://schemas.microsoft.com/office/drawing/2014/main" xmlns=""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p37">
              <a:extLst>
                <a:ext uri="{FF2B5EF4-FFF2-40B4-BE49-F238E27FC236}">
                  <a16:creationId xmlns:a16="http://schemas.microsoft.com/office/drawing/2014/main" xmlns=""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5;p37">
              <a:extLst>
                <a:ext uri="{FF2B5EF4-FFF2-40B4-BE49-F238E27FC236}">
                  <a16:creationId xmlns:a16="http://schemas.microsoft.com/office/drawing/2014/main" xmlns=""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6;p37">
              <a:extLst>
                <a:ext uri="{FF2B5EF4-FFF2-40B4-BE49-F238E27FC236}">
                  <a16:creationId xmlns:a16="http://schemas.microsoft.com/office/drawing/2014/main" xmlns=""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7;p37">
              <a:extLst>
                <a:ext uri="{FF2B5EF4-FFF2-40B4-BE49-F238E27FC236}">
                  <a16:creationId xmlns:a16="http://schemas.microsoft.com/office/drawing/2014/main" xmlns=""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8;p37">
              <a:extLst>
                <a:ext uri="{FF2B5EF4-FFF2-40B4-BE49-F238E27FC236}">
                  <a16:creationId xmlns:a16="http://schemas.microsoft.com/office/drawing/2014/main" xmlns=""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p37">
              <a:extLst>
                <a:ext uri="{FF2B5EF4-FFF2-40B4-BE49-F238E27FC236}">
                  <a16:creationId xmlns:a16="http://schemas.microsoft.com/office/drawing/2014/main" xmlns=""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p37">
              <a:extLst>
                <a:ext uri="{FF2B5EF4-FFF2-40B4-BE49-F238E27FC236}">
                  <a16:creationId xmlns:a16="http://schemas.microsoft.com/office/drawing/2014/main" xmlns=""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1;p37">
              <a:extLst>
                <a:ext uri="{FF2B5EF4-FFF2-40B4-BE49-F238E27FC236}">
                  <a16:creationId xmlns:a16="http://schemas.microsoft.com/office/drawing/2014/main" xmlns=""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2;p37">
              <a:extLst>
                <a:ext uri="{FF2B5EF4-FFF2-40B4-BE49-F238E27FC236}">
                  <a16:creationId xmlns:a16="http://schemas.microsoft.com/office/drawing/2014/main" xmlns=""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3;p37">
              <a:extLst>
                <a:ext uri="{FF2B5EF4-FFF2-40B4-BE49-F238E27FC236}">
                  <a16:creationId xmlns:a16="http://schemas.microsoft.com/office/drawing/2014/main" xmlns=""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p37">
              <a:extLst>
                <a:ext uri="{FF2B5EF4-FFF2-40B4-BE49-F238E27FC236}">
                  <a16:creationId xmlns:a16="http://schemas.microsoft.com/office/drawing/2014/main" xmlns=""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p37">
              <a:extLst>
                <a:ext uri="{FF2B5EF4-FFF2-40B4-BE49-F238E27FC236}">
                  <a16:creationId xmlns:a16="http://schemas.microsoft.com/office/drawing/2014/main" xmlns=""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p37">
              <a:extLst>
                <a:ext uri="{FF2B5EF4-FFF2-40B4-BE49-F238E27FC236}">
                  <a16:creationId xmlns:a16="http://schemas.microsoft.com/office/drawing/2014/main" xmlns=""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7;p37">
              <a:extLst>
                <a:ext uri="{FF2B5EF4-FFF2-40B4-BE49-F238E27FC236}">
                  <a16:creationId xmlns:a16="http://schemas.microsoft.com/office/drawing/2014/main" xmlns=""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p37">
              <a:extLst>
                <a:ext uri="{FF2B5EF4-FFF2-40B4-BE49-F238E27FC236}">
                  <a16:creationId xmlns:a16="http://schemas.microsoft.com/office/drawing/2014/main" xmlns=""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p37">
              <a:extLst>
                <a:ext uri="{FF2B5EF4-FFF2-40B4-BE49-F238E27FC236}">
                  <a16:creationId xmlns:a16="http://schemas.microsoft.com/office/drawing/2014/main" xmlns=""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p37">
              <a:extLst>
                <a:ext uri="{FF2B5EF4-FFF2-40B4-BE49-F238E27FC236}">
                  <a16:creationId xmlns:a16="http://schemas.microsoft.com/office/drawing/2014/main" xmlns=""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9">
            <a:extLst>
              <a:ext uri="{FF2B5EF4-FFF2-40B4-BE49-F238E27FC236}">
                <a16:creationId xmlns:a16="http://schemas.microsoft.com/office/drawing/2014/main" xmlns="" id="{66B75325-4B36-4182-A809-915E74606D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xmlns=""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xmlns=""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xmlns="" id="{27C03CCA-7808-492A-A0C7-4D4DAE9C6832}"/>
                </a:ext>
              </a:extLst>
            </p:cNvPr>
            <p:cNvSpPr txBox="1"/>
            <p:nvPr/>
          </p:nvSpPr>
          <p:spPr>
            <a:xfrm>
              <a:off x="8480230"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Trông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hoàng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tử</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tuyệt</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quá</a:t>
              </a:r>
              <a:r>
                <a:rPr lang="en-US" sz="2000" dirty="0">
                  <a:ln w="12700">
                    <a:solidFill>
                      <a:srgbClr val="C00000"/>
                    </a:solidFill>
                  </a:ln>
                  <a:solidFill>
                    <a:srgbClr val="C00000"/>
                  </a:solidFill>
                  <a:latin typeface="+mj-lt"/>
                  <a:cs typeface="Calibri" panose="020F0502020204030204" pitchFamily="34" charset="0"/>
                </a:rPr>
                <a:t>!</a:t>
              </a:r>
            </a:p>
          </p:txBody>
        </p:sp>
      </p:grpSp>
      <p:grpSp>
        <p:nvGrpSpPr>
          <p:cNvPr id="56" name="Group 55">
            <a:extLst>
              <a:ext uri="{FF2B5EF4-FFF2-40B4-BE49-F238E27FC236}">
                <a16:creationId xmlns:a16="http://schemas.microsoft.com/office/drawing/2014/main" xmlns=""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xmlns=""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xmlns="" id="{641FD98C-C64A-4E4C-9EBF-ADE0C08875D3}"/>
                </a:ext>
              </a:extLst>
            </p:cNvPr>
            <p:cNvSpPr txBox="1"/>
            <p:nvPr/>
          </p:nvSpPr>
          <p:spPr>
            <a:xfrm>
              <a:off x="8480232"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Cháu</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cảm</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ơn</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các</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bà</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đã</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giúp</a:t>
              </a:r>
              <a:r>
                <a:rPr lang="en-US" sz="20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1057</Words>
  <Application>Microsoft Office PowerPoint</Application>
  <PresentationFormat>Widescreen</PresentationFormat>
  <Paragraphs>142</Paragraphs>
  <Slides>30</Slides>
  <Notes>12</Notes>
  <HiddenSlides>0</HiddenSlides>
  <MMClips>13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#9Slide02 Noi dung dai</vt:lpstr>
      <vt:lpstr>Anaheim</vt:lpstr>
      <vt:lpstr>Arial</vt:lpstr>
      <vt:lpstr>Barlow</vt:lpstr>
      <vt:lpstr>Calibri</vt:lpstr>
      <vt:lpstr>Calibri (Body)</vt:lpstr>
      <vt:lpstr>Calibri Light</vt:lpstr>
      <vt:lpstr>Cambria</vt:lpstr>
      <vt:lpstr>Fredoka One</vt:lpstr>
      <vt:lpstr>Nunito</vt:lpstr>
      <vt:lpstr>Raleway</vt:lpstr>
      <vt:lpstr>Ranchers</vt:lpstr>
      <vt:lpstr>Tahoma</vt:lpstr>
      <vt:lpstr>Times New Roman</vt:lpstr>
      <vt:lpstr>UTM Showcard</vt:lpstr>
      <vt:lpstr>Office Theme</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cp:lastModifiedBy>
  <cp:revision>41</cp:revision>
  <dcterms:created xsi:type="dcterms:W3CDTF">2022-01-19T05:02:48Z</dcterms:created>
  <dcterms:modified xsi:type="dcterms:W3CDTF">2025-02-23T15:22:05Z</dcterms:modified>
</cp:coreProperties>
</file>