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316" autoAdjust="0"/>
  </p:normalViewPr>
  <p:slideViewPr>
    <p:cSldViewPr snapToGrid="0" showGuides="1">
      <p:cViewPr varScale="1">
        <p:scale>
          <a:sx n="86" d="100"/>
          <a:sy n="86" d="100"/>
        </p:scale>
        <p:origin x="1027"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23/02/2025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331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10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611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5" name="Footer Placeholder 4">
            <a:extLst>
              <a:ext uri="{FF2B5EF4-FFF2-40B4-BE49-F238E27FC236}">
                <a16:creationId xmlns:a16="http://schemas.microsoft.com/office/drawing/2014/main" xmlns=""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5" name="Footer Placeholder 4">
            <a:extLst>
              <a:ext uri="{FF2B5EF4-FFF2-40B4-BE49-F238E27FC236}">
                <a16:creationId xmlns:a16="http://schemas.microsoft.com/office/drawing/2014/main" xmlns=""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5" name="Footer Placeholder 4">
            <a:extLst>
              <a:ext uri="{FF2B5EF4-FFF2-40B4-BE49-F238E27FC236}">
                <a16:creationId xmlns:a16="http://schemas.microsoft.com/office/drawing/2014/main" xmlns=""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99316F-E22E-0798-B4DC-5ED94A94662F}"/>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909AA1-782E-C868-8914-1562EF490680}"/>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B3CC7D0-2DB7-93CF-8C18-A9F674BE3251}"/>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7A716DF-BFF2-F217-F6FF-8E0402DD1DEE}"/>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6" name="Footer Placeholder 5">
            <a:extLst>
              <a:ext uri="{FF2B5EF4-FFF2-40B4-BE49-F238E27FC236}">
                <a16:creationId xmlns:a16="http://schemas.microsoft.com/office/drawing/2014/main" xmlns=""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902163-1AAE-54A1-F475-580D98A979F9}"/>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8" name="Footer Placeholder 7">
            <a:extLst>
              <a:ext uri="{FF2B5EF4-FFF2-40B4-BE49-F238E27FC236}">
                <a16:creationId xmlns:a16="http://schemas.microsoft.com/office/drawing/2014/main" xmlns=""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857F9-CF4E-42B6-7DAB-323FF35D873A}"/>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4" name="Footer Placeholder 3">
            <a:extLst>
              <a:ext uri="{FF2B5EF4-FFF2-40B4-BE49-F238E27FC236}">
                <a16:creationId xmlns:a16="http://schemas.microsoft.com/office/drawing/2014/main" xmlns=""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C9AC67-63C8-E99D-71F9-BA84B4FE8E6B}"/>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3" name="Footer Placeholder 2">
            <a:extLst>
              <a:ext uri="{FF2B5EF4-FFF2-40B4-BE49-F238E27FC236}">
                <a16:creationId xmlns:a16="http://schemas.microsoft.com/office/drawing/2014/main" xmlns=""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356C85-538E-3A3F-E22B-79B9E36C3BF4}"/>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6" name="Footer Placeholder 5">
            <a:extLst>
              <a:ext uri="{FF2B5EF4-FFF2-40B4-BE49-F238E27FC236}">
                <a16:creationId xmlns:a16="http://schemas.microsoft.com/office/drawing/2014/main" xmlns=""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5" name="Footer Placeholder 4">
            <a:extLst>
              <a:ext uri="{FF2B5EF4-FFF2-40B4-BE49-F238E27FC236}">
                <a16:creationId xmlns:a16="http://schemas.microsoft.com/office/drawing/2014/main" xmlns=""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267793-0529-EFC4-239F-24A29407F3D6}"/>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6" name="Footer Placeholder 5">
            <a:extLst>
              <a:ext uri="{FF2B5EF4-FFF2-40B4-BE49-F238E27FC236}">
                <a16:creationId xmlns:a16="http://schemas.microsoft.com/office/drawing/2014/main" xmlns=""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9B3321-3A12-7B8E-DCBF-CE23F1A5CF59}"/>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A1E06-80FF-9FD3-C6C2-F3DB0D0E7824}"/>
              </a:ext>
            </a:extLst>
          </p:cNvPr>
          <p:cNvSpPr>
            <a:spLocks noGrp="1"/>
          </p:cNvSpPr>
          <p:nvPr>
            <p:ph type="dt" sz="half" idx="10"/>
          </p:nvPr>
        </p:nvSpPr>
        <p:spPr/>
        <p:txBody>
          <a:body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5" name="Footer Placeholder 4">
            <a:extLst>
              <a:ext uri="{FF2B5EF4-FFF2-40B4-BE49-F238E27FC236}">
                <a16:creationId xmlns:a16="http://schemas.microsoft.com/office/drawing/2014/main" xmlns=""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6" name="Footer Placeholder 5">
            <a:extLst>
              <a:ext uri="{FF2B5EF4-FFF2-40B4-BE49-F238E27FC236}">
                <a16:creationId xmlns:a16="http://schemas.microsoft.com/office/drawing/2014/main" xmlns=""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8" name="Footer Placeholder 7">
            <a:extLst>
              <a:ext uri="{FF2B5EF4-FFF2-40B4-BE49-F238E27FC236}">
                <a16:creationId xmlns:a16="http://schemas.microsoft.com/office/drawing/2014/main" xmlns=""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4" name="Footer Placeholder 3">
            <a:extLst>
              <a:ext uri="{FF2B5EF4-FFF2-40B4-BE49-F238E27FC236}">
                <a16:creationId xmlns:a16="http://schemas.microsoft.com/office/drawing/2014/main" xmlns=""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3" name="Footer Placeholder 2">
            <a:extLst>
              <a:ext uri="{FF2B5EF4-FFF2-40B4-BE49-F238E27FC236}">
                <a16:creationId xmlns:a16="http://schemas.microsoft.com/office/drawing/2014/main" xmlns=""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6" name="Footer Placeholder 5">
            <a:extLst>
              <a:ext uri="{FF2B5EF4-FFF2-40B4-BE49-F238E27FC236}">
                <a16:creationId xmlns:a16="http://schemas.microsoft.com/office/drawing/2014/main" xmlns=""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2/23/2025</a:t>
            </a:fld>
            <a:endParaRPr lang="en-US"/>
          </a:p>
        </p:txBody>
      </p:sp>
      <p:sp>
        <p:nvSpPr>
          <p:cNvPr id="6" name="Footer Placeholder 5">
            <a:extLst>
              <a:ext uri="{FF2B5EF4-FFF2-40B4-BE49-F238E27FC236}">
                <a16:creationId xmlns:a16="http://schemas.microsoft.com/office/drawing/2014/main" xmlns=""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916918CD-AAE7-D87D-AB6C-FEC135DE00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2/23/2025</a:t>
            </a:fld>
            <a:endParaRPr lang="en-US"/>
          </a:p>
        </p:txBody>
      </p:sp>
      <p:sp>
        <p:nvSpPr>
          <p:cNvPr id="5" name="Footer Placeholder 4">
            <a:extLst>
              <a:ext uri="{FF2B5EF4-FFF2-40B4-BE49-F238E27FC236}">
                <a16:creationId xmlns:a16="http://schemas.microsoft.com/office/drawing/2014/main" xmlns=""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5E061CA5-ADB4-58C7-5A0F-CC254FA6BE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B8778E25-7644-D440-97D3-A7379A5D78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E16B5C2F-9329-24BD-FDAE-387CB2F51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xmlns=""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xmlns=""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7" name="Table 6">
            <a:extLst>
              <a:ext uri="{FF2B5EF4-FFF2-40B4-BE49-F238E27FC236}">
                <a16:creationId xmlns:a16="http://schemas.microsoft.com/office/drawing/2014/main" xmlns=""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8" name="Table 7">
            <a:extLst>
              <a:ext uri="{FF2B5EF4-FFF2-40B4-BE49-F238E27FC236}">
                <a16:creationId xmlns:a16="http://schemas.microsoft.com/office/drawing/2014/main" xmlns=""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graphicFrame>
        <p:nvGraphicFramePr>
          <p:cNvPr id="9" name="Table 8">
            <a:extLst>
              <a:ext uri="{FF2B5EF4-FFF2-40B4-BE49-F238E27FC236}">
                <a16:creationId xmlns:a16="http://schemas.microsoft.com/office/drawing/2014/main" xmlns=""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xmlns=""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xmlns="" val="2807546560"/>
                  </a:ext>
                </a:extLst>
              </a:tr>
            </a:tbl>
          </a:graphicData>
        </a:graphic>
      </p:graphicFrame>
      <p:sp>
        <p:nvSpPr>
          <p:cNvPr id="10" name="Rectangle 9">
            <a:extLst>
              <a:ext uri="{FF2B5EF4-FFF2-40B4-BE49-F238E27FC236}">
                <a16:creationId xmlns:a16="http://schemas.microsoft.com/office/drawing/2014/main" xmlns=""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xmlns=""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xmlns=""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xmlns=""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xmlns=""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xmlns=""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xmlns=""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xmlns=""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xmlns=""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xmlns=""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xmlns="" id="{2A97D499-842F-A83F-53F1-3FB747F41FE6}"/>
              </a:ext>
            </a:extLst>
          </p:cNvPr>
          <p:cNvPicPr>
            <a:picLocks noChangeAspect="1"/>
          </p:cNvPicPr>
          <p:nvPr/>
        </p:nvPicPr>
        <p:blipFill>
          <a:blip r:embed="rId3"/>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xmlns=""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xmlns=""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xmlns=""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xmlns=""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xmlns=""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xmlns=""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xmlns=""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xmlns=""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xmlns=""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xmlns=""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xmlns=""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xmlns=""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xmlns=""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xmlns=""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xmlns=""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xmlns=""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xmlns=""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xmlns="" id="{02CE305F-024A-43FF-D7DA-AA181BF49511}"/>
              </a:ext>
            </a:extLst>
          </p:cNvPr>
          <p:cNvPicPr>
            <a:picLocks noChangeAspect="1"/>
          </p:cNvPicPr>
          <p:nvPr/>
        </p:nvPicPr>
        <p:blipFill>
          <a:blip r:embed="rId4" cstate="print">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xmlns=""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xmlns=""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xmlns=""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xmlns=""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xmlns=""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xmlns=""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xmlns=""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xmlns=""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xmlns=""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xmlns=""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xmlns=""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xmlns=""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xmlns=""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xmlns=""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xmlns=""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xmlns=""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xmlns=""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xmlns=""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xmlns=""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xmlns=""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xmlns=""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xmlns=""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x-none"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xmlns=""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2.xml><?xml version="1.0" encoding="utf-8"?>
<ds:datastoreItem xmlns:ds="http://schemas.openxmlformats.org/officeDocument/2006/customXml" ds:itemID="{0AE54252-6E50-4E32-9423-FEDA6C931BF4}">
  <ds:schemaRefs>
    <ds:schemaRef ds:uri="http://schemas.microsoft.com/office/2006/documentManagement/types"/>
    <ds:schemaRef ds:uri="http://purl.org/dc/terms/"/>
    <ds:schemaRef ds:uri="ef9fbb00-3a11-451f-a0e3-723ec126c7ed"/>
    <ds:schemaRef ds:uri="http://schemas.microsoft.com/office/infopath/2007/PartnerControls"/>
    <ds:schemaRef ds:uri="http://schemas.openxmlformats.org/package/2006/metadata/core-properties"/>
    <ds:schemaRef ds:uri="e3474fc8-c587-4375-aa46-28eda414bf22"/>
    <ds:schemaRef ds:uri="http://www.w3.org/XML/1998/namespace"/>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987</TotalTime>
  <Words>843</Words>
  <Application>Microsoft Office PowerPoint</Application>
  <PresentationFormat>Widescreen</PresentationFormat>
  <Paragraphs>86</Paragraphs>
  <Slides>20</Slides>
  <Notes>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Anton</vt:lpstr>
      <vt:lpstr>Aptos</vt:lpstr>
      <vt:lpstr>Aptos Display</vt:lpstr>
      <vt:lpstr>Arial</vt:lpstr>
      <vt:lpstr>Calibri</vt:lpstr>
      <vt:lpstr>Calibri Light</vt:lpstr>
      <vt:lpstr>Cambria</vt:lpstr>
      <vt:lpstr>Cambria Math</vt:lpstr>
      <vt:lpstr>Lato Regular</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cp:lastModifiedBy>
  <cp:revision>27</cp:revision>
  <dcterms:created xsi:type="dcterms:W3CDTF">2023-08-22T16:04:11Z</dcterms:created>
  <dcterms:modified xsi:type="dcterms:W3CDTF">2025-02-23T15:16:30Z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