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3447" autoAdjust="0"/>
  </p:normalViewPr>
  <p:slideViewPr>
    <p:cSldViewPr snapToGrid="0">
      <p:cViewPr varScale="1">
        <p:scale>
          <a:sx n="82" d="100"/>
          <a:sy n="82" d="100"/>
        </p:scale>
        <p:origin x="9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23/2/2025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23/02/2025</a:t>
            </a:fld>
            <a:endParaRPr lang="vi-VN"/>
          </a:p>
        </p:txBody>
      </p:sp>
      <p:sp>
        <p:nvSpPr>
          <p:cNvPr id="5" name="Footer Placeholder 4">
            <a:extLst>
              <a:ext uri="{FF2B5EF4-FFF2-40B4-BE49-F238E27FC236}">
                <a16:creationId xmlns:a16="http://schemas.microsoft.com/office/drawing/2014/main" xmlns=""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xmlns=""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xmlns=""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xmlns=""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xmlns=""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xmlns=""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xmlns=""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xmlns=""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xmlns=""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xmlns=""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xmlns=""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xmlns=""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xmlns=""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xmlns=""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xmlns=""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xmlns=""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xmlns=""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xmlns=""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xmlns=""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xmlns=""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xmlns=""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xmlns=""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xmlns=""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xmlns=""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xmlns=""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xmlns=""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xmlns=""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xmlns=""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xmlns=""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xmlns=""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xmlns=""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xmlns=""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xmlns="" val="2041541246"/>
                    </a:ext>
                  </a:extLst>
                </a:gridCol>
                <a:gridCol w="2209800">
                  <a:extLst>
                    <a:ext uri="{9D8B030D-6E8A-4147-A177-3AD203B41FA5}">
                      <a16:colId xmlns:a16="http://schemas.microsoft.com/office/drawing/2014/main" xmlns="" val="3742055354"/>
                    </a:ext>
                  </a:extLst>
                </a:gridCol>
                <a:gridCol w="6890658">
                  <a:extLst>
                    <a:ext uri="{9D8B030D-6E8A-4147-A177-3AD203B41FA5}">
                      <a16:colId xmlns:a16="http://schemas.microsoft.com/office/drawing/2014/main" xmlns=""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5737206"/>
                  </a:ext>
                </a:extLst>
              </a:tr>
            </a:tbl>
          </a:graphicData>
        </a:graphic>
      </p:graphicFrame>
      <p:sp>
        <p:nvSpPr>
          <p:cNvPr id="3" name="TextBox 2">
            <a:extLst>
              <a:ext uri="{FF2B5EF4-FFF2-40B4-BE49-F238E27FC236}">
                <a16:creationId xmlns:a16="http://schemas.microsoft.com/office/drawing/2014/main" xmlns=""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xmlns=""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xmlns=""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xmlns=""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xmlns=""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xmlns=""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xmlns=""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xmlns=""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xmlns=""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xmlns=""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xmlns=""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xmlns=""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xmlns=""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xmlns=""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xmlns=""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xmlns=""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xmlns=""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xmlns=""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xmlns=""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xmlns=""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xmlns=""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xmlns=""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xmlns=""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xmlns=""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1483</TotalTime>
  <Words>430</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cp:lastModifiedBy>
  <cp:revision>55</cp:revision>
  <dcterms:created xsi:type="dcterms:W3CDTF">2024-06-03T14:24:44Z</dcterms:created>
  <dcterms:modified xsi:type="dcterms:W3CDTF">2025-02-23T15:13:46Z</dcterms:modified>
</cp:coreProperties>
</file>