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04" r:id="rId2"/>
    <p:sldMasterId id="2147483825" r:id="rId3"/>
    <p:sldMasterId id="2147483863" r:id="rId4"/>
    <p:sldMasterId id="2147483902" r:id="rId5"/>
    <p:sldMasterId id="2147483918" r:id="rId6"/>
    <p:sldMasterId id="2147483955" r:id="rId7"/>
    <p:sldMasterId id="2147483967" r:id="rId8"/>
  </p:sldMasterIdLst>
  <p:notesMasterIdLst>
    <p:notesMasterId r:id="rId26"/>
  </p:notesMasterIdLst>
  <p:sldIdLst>
    <p:sldId id="604" r:id="rId9"/>
    <p:sldId id="291" r:id="rId10"/>
    <p:sldId id="258" r:id="rId11"/>
    <p:sldId id="273" r:id="rId12"/>
    <p:sldId id="274" r:id="rId13"/>
    <p:sldId id="278" r:id="rId14"/>
    <p:sldId id="271" r:id="rId15"/>
    <p:sldId id="293" r:id="rId16"/>
    <p:sldId id="284" r:id="rId17"/>
    <p:sldId id="285" r:id="rId18"/>
    <p:sldId id="307" r:id="rId19"/>
    <p:sldId id="612" r:id="rId20"/>
    <p:sldId id="614" r:id="rId21"/>
    <p:sldId id="613" r:id="rId22"/>
    <p:sldId id="606" r:id="rId23"/>
    <p:sldId id="607" r:id="rId24"/>
    <p:sldId id="294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58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204FE-811D-4240-80C6-50EB2EBA5C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55B2-2A18-4893-B316-0B2F3FDDA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3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12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A55B2-2A18-4893-B316-0B2F3FDDA8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2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5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4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78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45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14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96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00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33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82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2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46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27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8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9144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9144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257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50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3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AE06E7D-B7B3-405A-8309-609E60E51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6D869A-28D0-4C4C-88BE-FBAE4D6EE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1"/>
            <a:ext cx="9144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9144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10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10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4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33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90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70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79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41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71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10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5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21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4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1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6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3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1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31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77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5"/>
            <a:ext cx="3886200" cy="908050"/>
          </a:xfrm>
        </p:spPr>
        <p:txBody>
          <a:bodyPr anchor="t"/>
          <a:lstStyle>
            <a:lvl1pPr algn="l">
              <a:defRPr sz="19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998">
                <a:solidFill>
                  <a:schemeClr val="tx1">
                    <a:tint val="75000"/>
                  </a:schemeClr>
                </a:solidFill>
              </a:defRPr>
            </a:lvl1pPr>
            <a:lvl2pPr marL="228321" indent="0">
              <a:buNone/>
              <a:defRPr sz="899">
                <a:solidFill>
                  <a:schemeClr val="tx1">
                    <a:tint val="75000"/>
                  </a:schemeClr>
                </a:solidFill>
              </a:defRPr>
            </a:lvl2pPr>
            <a:lvl3pPr marL="456642" indent="0">
              <a:buNone/>
              <a:defRPr sz="799">
                <a:solidFill>
                  <a:schemeClr val="tx1">
                    <a:tint val="75000"/>
                  </a:schemeClr>
                </a:solidFill>
              </a:defRPr>
            </a:lvl3pPr>
            <a:lvl4pPr marL="684964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4pPr>
            <a:lvl5pPr marL="913285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5pPr>
            <a:lvl6pPr marL="1141606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6pPr>
            <a:lvl7pPr marL="1369927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7pPr>
            <a:lvl8pPr marL="1598249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8pPr>
            <a:lvl9pPr marL="1826570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4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398"/>
            </a:lvl1pPr>
            <a:lvl2pPr>
              <a:defRPr sz="1198"/>
            </a:lvl2pPr>
            <a:lvl3pPr>
              <a:defRPr sz="998"/>
            </a:lvl3pPr>
            <a:lvl4pPr>
              <a:defRPr sz="899"/>
            </a:lvl4pPr>
            <a:lvl5pPr>
              <a:defRPr sz="899"/>
            </a:lvl5pPr>
            <a:lvl6pPr>
              <a:defRPr sz="899"/>
            </a:lvl6pPr>
            <a:lvl7pPr>
              <a:defRPr sz="899"/>
            </a:lvl7pPr>
            <a:lvl8pPr>
              <a:defRPr sz="899"/>
            </a:lvl8pPr>
            <a:lvl9pPr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398"/>
            </a:lvl1pPr>
            <a:lvl2pPr>
              <a:defRPr sz="1198"/>
            </a:lvl2pPr>
            <a:lvl3pPr>
              <a:defRPr sz="998"/>
            </a:lvl3pPr>
            <a:lvl4pPr>
              <a:defRPr sz="899"/>
            </a:lvl4pPr>
            <a:lvl5pPr>
              <a:defRPr sz="899"/>
            </a:lvl5pPr>
            <a:lvl6pPr>
              <a:defRPr sz="899"/>
            </a:lvl6pPr>
            <a:lvl7pPr>
              <a:defRPr sz="899"/>
            </a:lvl7pPr>
            <a:lvl8pPr>
              <a:defRPr sz="899"/>
            </a:lvl8pPr>
            <a:lvl9pPr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91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10"/>
            <a:ext cx="2020094" cy="426508"/>
          </a:xfrm>
        </p:spPr>
        <p:txBody>
          <a:bodyPr anchor="b"/>
          <a:lstStyle>
            <a:lvl1pPr marL="0" indent="0">
              <a:buNone/>
              <a:defRPr sz="1198" b="1"/>
            </a:lvl1pPr>
            <a:lvl2pPr marL="228321" indent="0">
              <a:buNone/>
              <a:defRPr sz="998" b="1"/>
            </a:lvl2pPr>
            <a:lvl3pPr marL="456642" indent="0">
              <a:buNone/>
              <a:defRPr sz="899" b="1"/>
            </a:lvl3pPr>
            <a:lvl4pPr marL="684964" indent="0">
              <a:buNone/>
              <a:defRPr sz="799" b="1"/>
            </a:lvl4pPr>
            <a:lvl5pPr marL="913285" indent="0">
              <a:buNone/>
              <a:defRPr sz="799" b="1"/>
            </a:lvl5pPr>
            <a:lvl6pPr marL="1141606" indent="0">
              <a:buNone/>
              <a:defRPr sz="799" b="1"/>
            </a:lvl6pPr>
            <a:lvl7pPr marL="1369927" indent="0">
              <a:buNone/>
              <a:defRPr sz="799" b="1"/>
            </a:lvl7pPr>
            <a:lvl8pPr marL="1598249" indent="0">
              <a:buNone/>
              <a:defRPr sz="799" b="1"/>
            </a:lvl8pPr>
            <a:lvl9pPr marL="1826570" indent="0">
              <a:buNone/>
              <a:defRPr sz="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198"/>
            </a:lvl1pPr>
            <a:lvl2pPr>
              <a:defRPr sz="998"/>
            </a:lvl2pPr>
            <a:lvl3pPr>
              <a:defRPr sz="899"/>
            </a:lvl3pPr>
            <a:lvl4pPr>
              <a:defRPr sz="799"/>
            </a:lvl4pPr>
            <a:lvl5pPr>
              <a:defRPr sz="799"/>
            </a:lvl5pPr>
            <a:lvl6pPr>
              <a:defRPr sz="799"/>
            </a:lvl6pPr>
            <a:lvl7pPr>
              <a:defRPr sz="799"/>
            </a:lvl7pPr>
            <a:lvl8pPr>
              <a:defRPr sz="799"/>
            </a:lvl8pPr>
            <a:lvl9pPr>
              <a:defRPr sz="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1023410"/>
            <a:ext cx="2020887" cy="426508"/>
          </a:xfrm>
        </p:spPr>
        <p:txBody>
          <a:bodyPr anchor="b"/>
          <a:lstStyle>
            <a:lvl1pPr marL="0" indent="0">
              <a:buNone/>
              <a:defRPr sz="1198" b="1"/>
            </a:lvl1pPr>
            <a:lvl2pPr marL="228321" indent="0">
              <a:buNone/>
              <a:defRPr sz="998" b="1"/>
            </a:lvl2pPr>
            <a:lvl3pPr marL="456642" indent="0">
              <a:buNone/>
              <a:defRPr sz="899" b="1"/>
            </a:lvl3pPr>
            <a:lvl4pPr marL="684964" indent="0">
              <a:buNone/>
              <a:defRPr sz="799" b="1"/>
            </a:lvl4pPr>
            <a:lvl5pPr marL="913285" indent="0">
              <a:buNone/>
              <a:defRPr sz="799" b="1"/>
            </a:lvl5pPr>
            <a:lvl6pPr marL="1141606" indent="0">
              <a:buNone/>
              <a:defRPr sz="799" b="1"/>
            </a:lvl6pPr>
            <a:lvl7pPr marL="1369927" indent="0">
              <a:buNone/>
              <a:defRPr sz="799" b="1"/>
            </a:lvl7pPr>
            <a:lvl8pPr marL="1598249" indent="0">
              <a:buNone/>
              <a:defRPr sz="799" b="1"/>
            </a:lvl8pPr>
            <a:lvl9pPr marL="1826570" indent="0">
              <a:buNone/>
              <a:defRPr sz="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449917"/>
            <a:ext cx="2020887" cy="2634192"/>
          </a:xfrm>
        </p:spPr>
        <p:txBody>
          <a:bodyPr/>
          <a:lstStyle>
            <a:lvl1pPr>
              <a:defRPr sz="1198"/>
            </a:lvl1pPr>
            <a:lvl2pPr>
              <a:defRPr sz="998"/>
            </a:lvl2pPr>
            <a:lvl3pPr>
              <a:defRPr sz="899"/>
            </a:lvl3pPr>
            <a:lvl4pPr>
              <a:defRPr sz="799"/>
            </a:lvl4pPr>
            <a:lvl5pPr>
              <a:defRPr sz="799"/>
            </a:lvl5pPr>
            <a:lvl6pPr>
              <a:defRPr sz="799"/>
            </a:lvl6pPr>
            <a:lvl7pPr>
              <a:defRPr sz="799"/>
            </a:lvl7pPr>
            <a:lvl8pPr>
              <a:defRPr sz="799"/>
            </a:lvl8pPr>
            <a:lvl9pPr>
              <a:defRPr sz="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07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4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0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4"/>
            <a:ext cx="1504157" cy="774700"/>
          </a:xfrm>
        </p:spPr>
        <p:txBody>
          <a:bodyPr anchor="b"/>
          <a:lstStyle>
            <a:lvl1pPr algn="l">
              <a:defRPr sz="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598"/>
            </a:lvl1pPr>
            <a:lvl2pPr>
              <a:defRPr sz="1398"/>
            </a:lvl2pPr>
            <a:lvl3pPr>
              <a:defRPr sz="1198"/>
            </a:lvl3pPr>
            <a:lvl4pPr>
              <a:defRPr sz="998"/>
            </a:lvl4pPr>
            <a:lvl5pPr>
              <a:defRPr sz="998"/>
            </a:lvl5pPr>
            <a:lvl6pPr>
              <a:defRPr sz="998"/>
            </a:lvl6pPr>
            <a:lvl7pPr>
              <a:defRPr sz="998"/>
            </a:lvl7pPr>
            <a:lvl8pPr>
              <a:defRPr sz="998"/>
            </a:lvl8pPr>
            <a:lvl9pPr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699"/>
            </a:lvl1pPr>
            <a:lvl2pPr marL="228321" indent="0">
              <a:buNone/>
              <a:defRPr sz="599"/>
            </a:lvl2pPr>
            <a:lvl3pPr marL="456642" indent="0">
              <a:buNone/>
              <a:defRPr sz="499"/>
            </a:lvl3pPr>
            <a:lvl4pPr marL="684964" indent="0">
              <a:buNone/>
              <a:defRPr sz="449"/>
            </a:lvl4pPr>
            <a:lvl5pPr marL="913285" indent="0">
              <a:buNone/>
              <a:defRPr sz="449"/>
            </a:lvl5pPr>
            <a:lvl6pPr marL="1141606" indent="0">
              <a:buNone/>
              <a:defRPr sz="449"/>
            </a:lvl6pPr>
            <a:lvl7pPr marL="1369927" indent="0">
              <a:buNone/>
              <a:defRPr sz="449"/>
            </a:lvl7pPr>
            <a:lvl8pPr marL="1598249" indent="0">
              <a:buNone/>
              <a:defRPr sz="449"/>
            </a:lvl8pPr>
            <a:lvl9pPr marL="1826570" indent="0">
              <a:buNone/>
              <a:defRPr sz="4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8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598"/>
            </a:lvl1pPr>
            <a:lvl2pPr marL="228321" indent="0">
              <a:buNone/>
              <a:defRPr sz="1398"/>
            </a:lvl2pPr>
            <a:lvl3pPr marL="456642" indent="0">
              <a:buNone/>
              <a:defRPr sz="1198"/>
            </a:lvl3pPr>
            <a:lvl4pPr marL="684964" indent="0">
              <a:buNone/>
              <a:defRPr sz="998"/>
            </a:lvl4pPr>
            <a:lvl5pPr marL="913285" indent="0">
              <a:buNone/>
              <a:defRPr sz="998"/>
            </a:lvl5pPr>
            <a:lvl6pPr marL="1141606" indent="0">
              <a:buNone/>
              <a:defRPr sz="998"/>
            </a:lvl6pPr>
            <a:lvl7pPr marL="1369927" indent="0">
              <a:buNone/>
              <a:defRPr sz="998"/>
            </a:lvl7pPr>
            <a:lvl8pPr marL="1598249" indent="0">
              <a:buNone/>
              <a:defRPr sz="998"/>
            </a:lvl8pPr>
            <a:lvl9pPr marL="1826570" indent="0">
              <a:buNone/>
              <a:defRPr sz="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699"/>
            </a:lvl1pPr>
            <a:lvl2pPr marL="228321" indent="0">
              <a:buNone/>
              <a:defRPr sz="599"/>
            </a:lvl2pPr>
            <a:lvl3pPr marL="456642" indent="0">
              <a:buNone/>
              <a:defRPr sz="499"/>
            </a:lvl3pPr>
            <a:lvl4pPr marL="684964" indent="0">
              <a:buNone/>
              <a:defRPr sz="449"/>
            </a:lvl4pPr>
            <a:lvl5pPr marL="913285" indent="0">
              <a:buNone/>
              <a:defRPr sz="449"/>
            </a:lvl5pPr>
            <a:lvl6pPr marL="1141606" indent="0">
              <a:buNone/>
              <a:defRPr sz="449"/>
            </a:lvl6pPr>
            <a:lvl7pPr marL="1369927" indent="0">
              <a:buNone/>
              <a:defRPr sz="449"/>
            </a:lvl7pPr>
            <a:lvl8pPr marL="1598249" indent="0">
              <a:buNone/>
              <a:defRPr sz="449"/>
            </a:lvl8pPr>
            <a:lvl9pPr marL="1826570" indent="0">
              <a:buNone/>
              <a:defRPr sz="4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11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56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5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74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7973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717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53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676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193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305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609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226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952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79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2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376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0352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849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5"/>
            <a:ext cx="9144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9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3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1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9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638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923443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8122444" y="1"/>
            <a:ext cx="1021556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535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44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8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8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25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48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9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6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492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650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237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7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13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101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71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068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36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835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5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935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889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893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553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3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5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5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456642" rtl="0" eaLnBrk="1" latinLnBrk="0" hangingPunct="1">
        <a:spcBef>
          <a:spcPct val="0"/>
        </a:spcBef>
        <a:buNone/>
        <a:defRPr sz="2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41" indent="-171241" algn="l" defTabSz="456642" rtl="0" eaLnBrk="1" latinLnBrk="0" hangingPunct="1">
        <a:spcBef>
          <a:spcPct val="20000"/>
        </a:spcBef>
        <a:buFont typeface="Arial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1pPr>
      <a:lvl2pPr marL="371022" indent="-142701" algn="l" defTabSz="456642" rtl="0" eaLnBrk="1" latinLnBrk="0" hangingPunct="1">
        <a:spcBef>
          <a:spcPct val="20000"/>
        </a:spcBef>
        <a:buFont typeface="Arial" pitchFamily="34" charset="0"/>
        <a:buChar char="–"/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570803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1198" kern="1200">
          <a:solidFill>
            <a:schemeClr val="tx1"/>
          </a:solidFill>
          <a:latin typeface="+mn-lt"/>
          <a:ea typeface="+mn-ea"/>
          <a:cs typeface="+mn-cs"/>
        </a:defRPr>
      </a:lvl3pPr>
      <a:lvl4pPr marL="799124" indent="-114161" algn="l" defTabSz="456642" rtl="0" eaLnBrk="1" latinLnBrk="0" hangingPunct="1">
        <a:spcBef>
          <a:spcPct val="20000"/>
        </a:spcBef>
        <a:buFont typeface="Arial" pitchFamily="34" charset="0"/>
        <a:buChar char="–"/>
        <a:defRPr sz="998" kern="1200">
          <a:solidFill>
            <a:schemeClr val="tx1"/>
          </a:solidFill>
          <a:latin typeface="+mn-lt"/>
          <a:ea typeface="+mn-ea"/>
          <a:cs typeface="+mn-cs"/>
        </a:defRPr>
      </a:lvl4pPr>
      <a:lvl5pPr marL="1027446" indent="-114161" algn="l" defTabSz="456642" rtl="0" eaLnBrk="1" latinLnBrk="0" hangingPunct="1">
        <a:spcBef>
          <a:spcPct val="20000"/>
        </a:spcBef>
        <a:buFont typeface="Arial" pitchFamily="34" charset="0"/>
        <a:buChar char="»"/>
        <a:defRPr sz="998" kern="1200">
          <a:solidFill>
            <a:schemeClr val="tx1"/>
          </a:solidFill>
          <a:latin typeface="+mn-lt"/>
          <a:ea typeface="+mn-ea"/>
          <a:cs typeface="+mn-cs"/>
        </a:defRPr>
      </a:lvl5pPr>
      <a:lvl6pPr marL="1255767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6pPr>
      <a:lvl7pPr marL="1484088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7pPr>
      <a:lvl8pPr marL="1712409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8pPr>
      <a:lvl9pPr marL="1940731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321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642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4964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285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1606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69927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8249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6570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03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4829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8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2025/1/5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266701" y="254000"/>
            <a:ext cx="8610599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2106CF-24DB-4404-80B4-D983F672AF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735" y="365125"/>
            <a:ext cx="722724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6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79" r:id="rId5"/>
    <p:sldLayoutId id="2147483887" r:id="rId6"/>
    <p:sldLayoutId id="214748388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DD2A-5E50-47D6-A5D6-4C6B1A304B6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4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1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slide" Target="slide10.xml"/><Relationship Id="rId7" Type="http://schemas.openxmlformats.org/officeDocument/2006/relationships/slide" Target="slide16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gif"/><Relationship Id="rId11" Type="http://schemas.openxmlformats.org/officeDocument/2006/relationships/image" Target="../media/image71.gif"/><Relationship Id="rId5" Type="http://schemas.openxmlformats.org/officeDocument/2006/relationships/slide" Target="slide15.xml"/><Relationship Id="rId10" Type="http://schemas.openxmlformats.org/officeDocument/2006/relationships/image" Target="../media/image70.gif"/><Relationship Id="rId4" Type="http://schemas.openxmlformats.org/officeDocument/2006/relationships/image" Target="../media/image66.gif"/><Relationship Id="rId9" Type="http://schemas.openxmlformats.org/officeDocument/2006/relationships/image" Target="../media/image6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3.xml"/><Relationship Id="rId7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F269E0-D3FF-443C-6CF2-CC50CAF6DB5D}"/>
              </a:ext>
            </a:extLst>
          </p:cNvPr>
          <p:cNvGrpSpPr/>
          <p:nvPr/>
        </p:nvGrpSpPr>
        <p:grpSpPr>
          <a:xfrm>
            <a:off x="1204426" y="1633346"/>
            <a:ext cx="7237989" cy="4189605"/>
            <a:chOff x="0" y="0"/>
            <a:chExt cx="14512418" cy="111864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C1BD2A-A948-2818-5E52-4B4E5056557D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5BE8290-7845-EA69-486F-2B80166CBF7D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E72DE138-6374-2010-F56F-52F8F74F71EC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EB5D294-0877-8586-01AE-95027EA3C5F1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CB95E91-0275-DE7C-84A8-093360A33654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5F01816-8B23-A019-81DE-5E46188AE264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1" name="Picture 13">
            <a:extLst>
              <a:ext uri="{FF2B5EF4-FFF2-40B4-BE49-F238E27FC236}">
                <a16:creationId xmlns:a16="http://schemas.microsoft.com/office/drawing/2014/main" id="{BF853AED-C7EC-F433-30CF-C593E8A56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61330" y="1354781"/>
            <a:ext cx="4134157" cy="679402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811AF129-A145-2668-CE11-D50545FF8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204985">
            <a:off x="854230" y="1296858"/>
            <a:ext cx="939748" cy="76119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E9BAD8B2-A5F9-2783-DC45-6E02A7891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35591">
            <a:off x="38463" y="3417318"/>
            <a:ext cx="1687723" cy="1162082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AB3FA2DD-8911-CAE8-721F-198D702379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85161" y="1578819"/>
            <a:ext cx="851503" cy="678106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205881D3-F27D-A7F7-8B00-4B3BA74201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43469" y="1440295"/>
            <a:ext cx="1736643" cy="955154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3DB45526-4208-CEE3-9A93-C613D37EF1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95254" y="4846266"/>
            <a:ext cx="1359877" cy="89921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2EAAD981-A9B1-E010-B2C0-DE36DF4CCD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644061" y="4434622"/>
            <a:ext cx="619403" cy="1238807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1A66929B-987A-CE34-F28B-19362CAA02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961510" y="3487838"/>
            <a:ext cx="912474" cy="912474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3055C05A-1393-FA37-1C87-AF47B2A3E51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6023152">
            <a:off x="1680784" y="4505181"/>
            <a:ext cx="1213171" cy="1389572"/>
          </a:xfrm>
          <a:prstGeom prst="rect">
            <a:avLst/>
          </a:prstGeom>
        </p:spPr>
      </p:pic>
      <p:pic>
        <p:nvPicPr>
          <p:cNvPr id="20" name="Picture 23">
            <a:extLst>
              <a:ext uri="{FF2B5EF4-FFF2-40B4-BE49-F238E27FC236}">
                <a16:creationId xmlns:a16="http://schemas.microsoft.com/office/drawing/2014/main" id="{69603729-70E4-2C81-C9BE-2C0B24FB8D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446416" y="999111"/>
            <a:ext cx="361442" cy="3614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C90E28-B982-1509-711E-E9B6A1738B57}"/>
              </a:ext>
            </a:extLst>
          </p:cNvPr>
          <p:cNvSpPr txBox="1"/>
          <p:nvPr/>
        </p:nvSpPr>
        <p:spPr>
          <a:xfrm>
            <a:off x="2212318" y="3470035"/>
            <a:ext cx="5420128" cy="709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6642">
              <a:lnSpc>
                <a:spcPts val="5064"/>
              </a:lnSpc>
            </a:pPr>
            <a:r>
              <a:rPr lang="en-US" sz="6461" b="1" spc="78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3</a:t>
            </a:r>
          </a:p>
        </p:txBody>
      </p:sp>
    </p:spTree>
    <p:extLst>
      <p:ext uri="{BB962C8B-B14F-4D97-AF65-F5344CB8AC3E}">
        <p14:creationId xmlns:p14="http://schemas.microsoft.com/office/powerpoint/2010/main" val="2854859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4" y="138627"/>
            <a:ext cx="2822943" cy="1271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BD937E-5F73-B97A-CE7E-FD63A9721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45" y="1229448"/>
            <a:ext cx="3578662" cy="120101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DA80EA7-D314-F158-64B5-233CE2F94082}"/>
              </a:ext>
            </a:extLst>
          </p:cNvPr>
          <p:cNvGrpSpPr/>
          <p:nvPr/>
        </p:nvGrpSpPr>
        <p:grpSpPr>
          <a:xfrm>
            <a:off x="1295400" y="2438400"/>
            <a:ext cx="990600" cy="1524000"/>
            <a:chOff x="3794919" y="3429000"/>
            <a:chExt cx="990600" cy="15240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56176CF-7FCB-0C03-A275-20098EBACEEC}"/>
                </a:ext>
              </a:extLst>
            </p:cNvPr>
            <p:cNvCxnSpPr/>
            <p:nvPr/>
          </p:nvCxnSpPr>
          <p:spPr>
            <a:xfrm>
              <a:off x="3794919" y="3429000"/>
              <a:ext cx="0" cy="152400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C0E978-5B9D-DEE0-ED2C-8658C48C7DB7}"/>
                </a:ext>
              </a:extLst>
            </p:cNvPr>
            <p:cNvCxnSpPr/>
            <p:nvPr/>
          </p:nvCxnSpPr>
          <p:spPr>
            <a:xfrm>
              <a:off x="3794919" y="4228917"/>
              <a:ext cx="99060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1AA1CA1-20B9-F986-F47F-2D303DD4B262}"/>
              </a:ext>
            </a:extLst>
          </p:cNvPr>
          <p:cNvSpPr/>
          <p:nvPr/>
        </p:nvSpPr>
        <p:spPr>
          <a:xfrm>
            <a:off x="295771" y="2612387"/>
            <a:ext cx="9996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452524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4DF95E-143A-8F41-5BE1-C35A8D61AC27}"/>
              </a:ext>
            </a:extLst>
          </p:cNvPr>
          <p:cNvSpPr/>
          <p:nvPr/>
        </p:nvSpPr>
        <p:spPr>
          <a:xfrm>
            <a:off x="1447800" y="2599492"/>
            <a:ext cx="492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452524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6F5D5E-AEEE-40EF-D6CE-0BBFDA4B66F1}"/>
              </a:ext>
            </a:extLst>
          </p:cNvPr>
          <p:cNvGrpSpPr/>
          <p:nvPr/>
        </p:nvGrpSpPr>
        <p:grpSpPr>
          <a:xfrm>
            <a:off x="4572000" y="2438400"/>
            <a:ext cx="990600" cy="1524000"/>
            <a:chOff x="3794919" y="3429000"/>
            <a:chExt cx="990600" cy="15240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D5DCA5-15B5-529D-A519-27C38CB23C7A}"/>
                </a:ext>
              </a:extLst>
            </p:cNvPr>
            <p:cNvCxnSpPr/>
            <p:nvPr/>
          </p:nvCxnSpPr>
          <p:spPr>
            <a:xfrm>
              <a:off x="3794919" y="3429000"/>
              <a:ext cx="0" cy="15240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8CF3257-CAE2-DC29-6779-734C1C8FF97F}"/>
                </a:ext>
              </a:extLst>
            </p:cNvPr>
            <p:cNvCxnSpPr/>
            <p:nvPr/>
          </p:nvCxnSpPr>
          <p:spPr>
            <a:xfrm>
              <a:off x="3794919" y="4228917"/>
              <a:ext cx="9906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D9AE3F8-B0B1-F07F-6B76-EECB8C79E2B9}"/>
              </a:ext>
            </a:extLst>
          </p:cNvPr>
          <p:cNvSpPr/>
          <p:nvPr/>
        </p:nvSpPr>
        <p:spPr>
          <a:xfrm>
            <a:off x="3496171" y="2599492"/>
            <a:ext cx="9996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265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4D5A80-EBCB-A8E2-C6A9-101674135BBF}"/>
              </a:ext>
            </a:extLst>
          </p:cNvPr>
          <p:cNvSpPr/>
          <p:nvPr/>
        </p:nvSpPr>
        <p:spPr>
          <a:xfrm>
            <a:off x="4724400" y="2599492"/>
            <a:ext cx="492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FD59E92-B5C4-FB96-758B-5D901AC146A1}"/>
              </a:ext>
            </a:extLst>
          </p:cNvPr>
          <p:cNvGrpSpPr/>
          <p:nvPr/>
        </p:nvGrpSpPr>
        <p:grpSpPr>
          <a:xfrm>
            <a:off x="7620000" y="2438400"/>
            <a:ext cx="990600" cy="1524000"/>
            <a:chOff x="3794919" y="3429000"/>
            <a:chExt cx="990600" cy="152400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599F6B5-0D30-8CAC-9CDB-881F5C32643E}"/>
                </a:ext>
              </a:extLst>
            </p:cNvPr>
            <p:cNvCxnSpPr/>
            <p:nvPr/>
          </p:nvCxnSpPr>
          <p:spPr>
            <a:xfrm>
              <a:off x="3794919" y="3429000"/>
              <a:ext cx="0" cy="15240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D86820E-8798-BE6A-8220-045013F2C1D8}"/>
                </a:ext>
              </a:extLst>
            </p:cNvPr>
            <p:cNvCxnSpPr/>
            <p:nvPr/>
          </p:nvCxnSpPr>
          <p:spPr>
            <a:xfrm>
              <a:off x="3794919" y="4228917"/>
              <a:ext cx="9906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F5E19D2-B559-46CD-1865-E574FFBAE245}"/>
              </a:ext>
            </a:extLst>
          </p:cNvPr>
          <p:cNvSpPr/>
          <p:nvPr/>
        </p:nvSpPr>
        <p:spPr>
          <a:xfrm>
            <a:off x="6527444" y="2686378"/>
            <a:ext cx="9996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F1535D-88D3-2047-AF04-EE743BEA37BB}"/>
              </a:ext>
            </a:extLst>
          </p:cNvPr>
          <p:cNvSpPr/>
          <p:nvPr/>
        </p:nvSpPr>
        <p:spPr>
          <a:xfrm>
            <a:off x="7772400" y="2667000"/>
            <a:ext cx="492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83EE4CC-54E3-3948-1866-DDDEE95F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23" y="2398194"/>
            <a:ext cx="8890510" cy="31284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72F39-3821-1EA2-7D92-166E6A4CCC4D}"/>
              </a:ext>
            </a:extLst>
          </p:cNvPr>
          <p:cNvSpPr txBox="1"/>
          <p:nvPr/>
        </p:nvSpPr>
        <p:spPr>
          <a:xfrm>
            <a:off x="8610600" y="285886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6143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3" grpId="0"/>
      <p:bldP spid="37" grpId="0"/>
      <p:bldP spid="3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DBEB5C-7C17-D10F-2910-DC770984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05698"/>
            <a:ext cx="8610600" cy="5579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AF356-F284-2BA6-62AA-869454038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32"/>
            <a:ext cx="2822943" cy="127126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1D9A101-0CB0-36FC-907E-8FC2E3C612B9}"/>
              </a:ext>
            </a:extLst>
          </p:cNvPr>
          <p:cNvSpPr/>
          <p:nvPr/>
        </p:nvSpPr>
        <p:spPr>
          <a:xfrm>
            <a:off x="-76200" y="1295400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2B83A3-F3E2-6AC7-6923-3AA852DB6185}"/>
              </a:ext>
            </a:extLst>
          </p:cNvPr>
          <p:cNvSpPr txBox="1"/>
          <p:nvPr/>
        </p:nvSpPr>
        <p:spPr>
          <a:xfrm>
            <a:off x="533400" y="1219200"/>
            <a:ext cx="8629650" cy="5632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+ 42 + 28 = 100 (mm)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b)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+ 200 + 100 = 500 (g)</a:t>
            </a:r>
          </a:p>
          <a:p>
            <a:pPr algn="r"/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a) 100 mm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b) 500 g</a:t>
            </a: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2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EAF356-F284-2BA6-62AA-86945403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32"/>
            <a:ext cx="2822943" cy="1271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52BB8-CA09-EA0C-A7D9-4830BD7C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1143000"/>
            <a:ext cx="6130611" cy="1398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C547EC-1B1A-BDA4-6DC4-F358DAD707E7}"/>
              </a:ext>
            </a:extLst>
          </p:cNvPr>
          <p:cNvSpPr/>
          <p:nvPr/>
        </p:nvSpPr>
        <p:spPr>
          <a:xfrm>
            <a:off x="684083" y="1463608"/>
            <a:ext cx="4190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E5FFED-0591-64AA-FCB7-93A53C9FD7AE}"/>
              </a:ext>
            </a:extLst>
          </p:cNvPr>
          <p:cNvSpPr/>
          <p:nvPr/>
        </p:nvSpPr>
        <p:spPr>
          <a:xfrm>
            <a:off x="124662" y="1390255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62C2A-AD0E-37B6-62DA-F6805866D106}"/>
              </a:ext>
            </a:extLst>
          </p:cNvPr>
          <p:cNvSpPr txBox="1"/>
          <p:nvPr/>
        </p:nvSpPr>
        <p:spPr>
          <a:xfrm>
            <a:off x="457200" y="2819400"/>
            <a:ext cx="36576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a) 96 : 3 x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21597-6669-EBA2-6A69-587E1336A087}"/>
              </a:ext>
            </a:extLst>
          </p:cNvPr>
          <p:cNvSpPr txBox="1"/>
          <p:nvPr/>
        </p:nvSpPr>
        <p:spPr>
          <a:xfrm>
            <a:off x="4601308" y="2819400"/>
            <a:ext cx="41148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b) 60 : (2 x 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88D992-9D39-3218-AC3E-2C466DE524AA}"/>
              </a:ext>
            </a:extLst>
          </p:cNvPr>
          <p:cNvSpPr txBox="1"/>
          <p:nvPr/>
        </p:nvSpPr>
        <p:spPr>
          <a:xfrm>
            <a:off x="152768" y="2629532"/>
            <a:ext cx="426646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96 : 3 x 5 = 32 x 5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= 160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4BB5AF-C234-3E0D-6DFD-2AD0DB517D8C}"/>
              </a:ext>
            </a:extLst>
          </p:cNvPr>
          <p:cNvSpPr txBox="1"/>
          <p:nvPr/>
        </p:nvSpPr>
        <p:spPr>
          <a:xfrm>
            <a:off x="4572000" y="2629531"/>
            <a:ext cx="4401928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60 : (2 x 3) = 60 : 6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= 10</a:t>
            </a:r>
          </a:p>
        </p:txBody>
      </p:sp>
    </p:spTree>
    <p:extLst>
      <p:ext uri="{BB962C8B-B14F-4D97-AF65-F5344CB8AC3E}">
        <p14:creationId xmlns:p14="http://schemas.microsoft.com/office/powerpoint/2010/main" val="19150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914D9F-92BB-9729-86C6-1000F7B0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" y="-11115"/>
            <a:ext cx="2971800" cy="1338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82D87-894B-2677-F1CE-F737FCA37728}"/>
              </a:ext>
            </a:extLst>
          </p:cNvPr>
          <p:cNvSpPr txBox="1"/>
          <p:nvPr/>
        </p:nvSpPr>
        <p:spPr>
          <a:xfrm>
            <a:off x="609600" y="1327187"/>
            <a:ext cx="853440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FA8F27-804C-CF82-46CC-FE18216A6A55}"/>
              </a:ext>
            </a:extLst>
          </p:cNvPr>
          <p:cNvSpPr/>
          <p:nvPr/>
        </p:nvSpPr>
        <p:spPr>
          <a:xfrm>
            <a:off x="-21102" y="1413272"/>
            <a:ext cx="711591" cy="658036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FA4DAB-7E3E-00C1-2332-BF26128C5E2A}"/>
              </a:ext>
            </a:extLst>
          </p:cNvPr>
          <p:cNvCxnSpPr/>
          <p:nvPr/>
        </p:nvCxnSpPr>
        <p:spPr>
          <a:xfrm>
            <a:off x="4800600" y="2590800"/>
            <a:ext cx="4338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E9192B-EBC0-F25A-7877-025D5DB3312B}"/>
              </a:ext>
            </a:extLst>
          </p:cNvPr>
          <p:cNvCxnSpPr>
            <a:cxnSpLocks/>
          </p:cNvCxnSpPr>
          <p:nvPr/>
        </p:nvCxnSpPr>
        <p:spPr>
          <a:xfrm>
            <a:off x="807133" y="3200400"/>
            <a:ext cx="3993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7562DE-7C2F-2CB0-ECB1-ADA58ED949D4}"/>
              </a:ext>
            </a:extLst>
          </p:cNvPr>
          <p:cNvCxnSpPr>
            <a:cxnSpLocks/>
          </p:cNvCxnSpPr>
          <p:nvPr/>
        </p:nvCxnSpPr>
        <p:spPr>
          <a:xfrm>
            <a:off x="2631244" y="3733800"/>
            <a:ext cx="6508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406F9-3165-247B-A39A-0C1810420805}"/>
              </a:ext>
            </a:extLst>
          </p:cNvPr>
          <p:cNvCxnSpPr>
            <a:cxnSpLocks/>
          </p:cNvCxnSpPr>
          <p:nvPr/>
        </p:nvCxnSpPr>
        <p:spPr>
          <a:xfrm>
            <a:off x="690489" y="4343400"/>
            <a:ext cx="8224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80CF00-431A-1240-FD71-023DEC59D748}"/>
              </a:ext>
            </a:extLst>
          </p:cNvPr>
          <p:cNvCxnSpPr>
            <a:cxnSpLocks/>
          </p:cNvCxnSpPr>
          <p:nvPr/>
        </p:nvCxnSpPr>
        <p:spPr>
          <a:xfrm>
            <a:off x="1600200" y="5029200"/>
            <a:ext cx="75391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9E4A0B-2BD8-A150-2CEB-74387C278A6A}"/>
              </a:ext>
            </a:extLst>
          </p:cNvPr>
          <p:cNvCxnSpPr>
            <a:cxnSpLocks/>
          </p:cNvCxnSpPr>
          <p:nvPr/>
        </p:nvCxnSpPr>
        <p:spPr>
          <a:xfrm>
            <a:off x="690489" y="5638800"/>
            <a:ext cx="3957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6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914D9F-92BB-9729-86C6-1000F7B0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" y="-11115"/>
            <a:ext cx="2971800" cy="1338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82D87-894B-2677-F1CE-F737FCA37728}"/>
              </a:ext>
            </a:extLst>
          </p:cNvPr>
          <p:cNvSpPr txBox="1"/>
          <p:nvPr/>
        </p:nvSpPr>
        <p:spPr>
          <a:xfrm>
            <a:off x="609600" y="1327187"/>
            <a:ext cx="853440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FA8F27-804C-CF82-46CC-FE18216A6A55}"/>
              </a:ext>
            </a:extLst>
          </p:cNvPr>
          <p:cNvSpPr/>
          <p:nvPr/>
        </p:nvSpPr>
        <p:spPr>
          <a:xfrm>
            <a:off x="-21102" y="1413272"/>
            <a:ext cx="711591" cy="658036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E4BEE-2750-6533-262C-46CAF3A88368}"/>
              </a:ext>
            </a:extLst>
          </p:cNvPr>
          <p:cNvSpPr txBox="1"/>
          <p:nvPr/>
        </p:nvSpPr>
        <p:spPr>
          <a:xfrm>
            <a:off x="695178" y="1428512"/>
            <a:ext cx="8448822" cy="498598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CC370-C83C-1680-21B6-1802379DE203}"/>
              </a:ext>
            </a:extLst>
          </p:cNvPr>
          <p:cNvSpPr/>
          <p:nvPr/>
        </p:nvSpPr>
        <p:spPr>
          <a:xfrm>
            <a:off x="2743200" y="2061174"/>
            <a:ext cx="1143000" cy="738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EC07E-5AD3-44CD-B433-3C8C22E12AD0}"/>
              </a:ext>
            </a:extLst>
          </p:cNvPr>
          <p:cNvSpPr/>
          <p:nvPr/>
        </p:nvSpPr>
        <p:spPr>
          <a:xfrm>
            <a:off x="4292404" y="2446694"/>
            <a:ext cx="3198642" cy="1162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DE67F-DCC2-ACBB-BEB9-E046C8F60F56}"/>
              </a:ext>
            </a:extLst>
          </p:cNvPr>
          <p:cNvSpPr txBox="1"/>
          <p:nvPr/>
        </p:nvSpPr>
        <p:spPr>
          <a:xfrm>
            <a:off x="652388" y="1447159"/>
            <a:ext cx="8448822" cy="575542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Sau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66E4A-D62E-8697-E930-EF0BC9C7A9C2}"/>
              </a:ext>
            </a:extLst>
          </p:cNvPr>
          <p:cNvSpPr txBox="1"/>
          <p:nvPr/>
        </p:nvSpPr>
        <p:spPr>
          <a:xfrm>
            <a:off x="304801" y="3418530"/>
            <a:ext cx="8839200" cy="40318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3 = 60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+ 60 = 80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6FCF4-D887-87CA-40F8-00F4B54BD2E6}"/>
              </a:ext>
            </a:extLst>
          </p:cNvPr>
          <p:cNvSpPr txBox="1"/>
          <p:nvPr/>
        </p:nvSpPr>
        <p:spPr>
          <a:xfrm>
            <a:off x="3886200" y="3436387"/>
            <a:ext cx="152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2642616" y="857256"/>
            <a:ext cx="6501384" cy="5143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368392" y="609600"/>
            <a:ext cx="4259996" cy="907523"/>
          </a:xfrm>
          <a:prstGeom prst="rect">
            <a:avLst/>
          </a:prstGeom>
        </p:spPr>
        <p:txBody>
          <a:bodyPr vert="horz" lIns="45720" tIns="22860" rIns="45720" bIns="22860" rtlCol="0" anchor="b">
            <a:normAutofit fontScale="77500" lnSpcReduction="20000"/>
          </a:bodyPr>
          <a:lstStyle/>
          <a:p>
            <a:pPr indent="-114306" defTabSz="457154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9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9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9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772" y="3320532"/>
            <a:ext cx="1522476" cy="14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9942788-B230-6B2C-023A-24E9D3FED0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8003" y="1040068"/>
            <a:ext cx="8789941" cy="47861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665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099" name="Group 3">
            <a:extLst>
              <a:ext uri="{FF2B5EF4-FFF2-40B4-BE49-F238E27FC236}">
                <a16:creationId xmlns:a16="http://schemas.microsoft.com/office/drawing/2014/main" id="{1EC77F6D-BD51-1D77-2A37-14E2E13833E1}"/>
              </a:ext>
            </a:extLst>
          </p:cNvPr>
          <p:cNvGrpSpPr>
            <a:grpSpLocks/>
          </p:cNvGrpSpPr>
          <p:nvPr/>
        </p:nvGrpSpPr>
        <p:grpSpPr bwMode="auto">
          <a:xfrm>
            <a:off x="7920550" y="1726187"/>
            <a:ext cx="1065447" cy="1015505"/>
            <a:chOff x="0" y="0"/>
            <a:chExt cx="5299444" cy="5455915"/>
          </a:xfrm>
        </p:grpSpPr>
        <p:pic>
          <p:nvPicPr>
            <p:cNvPr id="4110" name="Picture 4">
              <a:extLst>
                <a:ext uri="{FF2B5EF4-FFF2-40B4-BE49-F238E27FC236}">
                  <a16:creationId xmlns:a16="http://schemas.microsoft.com/office/drawing/2014/main" id="{89780BD8-BEF1-DE65-254F-4201FE421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901">
              <a:off x="2685209" y="4159019"/>
              <a:ext cx="1141512" cy="107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5">
              <a:extLst>
                <a:ext uri="{FF2B5EF4-FFF2-40B4-BE49-F238E27FC236}">
                  <a16:creationId xmlns:a16="http://schemas.microsoft.com/office/drawing/2014/main" id="{DA59045C-9800-6ED2-B7C7-96308792D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901">
              <a:off x="100549" y="2619350"/>
              <a:ext cx="573710" cy="54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6">
              <a:extLst>
                <a:ext uri="{FF2B5EF4-FFF2-40B4-BE49-F238E27FC236}">
                  <a16:creationId xmlns:a16="http://schemas.microsoft.com/office/drawing/2014/main" id="{314F2CFB-D100-C21F-EF07-61C3C6076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14447">
              <a:off x="1815771" y="574979"/>
              <a:ext cx="3182032" cy="212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1908FE-ECCA-C9CB-F57A-8A5F1FC46F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9193" y="1066285"/>
            <a:ext cx="662474" cy="659747"/>
          </a:xfrm>
          <a:prstGeom prst="ellipse">
            <a:avLst/>
          </a:prstGeom>
        </p:spPr>
      </p:pic>
      <p:pic>
        <p:nvPicPr>
          <p:cNvPr id="4101" name="Picture 2">
            <a:extLst>
              <a:ext uri="{FF2B5EF4-FFF2-40B4-BE49-F238E27FC236}">
                <a16:creationId xmlns:a16="http://schemas.microsoft.com/office/drawing/2014/main" id="{07F600B7-AEA7-AAD2-71E9-35F93E4F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025">
            <a:off x="402962" y="5433849"/>
            <a:ext cx="322251" cy="21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>
            <a:extLst>
              <a:ext uri="{FF2B5EF4-FFF2-40B4-BE49-F238E27FC236}">
                <a16:creationId xmlns:a16="http://schemas.microsoft.com/office/drawing/2014/main" id="{B5BBD1E7-7AD0-1DF5-50CA-E2CC07F7A7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35" y="4432614"/>
            <a:ext cx="1103499" cy="152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>
            <a:extLst>
              <a:ext uri="{FF2B5EF4-FFF2-40B4-BE49-F238E27FC236}">
                <a16:creationId xmlns:a16="http://schemas.microsoft.com/office/drawing/2014/main" id="{106CC5DB-A641-7F34-2D57-0174479307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928" y="4888046"/>
            <a:ext cx="1209331" cy="114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DCA79C-D765-2446-5D74-CB5027C75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2827" y="0"/>
            <a:ext cx="6533322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C7AEA6-8F83-62B0-6024-309BCF15CDE0}"/>
              </a:ext>
            </a:extLst>
          </p:cNvPr>
          <p:cNvSpPr txBox="1"/>
          <p:nvPr/>
        </p:nvSpPr>
        <p:spPr>
          <a:xfrm>
            <a:off x="1456266" y="4119133"/>
            <a:ext cx="653332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en-US" sz="45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" y="3355348"/>
            <a:ext cx="1429593" cy="2541500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50" y="2426475"/>
            <a:ext cx="2190677" cy="2190677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58" y="2521307"/>
            <a:ext cx="1533418" cy="2284995"/>
          </a:xfrm>
          <a:prstGeom prst="rect">
            <a:avLst/>
          </a:prstGeom>
        </p:spPr>
      </p:pic>
      <p:pic>
        <p:nvPicPr>
          <p:cNvPr id="34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25" y="2344383"/>
            <a:ext cx="2035288" cy="2338983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5584" y="3716050"/>
            <a:ext cx="1399478" cy="192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2967459" y="4419407"/>
            <a:ext cx="2506122" cy="1561185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05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</a:t>
                </a:r>
                <a:r>
                  <a:rPr lang="en-US" sz="105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5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</a:t>
                </a:r>
                <a:endParaRPr lang="en-US" sz="10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166455" y="1551432"/>
            <a:ext cx="7236260" cy="144425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VÀ THẦY CÔ  VÀO GIỜ HỌC SAU</a:t>
            </a:r>
          </a:p>
        </p:txBody>
      </p:sp>
    </p:spTree>
    <p:extLst>
      <p:ext uri="{BB962C8B-B14F-4D97-AF65-F5344CB8AC3E}">
        <p14:creationId xmlns:p14="http://schemas.microsoft.com/office/powerpoint/2010/main" val="353751827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858180"/>
            <a:ext cx="9140694" cy="5141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42" y="1508162"/>
            <a:ext cx="5303980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2525486" y="857250"/>
            <a:ext cx="6618515" cy="51435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99E2498-55F3-435F-BD11-DA10A416237A}"/>
              </a:ext>
            </a:extLst>
          </p:cNvPr>
          <p:cNvGrpSpPr/>
          <p:nvPr/>
        </p:nvGrpSpPr>
        <p:grpSpPr>
          <a:xfrm>
            <a:off x="3570892" y="1343882"/>
            <a:ext cx="4653516" cy="4595947"/>
            <a:chOff x="4322715" y="186059"/>
            <a:chExt cx="6608637" cy="652688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715" y="186059"/>
              <a:ext cx="6608637" cy="6526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A12C4062-D619-41BE-B76E-188473BD08A5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9859083"/>
                <a:gd name="adj2" fmla="val 1059965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102CA04F-41E0-4245-95B4-7F92B7C8545B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0584663"/>
                <a:gd name="adj2" fmla="val 11352576"/>
              </a:avLst>
            </a:prstGeom>
            <a:solidFill>
              <a:schemeClr val="accent6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Partial Circle 77">
              <a:extLst>
                <a:ext uri="{FF2B5EF4-FFF2-40B4-BE49-F238E27FC236}">
                  <a16:creationId xmlns:a16="http://schemas.microsoft.com/office/drawing/2014/main" id="{C58A54FD-9D10-44C5-9AC2-FDB1FCFE9F22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2093883"/>
                <a:gd name="adj2" fmla="val 1276603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Partial Circle 78">
              <a:extLst>
                <a:ext uri="{FF2B5EF4-FFF2-40B4-BE49-F238E27FC236}">
                  <a16:creationId xmlns:a16="http://schemas.microsoft.com/office/drawing/2014/main" id="{1EC6FF32-5E3B-4BF0-B488-97BFE3721A46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2091104"/>
                <a:gd name="adj2" fmla="val 12816239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Partial Circle 79">
              <a:extLst>
                <a:ext uri="{FF2B5EF4-FFF2-40B4-BE49-F238E27FC236}">
                  <a16:creationId xmlns:a16="http://schemas.microsoft.com/office/drawing/2014/main" id="{8101C90D-E98A-4B43-9E03-DC6761722BC9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2761967"/>
                <a:gd name="adj2" fmla="val 13469498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Partial Circle 84">
              <a:extLst>
                <a:ext uri="{FF2B5EF4-FFF2-40B4-BE49-F238E27FC236}">
                  <a16:creationId xmlns:a16="http://schemas.microsoft.com/office/drawing/2014/main" id="{B573FADE-406C-45C1-BDA2-AC4C95CFC33D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3483794"/>
                <a:gd name="adj2" fmla="val 1420421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Partial Circle 85">
              <a:extLst>
                <a:ext uri="{FF2B5EF4-FFF2-40B4-BE49-F238E27FC236}">
                  <a16:creationId xmlns:a16="http://schemas.microsoft.com/office/drawing/2014/main" id="{E756B9AF-8C99-473E-AE12-F32175241AB4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1352819"/>
                <a:gd name="adj2" fmla="val 12107915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C000CE4-1405-4CC9-BA81-9BCB097F738E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3468771"/>
                <a:gd name="adj2" fmla="val 1423258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Partial Circle 88">
              <a:extLst>
                <a:ext uri="{FF2B5EF4-FFF2-40B4-BE49-F238E27FC236}">
                  <a16:creationId xmlns:a16="http://schemas.microsoft.com/office/drawing/2014/main" id="{6E0D7B20-0DC8-4BCF-AC0E-8C930ED05E58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4205766"/>
                <a:gd name="adj2" fmla="val 1495382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Partial Circle 92">
              <a:extLst>
                <a:ext uri="{FF2B5EF4-FFF2-40B4-BE49-F238E27FC236}">
                  <a16:creationId xmlns:a16="http://schemas.microsoft.com/office/drawing/2014/main" id="{0932E6CE-669A-485D-9086-EEA49B8C7F68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4933799"/>
                <a:gd name="adj2" fmla="val 156364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Partial Circle 93">
              <a:extLst>
                <a:ext uri="{FF2B5EF4-FFF2-40B4-BE49-F238E27FC236}">
                  <a16:creationId xmlns:a16="http://schemas.microsoft.com/office/drawing/2014/main" id="{DEDC0D6C-2133-4802-8D32-D0D9D6774F25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5623860"/>
                <a:gd name="adj2" fmla="val 1633890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Partial Circle 94">
              <a:extLst>
                <a:ext uri="{FF2B5EF4-FFF2-40B4-BE49-F238E27FC236}">
                  <a16:creationId xmlns:a16="http://schemas.microsoft.com/office/drawing/2014/main" id="{4ED095A5-0136-4AC4-869E-C109D7B5307D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6309957"/>
                <a:gd name="adj2" fmla="val 17014086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Partial Circle 96">
              <a:extLst>
                <a:ext uri="{FF2B5EF4-FFF2-40B4-BE49-F238E27FC236}">
                  <a16:creationId xmlns:a16="http://schemas.microsoft.com/office/drawing/2014/main" id="{E4A43D3C-478D-4E81-9E7C-C7811C67FE3D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7001783"/>
                <a:gd name="adj2" fmla="val 1770914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Partial Circle 97">
              <a:extLst>
                <a:ext uri="{FF2B5EF4-FFF2-40B4-BE49-F238E27FC236}">
                  <a16:creationId xmlns:a16="http://schemas.microsoft.com/office/drawing/2014/main" id="{96DAFCAE-B207-4588-8EE4-361335E577DC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7695831"/>
                <a:gd name="adj2" fmla="val 1837580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Partial Circle 98">
              <a:extLst>
                <a:ext uri="{FF2B5EF4-FFF2-40B4-BE49-F238E27FC236}">
                  <a16:creationId xmlns:a16="http://schemas.microsoft.com/office/drawing/2014/main" id="{931CBDD0-42B7-48AD-AE95-AE5F171F6999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8371023"/>
                <a:gd name="adj2" fmla="val 1910268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Partial Circle 100">
              <a:extLst>
                <a:ext uri="{FF2B5EF4-FFF2-40B4-BE49-F238E27FC236}">
                  <a16:creationId xmlns:a16="http://schemas.microsoft.com/office/drawing/2014/main" id="{73A3E189-19AD-427C-94BB-D557194ADFE8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9068058"/>
                <a:gd name="adj2" fmla="val 1982037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Partial Circle 101">
              <a:extLst>
                <a:ext uri="{FF2B5EF4-FFF2-40B4-BE49-F238E27FC236}">
                  <a16:creationId xmlns:a16="http://schemas.microsoft.com/office/drawing/2014/main" id="{E765FC35-E927-45A3-A68F-816A28CFCFF1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9812192"/>
                <a:gd name="adj2" fmla="val 20563772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Partial Circle 102">
              <a:extLst>
                <a:ext uri="{FF2B5EF4-FFF2-40B4-BE49-F238E27FC236}">
                  <a16:creationId xmlns:a16="http://schemas.microsoft.com/office/drawing/2014/main" id="{DA487700-F95C-44B2-B9A4-348D403B6897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20562186"/>
                <a:gd name="adj2" fmla="val 21324262"/>
              </a:avLst>
            </a:prstGeom>
            <a:solidFill>
              <a:schemeClr val="accent2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Partial Circle 103">
              <a:extLst>
                <a:ext uri="{FF2B5EF4-FFF2-40B4-BE49-F238E27FC236}">
                  <a16:creationId xmlns:a16="http://schemas.microsoft.com/office/drawing/2014/main" id="{393A714F-E2B5-4386-A8DD-030A458F17C8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21309224"/>
                <a:gd name="adj2" fmla="val 37591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Partial Circle 106">
              <a:extLst>
                <a:ext uri="{FF2B5EF4-FFF2-40B4-BE49-F238E27FC236}">
                  <a16:creationId xmlns:a16="http://schemas.microsoft.com/office/drawing/2014/main" id="{837ACE44-A395-43C9-A2A1-E8B16601B288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2431460"/>
                <a:gd name="adj2" fmla="val 31477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Partial Circle 107">
              <a:extLst>
                <a:ext uri="{FF2B5EF4-FFF2-40B4-BE49-F238E27FC236}">
                  <a16:creationId xmlns:a16="http://schemas.microsoft.com/office/drawing/2014/main" id="{0D0243D5-A1BD-4331-8581-7B311335A5CD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3124945"/>
                <a:gd name="adj2" fmla="val 388142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Partial Circle 108">
              <a:extLst>
                <a:ext uri="{FF2B5EF4-FFF2-40B4-BE49-F238E27FC236}">
                  <a16:creationId xmlns:a16="http://schemas.microsoft.com/office/drawing/2014/main" id="{383745D1-267F-4765-AE81-A0861A45275B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3840883"/>
                <a:gd name="adj2" fmla="val 4606184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Partial Circle 109">
              <a:extLst>
                <a:ext uri="{FF2B5EF4-FFF2-40B4-BE49-F238E27FC236}">
                  <a16:creationId xmlns:a16="http://schemas.microsoft.com/office/drawing/2014/main" id="{41454536-A8A2-4331-81DE-E4FB59E38045}"/>
                </a:ext>
              </a:extLst>
            </p:cNvPr>
            <p:cNvSpPr/>
            <p:nvPr/>
          </p:nvSpPr>
          <p:spPr>
            <a:xfrm>
              <a:off x="4409147" y="281866"/>
              <a:ext cx="6447713" cy="6362077"/>
            </a:xfrm>
            <a:prstGeom prst="pie">
              <a:avLst>
                <a:gd name="adj1" fmla="val 4590057"/>
                <a:gd name="adj2" fmla="val 5300210"/>
              </a:avLst>
            </a:prstGeom>
            <a:solidFill>
              <a:schemeClr val="accent1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Partial Circle 110">
              <a:extLst>
                <a:ext uri="{FF2B5EF4-FFF2-40B4-BE49-F238E27FC236}">
                  <a16:creationId xmlns:a16="http://schemas.microsoft.com/office/drawing/2014/main" id="{9D9A571E-1917-45DB-BB93-FB36966399BA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5301967"/>
                <a:gd name="adj2" fmla="val 6029404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Partial Circle 111">
              <a:extLst>
                <a:ext uri="{FF2B5EF4-FFF2-40B4-BE49-F238E27FC236}">
                  <a16:creationId xmlns:a16="http://schemas.microsoft.com/office/drawing/2014/main" id="{7E58CE78-443A-4009-B4C4-8D493B840BFB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6043860"/>
                <a:gd name="adj2" fmla="val 6738789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Partial Circle 112">
              <a:extLst>
                <a:ext uri="{FF2B5EF4-FFF2-40B4-BE49-F238E27FC236}">
                  <a16:creationId xmlns:a16="http://schemas.microsoft.com/office/drawing/2014/main" id="{B73824BD-FC58-450C-A2DE-4D79E2766CE3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6734815"/>
                <a:gd name="adj2" fmla="val 741283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Partial Circle 113">
              <a:extLst>
                <a:ext uri="{FF2B5EF4-FFF2-40B4-BE49-F238E27FC236}">
                  <a16:creationId xmlns:a16="http://schemas.microsoft.com/office/drawing/2014/main" id="{658CC529-FBEF-461A-9E16-263E8027122E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7441079"/>
                <a:gd name="adj2" fmla="val 8202816"/>
              </a:avLst>
            </a:prstGeom>
            <a:solidFill>
              <a:schemeClr val="accent3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Partial Circle 114">
              <a:extLst>
                <a:ext uri="{FF2B5EF4-FFF2-40B4-BE49-F238E27FC236}">
                  <a16:creationId xmlns:a16="http://schemas.microsoft.com/office/drawing/2014/main" id="{705FAFD8-3822-4E92-AB8B-721931CE9920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8207567"/>
                <a:gd name="adj2" fmla="val 899190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Partial Circle 115">
              <a:extLst>
                <a:ext uri="{FF2B5EF4-FFF2-40B4-BE49-F238E27FC236}">
                  <a16:creationId xmlns:a16="http://schemas.microsoft.com/office/drawing/2014/main" id="{7A2C9C45-D37F-46EC-BA75-F6AF462FB520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8951427"/>
                <a:gd name="adj2" fmla="val 984015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Partial Circle 117">
              <a:extLst>
                <a:ext uri="{FF2B5EF4-FFF2-40B4-BE49-F238E27FC236}">
                  <a16:creationId xmlns:a16="http://schemas.microsoft.com/office/drawing/2014/main" id="{1CE1A417-1AE3-4E15-A06D-5A72BDE2F4F6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376236"/>
                <a:gd name="adj2" fmla="val 105131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Partial Circle 118">
              <a:extLst>
                <a:ext uri="{FF2B5EF4-FFF2-40B4-BE49-F238E27FC236}">
                  <a16:creationId xmlns:a16="http://schemas.microsoft.com/office/drawing/2014/main" id="{D38F40DA-50FE-4777-8DB6-CC455CF01DC3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049359"/>
                <a:gd name="adj2" fmla="val 1755235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Partial Circle 119">
              <a:extLst>
                <a:ext uri="{FF2B5EF4-FFF2-40B4-BE49-F238E27FC236}">
                  <a16:creationId xmlns:a16="http://schemas.microsoft.com/office/drawing/2014/main" id="{97BC3319-E845-4B16-8FF7-190ED68B61AE}"/>
                </a:ext>
              </a:extLst>
            </p:cNvPr>
            <p:cNvSpPr/>
            <p:nvPr/>
          </p:nvSpPr>
          <p:spPr>
            <a:xfrm>
              <a:off x="4432044" y="205144"/>
              <a:ext cx="6447712" cy="6447712"/>
            </a:xfrm>
            <a:prstGeom prst="pie">
              <a:avLst>
                <a:gd name="adj1" fmla="val 1737884"/>
                <a:gd name="adj2" fmla="val 244065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424251" y="3304302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Bình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006451">
              <a:off x="9324000" y="3762491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Lực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Duy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">
              <a:off x="9211998" y="4132008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Đăng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Duy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00000">
              <a:off x="8976192" y="4597909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Duyên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520000">
              <a:off x="8645118" y="5006483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Đạt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3240000">
              <a:off x="8237119" y="5338964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Đức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3960000">
              <a:off x="7770706" y="5578465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Hào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4860000">
              <a:off x="7264756" y="5712398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Khải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580000">
              <a:off x="6742143" y="5741556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Khang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6300000">
              <a:off x="6222639" y="5654250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Khánh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6840000">
              <a:off x="5735308" y="5466069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Tùng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Lâm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7560000">
              <a:off x="5294499" y="5179058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Linh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8280000">
              <a:off x="4923553" y="4806700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Tanh Mai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540000">
              <a:off x="4527755" y="4127203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Hoàng Lâm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260000">
              <a:off x="4393823" y="3621253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Thành Lâm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0980000">
              <a:off x="4376482" y="3192365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Nhật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Minh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1700000">
              <a:off x="4473676" y="2365794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Bảo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Ngân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2240000">
              <a:off x="4629721" y="1906025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Bảo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Nhi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960000">
              <a:off x="4924972" y="1652776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Quỳnh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Như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3680000">
              <a:off x="5297329" y="1281829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Tuấn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Phùng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4400000">
              <a:off x="5730524" y="993873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Minh </a:t>
              </a:r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Quân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5120000">
              <a:off x="6213081" y="783214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Thế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Quyền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15840000">
              <a:off x="6744084" y="724423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Xuân </a:t>
              </a:r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Quyền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560000">
              <a:off x="7269226" y="751608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Tài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7280000">
              <a:off x="7773221" y="892163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Thanh </a:t>
              </a:r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8000000">
              <a:off x="8239122" y="1127967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Thu </a:t>
              </a:r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Thuỷ</a:t>
              </a:r>
              <a:endParaRPr lang="en-US" sz="10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8720000">
              <a:off x="8486408" y="1382229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Quỳnh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Trang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9440000">
              <a:off x="8997713" y="1884459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An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20160000">
              <a:off x="9219679" y="2333454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Mai Anh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20880000">
              <a:off x="9353611" y="2839403"/>
              <a:ext cx="1374514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prstClr val="black"/>
                  </a:solidFill>
                  <a:latin typeface="Calibri"/>
                </a:rPr>
                <a:t>Phương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 Anh</a:t>
              </a:r>
            </a:p>
          </p:txBody>
        </p:sp>
      </p:grpSp>
      <p:pic>
        <p:nvPicPr>
          <p:cNvPr id="2" name="QUAY AM THANH">
            <a:hlinkClick r:id="" action="ppaction://media"/>
            <a:extLst>
              <a:ext uri="{FF2B5EF4-FFF2-40B4-BE49-F238E27FC236}">
                <a16:creationId xmlns:a16="http://schemas.microsoft.com/office/drawing/2014/main" id="{872A0AEC-0F5A-48B6-B37D-C196329F9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6409" y="5359515"/>
            <a:ext cx="457200" cy="457200"/>
          </a:xfrm>
          <a:prstGeom prst="rect">
            <a:avLst/>
          </a:prstGeom>
        </p:spPr>
      </p:pic>
      <p:pic>
        <p:nvPicPr>
          <p:cNvPr id="3" name="QUAY AM THANH">
            <a:hlinkClick r:id="" action="ppaction://media"/>
            <a:extLst>
              <a:ext uri="{FF2B5EF4-FFF2-40B4-BE49-F238E27FC236}">
                <a16:creationId xmlns:a16="http://schemas.microsoft.com/office/drawing/2014/main" id="{DCCC8B94-82E1-4371-925A-680F88191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6409" y="4511854"/>
            <a:ext cx="457200" cy="457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4FC014-5C76-4CED-B9A2-A8734AFC7749}"/>
              </a:ext>
            </a:extLst>
          </p:cNvPr>
          <p:cNvGrpSpPr/>
          <p:nvPr/>
        </p:nvGrpSpPr>
        <p:grpSpPr>
          <a:xfrm>
            <a:off x="3340917" y="1020961"/>
            <a:ext cx="5006914" cy="5006915"/>
            <a:chOff x="4307785" y="74996"/>
            <a:chExt cx="6675885" cy="6675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91C0E0-4D37-45A2-9ED4-523B47B3ADC7}"/>
                </a:ext>
              </a:extLst>
            </p:cNvPr>
            <p:cNvSpPr/>
            <p:nvPr/>
          </p:nvSpPr>
          <p:spPr>
            <a:xfrm>
              <a:off x="6666090" y="2414571"/>
              <a:ext cx="1956582" cy="195658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3000" b="1" dirty="0">
                  <a:solidFill>
                    <a:srgbClr val="5B9BD5">
                      <a:lumMod val="50000"/>
                    </a:srgbClr>
                  </a:solidFill>
                  <a:latin typeface="Calibri"/>
                </a:rPr>
                <a:t>LỚP 3B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5BBF6F5-2BD9-4B25-8A85-4D66059B21C6}"/>
                </a:ext>
              </a:extLst>
            </p:cNvPr>
            <p:cNvSpPr/>
            <p:nvPr/>
          </p:nvSpPr>
          <p:spPr>
            <a:xfrm>
              <a:off x="6841960" y="2585752"/>
              <a:ext cx="1625999" cy="1625999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61D6167-D83A-4FF3-9A2B-309ABF31FD54}"/>
                </a:ext>
              </a:extLst>
            </p:cNvPr>
            <p:cNvSpPr/>
            <p:nvPr/>
          </p:nvSpPr>
          <p:spPr>
            <a:xfrm>
              <a:off x="4414587" y="185584"/>
              <a:ext cx="6465170" cy="6467272"/>
            </a:xfrm>
            <a:prstGeom prst="ellipse">
              <a:avLst/>
            </a:prstGeom>
            <a:noFill/>
            <a:ln w="57150" cmpd="sng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ircle: Hollow 73">
              <a:extLst>
                <a:ext uri="{FF2B5EF4-FFF2-40B4-BE49-F238E27FC236}">
                  <a16:creationId xmlns:a16="http://schemas.microsoft.com/office/drawing/2014/main" id="{A8290E21-B042-4121-944A-4AD87D8A2FA8}"/>
                </a:ext>
              </a:extLst>
            </p:cNvPr>
            <p:cNvSpPr/>
            <p:nvPr/>
          </p:nvSpPr>
          <p:spPr>
            <a:xfrm>
              <a:off x="4307785" y="74996"/>
              <a:ext cx="6675885" cy="6675886"/>
            </a:xfrm>
            <a:prstGeom prst="donut">
              <a:avLst>
                <a:gd name="adj" fmla="val 8303"/>
              </a:avLst>
            </a:prstGeom>
            <a:gradFill>
              <a:gsLst>
                <a:gs pos="23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9F35C00-71A6-4B86-92A8-B1A9C520856C}"/>
                </a:ext>
              </a:extLst>
            </p:cNvPr>
            <p:cNvSpPr/>
            <p:nvPr/>
          </p:nvSpPr>
          <p:spPr>
            <a:xfrm>
              <a:off x="10287748" y="2020500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304DF3F-C135-44B2-955C-BA4B58EC408B}"/>
                </a:ext>
              </a:extLst>
            </p:cNvPr>
            <p:cNvSpPr/>
            <p:nvPr/>
          </p:nvSpPr>
          <p:spPr>
            <a:xfrm>
              <a:off x="10569310" y="3001059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1670EDA-5636-4008-9B86-418EC36DA099}"/>
                </a:ext>
              </a:extLst>
            </p:cNvPr>
            <p:cNvSpPr/>
            <p:nvPr/>
          </p:nvSpPr>
          <p:spPr>
            <a:xfrm>
              <a:off x="10481169" y="4028413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EEA7315-F70C-4664-B218-1EAE26FB081B}"/>
                </a:ext>
              </a:extLst>
            </p:cNvPr>
            <p:cNvSpPr/>
            <p:nvPr/>
          </p:nvSpPr>
          <p:spPr>
            <a:xfrm>
              <a:off x="10141410" y="4820533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314698A-85AB-4F76-B964-2807419235B3}"/>
                </a:ext>
              </a:extLst>
            </p:cNvPr>
            <p:cNvSpPr/>
            <p:nvPr/>
          </p:nvSpPr>
          <p:spPr>
            <a:xfrm>
              <a:off x="9710987" y="5454946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7BE0251-2EA4-49DD-96EF-2A6DEFC9DBB7}"/>
                </a:ext>
              </a:extLst>
            </p:cNvPr>
            <p:cNvSpPr/>
            <p:nvPr/>
          </p:nvSpPr>
          <p:spPr>
            <a:xfrm>
              <a:off x="9006662" y="5959398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61ADEC8-C927-464F-816A-A414206B812F}"/>
                </a:ext>
              </a:extLst>
            </p:cNvPr>
            <p:cNvSpPr/>
            <p:nvPr/>
          </p:nvSpPr>
          <p:spPr>
            <a:xfrm>
              <a:off x="8149376" y="6240646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5C862B5-2866-433D-9C84-B141D16CC806}"/>
                </a:ext>
              </a:extLst>
            </p:cNvPr>
            <p:cNvSpPr/>
            <p:nvPr/>
          </p:nvSpPr>
          <p:spPr>
            <a:xfrm>
              <a:off x="7255572" y="6314673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5BC2C73-235E-4EC2-8CA4-83138A15441F}"/>
                </a:ext>
              </a:extLst>
            </p:cNvPr>
            <p:cNvSpPr/>
            <p:nvPr/>
          </p:nvSpPr>
          <p:spPr>
            <a:xfrm>
              <a:off x="6201944" y="6045051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8BB5101-5662-4A25-967E-B786A14FA414}"/>
                </a:ext>
              </a:extLst>
            </p:cNvPr>
            <p:cNvSpPr/>
            <p:nvPr/>
          </p:nvSpPr>
          <p:spPr>
            <a:xfrm>
              <a:off x="5329940" y="5459734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F5C1B66-0A6A-42BF-91E1-DA3D2BEF9D62}"/>
                </a:ext>
              </a:extLst>
            </p:cNvPr>
            <p:cNvSpPr/>
            <p:nvPr/>
          </p:nvSpPr>
          <p:spPr>
            <a:xfrm>
              <a:off x="4559011" y="2661205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794E170-9BA7-4D04-9C73-78E4BD3B70A0}"/>
                </a:ext>
              </a:extLst>
            </p:cNvPr>
            <p:cNvSpPr/>
            <p:nvPr/>
          </p:nvSpPr>
          <p:spPr>
            <a:xfrm>
              <a:off x="4828735" y="1880208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44B24DD-2903-46D2-B7C6-D7BFE285B626}"/>
                </a:ext>
              </a:extLst>
            </p:cNvPr>
            <p:cNvSpPr/>
            <p:nvPr/>
          </p:nvSpPr>
          <p:spPr>
            <a:xfrm>
              <a:off x="5296139" y="1203253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9B45F8F-AF32-4112-89F2-C76FE47C117D}"/>
                </a:ext>
              </a:extLst>
            </p:cNvPr>
            <p:cNvSpPr/>
            <p:nvPr/>
          </p:nvSpPr>
          <p:spPr>
            <a:xfrm>
              <a:off x="6054859" y="588723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C1C7013-6AED-4609-84CB-56DF3736A374}"/>
                </a:ext>
              </a:extLst>
            </p:cNvPr>
            <p:cNvSpPr/>
            <p:nvPr/>
          </p:nvSpPr>
          <p:spPr>
            <a:xfrm>
              <a:off x="6990449" y="255105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5058430-5FE9-4C99-8B34-DF8B6AB4E087}"/>
                </a:ext>
              </a:extLst>
            </p:cNvPr>
            <p:cNvSpPr/>
            <p:nvPr/>
          </p:nvSpPr>
          <p:spPr>
            <a:xfrm>
              <a:off x="7926183" y="255065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8D712F8-2CF6-419B-9D08-650DDA4A45E7}"/>
                </a:ext>
              </a:extLst>
            </p:cNvPr>
            <p:cNvSpPr/>
            <p:nvPr/>
          </p:nvSpPr>
          <p:spPr>
            <a:xfrm>
              <a:off x="8913517" y="545613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3B5574B-40A6-4CB0-BD51-9EDF646A8D14}"/>
                </a:ext>
              </a:extLst>
            </p:cNvPr>
            <p:cNvSpPr/>
            <p:nvPr/>
          </p:nvSpPr>
          <p:spPr>
            <a:xfrm>
              <a:off x="9750879" y="1177768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B8D6F31-1A62-4E7D-9621-22EF45B8DF96}"/>
                </a:ext>
              </a:extLst>
            </p:cNvPr>
            <p:cNvSpPr/>
            <p:nvPr/>
          </p:nvSpPr>
          <p:spPr>
            <a:xfrm>
              <a:off x="4517394" y="3649600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4F9E02B-1114-42E6-96AB-2678094490A7}"/>
                </a:ext>
              </a:extLst>
            </p:cNvPr>
            <p:cNvSpPr/>
            <p:nvPr/>
          </p:nvSpPr>
          <p:spPr>
            <a:xfrm>
              <a:off x="4798306" y="4637995"/>
              <a:ext cx="224793" cy="224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AAF2829-777D-499E-9374-05F31C4173C9}"/>
                </a:ext>
              </a:extLst>
            </p:cNvPr>
            <p:cNvSpPr/>
            <p:nvPr/>
          </p:nvSpPr>
          <p:spPr>
            <a:xfrm>
              <a:off x="7563981" y="3284990"/>
              <a:ext cx="257056" cy="257056"/>
            </a:xfrm>
            <a:prstGeom prst="ellipse">
              <a:avLst/>
            </a:pr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228600" h="38100" prst="angle"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40" y="3049531"/>
            <a:ext cx="1086388" cy="424463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7A085-11CC-4961-384B-970FBF554709}"/>
              </a:ext>
            </a:extLst>
          </p:cNvPr>
          <p:cNvSpPr/>
          <p:nvPr/>
        </p:nvSpPr>
        <p:spPr>
          <a:xfrm>
            <a:off x="152400" y="236131"/>
            <a:ext cx="4132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25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3F62DE39-F73C-9405-F6BE-CEFBE74489B7}"/>
              </a:ext>
            </a:extLst>
          </p:cNvPr>
          <p:cNvSpPr/>
          <p:nvPr/>
        </p:nvSpPr>
        <p:spPr>
          <a:xfrm>
            <a:off x="110868" y="180579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7D71A7BA-467B-B65D-39A3-FEEFF4B4E868}"/>
              </a:ext>
            </a:extLst>
          </p:cNvPr>
          <p:cNvSpPr/>
          <p:nvPr/>
        </p:nvSpPr>
        <p:spPr>
          <a:xfrm>
            <a:off x="966914" y="327663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ounded 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0391F12D-F187-22B4-7049-E6FD7A58E824}"/>
              </a:ext>
            </a:extLst>
          </p:cNvPr>
          <p:cNvSpPr/>
          <p:nvPr/>
        </p:nvSpPr>
        <p:spPr>
          <a:xfrm>
            <a:off x="2133600" y="46821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28878-60CA-D04F-130C-2EB309A43BDB}"/>
              </a:ext>
            </a:extLst>
          </p:cNvPr>
          <p:cNvSpPr txBox="1"/>
          <p:nvPr/>
        </p:nvSpPr>
        <p:spPr>
          <a:xfrm rot="19440000" flipV="1">
            <a:off x="6346163" y="2513518"/>
            <a:ext cx="13620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b="1" dirty="0">
                <a:solidFill>
                  <a:prstClr val="black"/>
                </a:solidFill>
                <a:latin typeface="Calibri"/>
              </a:rPr>
              <a:t>Tranh Trúc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A112F-F385-55EF-3561-EBEA63BFE33C}"/>
              </a:ext>
            </a:extLst>
          </p:cNvPr>
          <p:cNvSpPr txBox="1"/>
          <p:nvPr/>
        </p:nvSpPr>
        <p:spPr>
          <a:xfrm rot="19440000">
            <a:off x="4083474" y="4179294"/>
            <a:ext cx="9678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b="1" dirty="0">
                <a:solidFill>
                  <a:prstClr val="black"/>
                </a:solidFill>
                <a:latin typeface="Calibri"/>
              </a:rPr>
              <a:t>Minh Vũ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9D9A3-252F-441C-0B5B-1BB5FA7F1D51}"/>
              </a:ext>
            </a:extLst>
          </p:cNvPr>
          <p:cNvSpPr txBox="1"/>
          <p:nvPr/>
        </p:nvSpPr>
        <p:spPr>
          <a:xfrm rot="11700000">
            <a:off x="3217623" y="3014910"/>
            <a:ext cx="1271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b="1" dirty="0">
                <a:solidFill>
                  <a:prstClr val="black"/>
                </a:solidFill>
                <a:latin typeface="Calibri"/>
              </a:rPr>
              <a:t>Uy Vũ</a:t>
            </a:r>
          </a:p>
        </p:txBody>
      </p:sp>
    </p:spTree>
    <p:extLst>
      <p:ext uri="{BB962C8B-B14F-4D97-AF65-F5344CB8AC3E}">
        <p14:creationId xmlns:p14="http://schemas.microsoft.com/office/powerpoint/2010/main" val="3073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x 3=</a:t>
            </a:r>
            <a:endParaRPr lang="vi-VN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33836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53344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: 9 =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891</a:t>
            </a:r>
            <a:endParaRPr 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909</a:t>
            </a:r>
            <a:endParaRPr 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383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7712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x (12 – 9)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33836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5334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D387B6-880E-36BD-5301-FF15F95949B9}"/>
              </a:ext>
            </a:extLst>
          </p:cNvPr>
          <p:cNvSpPr txBox="1"/>
          <p:nvPr/>
        </p:nvSpPr>
        <p:spPr>
          <a:xfrm>
            <a:off x="1142998" y="1828800"/>
            <a:ext cx="7381875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7: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444F45-6BD3-336C-CE45-D4DD36C7D63A}"/>
              </a:ext>
            </a:extLst>
          </p:cNvPr>
          <p:cNvSpPr/>
          <p:nvPr/>
        </p:nvSpPr>
        <p:spPr>
          <a:xfrm>
            <a:off x="1524000" y="2864713"/>
            <a:ext cx="6705600" cy="9002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ÔN TẬP CHUNG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8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6BDC8D66-FF52-2817-7A39-EBB3F6AF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76" y="3993287"/>
            <a:ext cx="2530649" cy="18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3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50493" y="827335"/>
            <a:ext cx="9147182" cy="5143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731802" y="2184789"/>
            <a:ext cx="3186239" cy="1464710"/>
          </a:xfrm>
          <a:prstGeom prst="rect">
            <a:avLst/>
          </a:prstGeom>
          <a:noFill/>
        </p:spPr>
        <p:txBody>
          <a:bodyPr vert="horz" lIns="45720" tIns="22860" rIns="45720" bIns="22860" rtlCol="0" anchor="ctr">
            <a:normAutofit fontScale="70000" lnSpcReduction="20000"/>
          </a:bodyPr>
          <a:lstStyle/>
          <a:p>
            <a:pPr algn="ctr" defTabSz="457154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8500" b="1" dirty="0" err="1">
                <a:solidFill>
                  <a:srgbClr val="F79646">
                    <a:lumMod val="75000"/>
                  </a:srgbClr>
                </a:solidFill>
                <a:latin typeface="Sigmar One" panose="00000500000000000000" pitchFamily="2" charset="0"/>
              </a:rPr>
              <a:t>Luyện</a:t>
            </a:r>
            <a:r>
              <a:rPr lang="en-US" sz="8500" b="1" dirty="0">
                <a:solidFill>
                  <a:srgbClr val="F79646">
                    <a:lumMod val="75000"/>
                  </a:srgbClr>
                </a:solidFill>
                <a:latin typeface="Sigmar One" panose="00000500000000000000" pitchFamily="2" charset="0"/>
              </a:rPr>
              <a:t> </a:t>
            </a:r>
            <a:r>
              <a:rPr lang="en-US" sz="8500" b="1" dirty="0" err="1">
                <a:solidFill>
                  <a:srgbClr val="F79646">
                    <a:lumMod val="75000"/>
                  </a:srgbClr>
                </a:solidFill>
                <a:latin typeface="Sigmar One" panose="00000500000000000000" pitchFamily="2" charset="0"/>
              </a:rPr>
              <a:t>tập</a:t>
            </a:r>
            <a:endParaRPr lang="en-US" sz="8500" b="1" dirty="0">
              <a:solidFill>
                <a:srgbClr val="F79646">
                  <a:lumMod val="75000"/>
                </a:srgbClr>
              </a:solidFill>
              <a:latin typeface="Sigmar One" panose="00000500000000000000" pitchFamily="2" charset="0"/>
            </a:endParaRPr>
          </a:p>
          <a:p>
            <a:pPr indent="-114306" algn="ctr" defTabSz="457154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endParaRPr lang="en-US" sz="2700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1611862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9" y="381000"/>
            <a:ext cx="2707326" cy="12192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374841" y="2734201"/>
            <a:ext cx="1778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x 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10965" y="2734201"/>
            <a:ext cx="1771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x 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75694" y="2718727"/>
            <a:ext cx="2118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x 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614841" y="3488305"/>
            <a:ext cx="120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72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 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77448" y="3698856"/>
            <a:ext cx="27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750311" y="4724400"/>
            <a:ext cx="781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601783" y="4716959"/>
            <a:ext cx="1860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960948" y="3775516"/>
            <a:ext cx="27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62" name="Straight Connector 61"/>
          <p:cNvCxnSpPr>
            <a:cxnSpLocks/>
          </p:cNvCxnSpPr>
          <p:nvPr/>
        </p:nvCxnSpPr>
        <p:spPr>
          <a:xfrm>
            <a:off x="4233811" y="4694625"/>
            <a:ext cx="820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183238" y="3467740"/>
            <a:ext cx="1263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120348" y="4706215"/>
            <a:ext cx="1047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89937" y="3785330"/>
            <a:ext cx="27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67" name="Straight Connector 66"/>
          <p:cNvCxnSpPr>
            <a:cxnSpLocks/>
          </p:cNvCxnSpPr>
          <p:nvPr/>
        </p:nvCxnSpPr>
        <p:spPr>
          <a:xfrm>
            <a:off x="7239000" y="4688183"/>
            <a:ext cx="770604" cy="64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151619" y="4657856"/>
            <a:ext cx="1291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33152" y="3477553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</a:t>
            </a:r>
          </a:p>
        </p:txBody>
      </p:sp>
      <p:pic>
        <p:nvPicPr>
          <p:cNvPr id="140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7522129" y="5475656"/>
            <a:ext cx="1621871" cy="124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84C57-B5A2-31A2-1A60-AD2CD6A4A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155" y="1619085"/>
            <a:ext cx="4072805" cy="13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0" grpId="0"/>
      <p:bldP spid="61" grpId="0"/>
      <p:bldP spid="64" grpId="0"/>
      <p:bldP spid="65" grpId="0"/>
      <p:bldP spid="66" grpId="0"/>
      <p:bldP spid="68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3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576</Words>
  <Application>Microsoft Office PowerPoint</Application>
  <PresentationFormat>On-screen Show (4:3)</PresentationFormat>
  <Paragraphs>136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.VnArial</vt:lpstr>
      <vt:lpstr>Arial</vt:lpstr>
      <vt:lpstr>Calibri</vt:lpstr>
      <vt:lpstr>Calibri Light</vt:lpstr>
      <vt:lpstr>Nunito Black</vt:lpstr>
      <vt:lpstr>Sigmar One</vt:lpstr>
      <vt:lpstr>Tahoma</vt:lpstr>
      <vt:lpstr>Times New Roman</vt:lpstr>
      <vt:lpstr>杨任东竹石体-Medium</vt:lpstr>
      <vt:lpstr>2_Office Theme</vt:lpstr>
      <vt:lpstr>12_Office Theme</vt:lpstr>
      <vt:lpstr>9_Office Theme</vt:lpstr>
      <vt:lpstr>11_Office Theme</vt:lpstr>
      <vt:lpstr>Default Design</vt:lpstr>
      <vt:lpstr>Office 主题​​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139</cp:revision>
  <dcterms:created xsi:type="dcterms:W3CDTF">2020-08-05T14:38:50Z</dcterms:created>
  <dcterms:modified xsi:type="dcterms:W3CDTF">2025-01-05T13:59:55Z</dcterms:modified>
</cp:coreProperties>
</file>