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6" r:id="rId3"/>
    <p:sldId id="265" r:id="rId4"/>
    <p:sldId id="267" r:id="rId5"/>
    <p:sldId id="268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6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08904" y="580543"/>
            <a:ext cx="123974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8904" y="2834801"/>
            <a:ext cx="8686800" cy="44577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Mỗi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944" y="2667306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4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77661" y="4116457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7661" y="3994102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0115" y="5881890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94081" y="5747855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12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697FD-F34A-1696-3ED7-E74F0D383BC2}"/>
              </a:ext>
            </a:extLst>
          </p:cNvPr>
          <p:cNvSpPr txBox="1"/>
          <p:nvPr/>
        </p:nvSpPr>
        <p:spPr>
          <a:xfrm>
            <a:off x="5706566" y="199994"/>
            <a:ext cx="574836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20549" cy="992290"/>
            <a:chOff x="4539228" y="172432"/>
            <a:chExt cx="6115588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15588" cy="992290"/>
              <a:chOff x="4539228" y="172432"/>
              <a:chExt cx="6115588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15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19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018" t="6492" b="35388"/>
          <a:stretch/>
        </p:blipFill>
        <p:spPr>
          <a:xfrm>
            <a:off x="10234891" y="1821215"/>
            <a:ext cx="5486400" cy="4265553"/>
          </a:xfrm>
          <a:prstGeom prst="rect">
            <a:avLst/>
          </a:prstGeom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46919" y="2895600"/>
            <a:ext cx="86867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(ô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54" t="8889" r="6640" b="11111"/>
          <a:stretch/>
        </p:blipFill>
        <p:spPr>
          <a:xfrm>
            <a:off x="2270919" y="6324600"/>
            <a:ext cx="12877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85430" y="609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719" y="2167576"/>
            <a:ext cx="7134225" cy="263842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49817"/>
              </p:ext>
            </p:extLst>
          </p:nvPr>
        </p:nvGraphicFramePr>
        <p:xfrm>
          <a:off x="1617469" y="5012099"/>
          <a:ext cx="1170245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850">
                  <a:extLst>
                    <a:ext uri="{9D8B030D-6E8A-4147-A177-3AD203B41FA5}">
                      <a16:colId xmlns:a16="http://schemas.microsoft.com/office/drawing/2014/main" val="367184325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164947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05531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71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0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6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1964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8309736" y="568350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09737" y="639919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09738" y="700665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72017" y="571870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46141" y="69585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09736" y="569051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09737" y="634680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878326" y="5705528"/>
            <a:ext cx="65407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014867" y="63254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114683" y="7019669"/>
            <a:ext cx="67103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891458" y="6945360"/>
            <a:ext cx="74211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990670" y="6348468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24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9" y="914400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800" b="1" noProof="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noProof="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noProof="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noProof="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noProof="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noProof="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5 cm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15 cm. </a:t>
              </a:r>
              <a:r>
                <a:rPr lang="en-US" sz="38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154" t="15952" r="10297"/>
          <a:stretch/>
        </p:blipFill>
        <p:spPr>
          <a:xfrm>
            <a:off x="10348119" y="4191000"/>
            <a:ext cx="5105400" cy="2673178"/>
          </a:xfrm>
          <a:prstGeom prst="rect">
            <a:avLst/>
          </a:prstGeom>
        </p:spPr>
      </p:pic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737519" y="3793599"/>
            <a:ext cx="761316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 x 5  = 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số:75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298466" y="2636952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1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8701" y="1066800"/>
            <a:ext cx="15444393" cy="1846659"/>
            <a:chOff x="1470819" y="1921758"/>
            <a:chExt cx="9995499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ti-nô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bẻ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-la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rồi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chia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109119" y="3481148"/>
            <a:ext cx="603843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ti-nô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224" y="3450046"/>
            <a:ext cx="5486400" cy="50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6BC19B-F9F4-9EDF-8418-541FC23E912E}"/>
              </a:ext>
            </a:extLst>
          </p:cNvPr>
          <p:cNvSpPr txBox="1"/>
          <p:nvPr/>
        </p:nvSpPr>
        <p:spPr>
          <a:xfrm>
            <a:off x="1356519" y="4343400"/>
            <a:ext cx="1379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C324412-AF73-1994-3DE8-DA9C87972DD2}"/>
              </a:ext>
            </a:extLst>
          </p:cNvPr>
          <p:cNvSpPr/>
          <p:nvPr/>
        </p:nvSpPr>
        <p:spPr>
          <a:xfrm>
            <a:off x="5776119" y="609600"/>
            <a:ext cx="5562600" cy="25146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186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296</Words>
  <Application>Microsoft Office PowerPoint</Application>
  <PresentationFormat>Custom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2022-07-10T01:37:20Z</dcterms:created>
  <dcterms:modified xsi:type="dcterms:W3CDTF">2025-02-16T14:26:45Z</dcterms:modified>
</cp:coreProperties>
</file>