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sldIdLst>
    <p:sldId id="260" r:id="rId3"/>
    <p:sldId id="257" r:id="rId4"/>
    <p:sldId id="261" r:id="rId5"/>
    <p:sldId id="256" r:id="rId6"/>
    <p:sldId id="258" r:id="rId7"/>
    <p:sldId id="259" r:id="rId8"/>
    <p:sldId id="271" r:id="rId9"/>
    <p:sldId id="264" r:id="rId10"/>
    <p:sldId id="272" r:id="rId11"/>
    <p:sldId id="268" r:id="rId12"/>
    <p:sldId id="273" r:id="rId13"/>
    <p:sldId id="274" r:id="rId14"/>
    <p:sldId id="269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70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/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/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/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/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/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8" name="Picture 4" descr="Từ Điển Bằng Tranh Thế Giới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 panose="020F0502020204030204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/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/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/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 panose="020F0502020204030204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 panose="020F0502020204030204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/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/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/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/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/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/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/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/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/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/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Widescreen</PresentationFormat>
  <Paragraphs>44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Đỗ Tiến</cp:lastModifiedBy>
  <cp:revision>16</cp:revision>
  <dcterms:created xsi:type="dcterms:W3CDTF">2024-08-14T06:45:00Z</dcterms:created>
  <dcterms:modified xsi:type="dcterms:W3CDTF">2025-01-11T03:57:13Z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4EE669EC6D854C33BF85B2DF7BF561D5_12</vt:lpwstr>
  </property>
  <property fmtid="{D5CDD505-2E9C-101B-9397-08002B2CF9AE}" pid="3" name="KSOProductBuildVer">
    <vt:lpwstr>1033-12.2.0.18283</vt:lpwstr>
  </property>
</Properties>
</file>