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8"/>
  </p:notesMasterIdLst>
  <p:sldIdLst>
    <p:sldId id="340" r:id="rId2"/>
    <p:sldId id="337" r:id="rId3"/>
    <p:sldId id="338" r:id="rId4"/>
    <p:sldId id="287" r:id="rId5"/>
    <p:sldId id="288" r:id="rId6"/>
    <p:sldId id="289" r:id="rId7"/>
    <p:sldId id="291" r:id="rId8"/>
    <p:sldId id="263" r:id="rId9"/>
    <p:sldId id="264" r:id="rId10"/>
    <p:sldId id="260" r:id="rId11"/>
    <p:sldId id="265" r:id="rId12"/>
    <p:sldId id="292" r:id="rId13"/>
    <p:sldId id="293" r:id="rId14"/>
    <p:sldId id="294" r:id="rId15"/>
    <p:sldId id="261" r:id="rId16"/>
    <p:sldId id="280" r:id="rId17"/>
    <p:sldId id="335" r:id="rId18"/>
    <p:sldId id="336" r:id="rId19"/>
    <p:sldId id="295" r:id="rId20"/>
    <p:sldId id="339" r:id="rId21"/>
    <p:sldId id="296" r:id="rId22"/>
    <p:sldId id="297" r:id="rId23"/>
    <p:sldId id="299" r:id="rId24"/>
    <p:sldId id="298" r:id="rId25"/>
    <p:sldId id="300"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90"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smtClean="0">
                <a:solidFill>
                  <a:srgbClr val="FF0000"/>
                </a:solidFill>
                <a:latin typeface="Times New Roman" panose="02020603050405020304" pitchFamily="18" charset="0"/>
                <a:cs typeface="Times New Roman" panose="02020603050405020304" pitchFamily="18" charset="0"/>
              </a:rPr>
              <a:t>Hương Thảo: tranthao121004@gmail.com</a:t>
            </a:r>
            <a:endParaRPr lang="en-US" altLang="en-US"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AE639E-ED44-4F43-BCE0-0E1986BC55C5}" type="slidenum">
              <a:rPr lang="en-US" altLang="en-US" smtClean="0"/>
              <a:pPr/>
              <a:t>1</a:t>
            </a:fld>
            <a:endParaRPr lang="en-US" altLang="en-US" smtClean="0"/>
          </a:p>
        </p:txBody>
      </p:sp>
    </p:spTree>
    <p:extLst>
      <p:ext uri="{BB962C8B-B14F-4D97-AF65-F5344CB8AC3E}">
        <p14:creationId xmlns:p14="http://schemas.microsoft.com/office/powerpoint/2010/main" val="348226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2</a:t>
            </a:fld>
            <a:endParaRPr lang="en-US"/>
          </a:p>
        </p:txBody>
      </p:sp>
    </p:spTree>
    <p:extLst>
      <p:ext uri="{BB962C8B-B14F-4D97-AF65-F5344CB8AC3E}">
        <p14:creationId xmlns:p14="http://schemas.microsoft.com/office/powerpoint/2010/main" val="1560272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9FB-90D0-BDE4-626C-B7A58D887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2569F-7EC7-586B-AF92-D78FB426F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DE7C4-377B-5684-B099-1B8A3B44CB47}"/>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19833727-5558-6290-4928-F3762D3C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FD61-EA15-397E-4048-5CB2B8DC1DD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66532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839-1A67-AF49-CE2C-D301700E6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0E1DB-4DD0-9588-0394-E5B647F0F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7708-A8FE-03A5-98C8-EB0C32EAAD22}"/>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C6B81A33-A338-684F-49A3-F107F5DA3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93F5-745B-32E1-7E74-1EC9B9C66E2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57301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9A3E-5C05-48E0-669C-B5AFF384F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6082-4403-263C-667A-028934CF8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1590E-0B53-D4BB-7B76-5837AC416337}"/>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4E2B355B-E75A-104B-3367-9C5C5F91D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368B6-D1DA-A0E9-885B-0C90C2FCE7E5}"/>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4268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2049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269-9A68-CF39-A580-52C21B314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C2800-80EE-8B55-062A-A7084C3A6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7CB46-1E69-9F48-9AA0-80CFE9CD4C8F}"/>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53CBACDB-F773-B4C4-9B82-FF45D6445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8018D-D117-609F-44FF-4D94804C931E}"/>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70116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A495-5502-AADB-A5A8-ABBE9B045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D5CCD-DF38-D369-1340-63F978445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8FDB5-F190-27FA-5731-8DA3907120EA}"/>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51733487-E751-D311-373F-65C78EF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7B456-2C63-D0A3-8FD4-1B39C2E126FA}"/>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85430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8E9D-5414-B1F4-388D-E377948F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6440-BC65-EC82-7A0B-D48DB64E5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86E6-9C89-0F1A-6B2C-00E526FB9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E95E3-C19F-2886-3845-57FFCDFB709F}"/>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6" name="Footer Placeholder 5">
            <a:extLst>
              <a:ext uri="{FF2B5EF4-FFF2-40B4-BE49-F238E27FC236}">
                <a16:creationId xmlns:a16="http://schemas.microsoft.com/office/drawing/2014/main" id="{77D8D63E-9487-DE4A-739F-E49E7505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663D5-DD44-281D-0D37-C3A3E42C806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59695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B5E-082B-879D-EC7F-A36D18EA1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1AA4E-62F6-2691-AC21-FA44F6A52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21383-10C2-A0BB-6255-28BA823188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194C7-2FE9-8A76-B2F5-3DD00621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FA45A-6445-915B-89F6-29CE156B2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E2CDE-956F-F622-3BA1-31636BA766C9}"/>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8" name="Footer Placeholder 7">
            <a:extLst>
              <a:ext uri="{FF2B5EF4-FFF2-40B4-BE49-F238E27FC236}">
                <a16:creationId xmlns:a16="http://schemas.microsoft.com/office/drawing/2014/main" id="{0CA7E5AD-8D5F-9137-179C-FCDD3A8385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87FDC-B676-5885-711B-9AA92A7487EF}"/>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41965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A690-B550-47C6-808C-77F233D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197F0-5F09-1737-B2C6-DDC4863F8A2D}"/>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4" name="Footer Placeholder 3">
            <a:extLst>
              <a:ext uri="{FF2B5EF4-FFF2-40B4-BE49-F238E27FC236}">
                <a16:creationId xmlns:a16="http://schemas.microsoft.com/office/drawing/2014/main" id="{FDAE815B-CAD8-9212-2683-3B1A0DD79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517BB-EAB8-042F-0EE1-2AC9F1B1B44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8736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1D31A-F597-611A-94C9-07E5D87A30F4}"/>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3" name="Footer Placeholder 2">
            <a:extLst>
              <a:ext uri="{FF2B5EF4-FFF2-40B4-BE49-F238E27FC236}">
                <a16:creationId xmlns:a16="http://schemas.microsoft.com/office/drawing/2014/main" id="{25FB755C-A4F7-4129-A787-29193AAB0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6F806-79BF-89F2-8C67-AC4001BBCD09}"/>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6993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676-BBE7-23EA-61EE-CB2DA0CE2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B8A85A-913E-CEB6-8FA1-E9D10C00B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6D3F-913C-FFFD-2887-29DEF249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2A0DE-5326-DC33-6DF6-5B31EFB06DBD}"/>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6" name="Footer Placeholder 5">
            <a:extLst>
              <a:ext uri="{FF2B5EF4-FFF2-40B4-BE49-F238E27FC236}">
                <a16:creationId xmlns:a16="http://schemas.microsoft.com/office/drawing/2014/main" id="{FE816478-6E6D-AA62-A6D9-9858993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864C-4690-4D46-40DF-A906ABD1B4B1}"/>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15280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A22-E402-F2C9-76FE-75C21124F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1230E-09B7-9AB4-DB72-82E5CDF2B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FF3A9-0BE1-3BB4-10F2-FDEB84FAB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B98D-876A-1FC1-E1D2-67B3F915DA5D}"/>
              </a:ext>
            </a:extLst>
          </p:cNvPr>
          <p:cNvSpPr>
            <a:spLocks noGrp="1"/>
          </p:cNvSpPr>
          <p:nvPr>
            <p:ph type="dt" sz="half" idx="10"/>
          </p:nvPr>
        </p:nvSpPr>
        <p:spPr/>
        <p:txBody>
          <a:bodyPr/>
          <a:lstStyle/>
          <a:p>
            <a:fld id="{C9DC7479-3B14-4199-BACE-BDE836EFA112}" type="datetimeFigureOut">
              <a:rPr lang="en-US" smtClean="0"/>
              <a:t>12/14/2023</a:t>
            </a:fld>
            <a:endParaRPr lang="en-US"/>
          </a:p>
        </p:txBody>
      </p:sp>
      <p:sp>
        <p:nvSpPr>
          <p:cNvPr id="6" name="Footer Placeholder 5">
            <a:extLst>
              <a:ext uri="{FF2B5EF4-FFF2-40B4-BE49-F238E27FC236}">
                <a16:creationId xmlns:a16="http://schemas.microsoft.com/office/drawing/2014/main" id="{D1F2CD1C-697B-EB06-3AE3-09BF8A919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71FD0-686C-EDF1-8A4A-C6388929322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95809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C9E677-4324-B453-930C-B6AA4A603E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9A966B-B18E-5C0C-513A-F877BDDE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3340A-B97D-E368-9C63-99DA2C5A9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4262-D6E1-BC14-237D-E335D773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C7479-3B14-4199-BACE-BDE836EFA112}" type="datetimeFigureOut">
              <a:rPr lang="en-US" smtClean="0"/>
              <a:t>12/14/2023</a:t>
            </a:fld>
            <a:endParaRPr lang="en-US"/>
          </a:p>
        </p:txBody>
      </p:sp>
      <p:sp>
        <p:nvSpPr>
          <p:cNvPr id="5" name="Footer Placeholder 4">
            <a:extLst>
              <a:ext uri="{FF2B5EF4-FFF2-40B4-BE49-F238E27FC236}">
                <a16:creationId xmlns:a16="http://schemas.microsoft.com/office/drawing/2014/main" id="{EA9963BA-7EF4-3797-0FE8-5A3FE67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641B1-41EA-7E05-6499-68C87BC2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9664D-162D-4CBB-B91C-A512443AE475}" type="slidenum">
              <a:rPr lang="en-US" smtClean="0"/>
              <a:t>‹#›</a:t>
            </a:fld>
            <a:endParaRPr lang="en-US"/>
          </a:p>
        </p:txBody>
      </p:sp>
    </p:spTree>
    <p:extLst>
      <p:ext uri="{BB962C8B-B14F-4D97-AF65-F5344CB8AC3E}">
        <p14:creationId xmlns:p14="http://schemas.microsoft.com/office/powerpoint/2010/main" val="15086258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19" r:id="rId13"/>
    <p:sldLayoutId id="2147483820" r:id="rId14"/>
    <p:sldLayoutId id="2147483821" r:id="rId15"/>
    <p:sldLayoutId id="21474838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6.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2.sv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3.sv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5800725"/>
            <a:ext cx="1219041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88913"/>
            <a:ext cx="113125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55338" y="4625975"/>
            <a:ext cx="1325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7213" y="4484688"/>
            <a:ext cx="55991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988" y="1638300"/>
            <a:ext cx="4071938"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itle 3"/>
          <p:cNvSpPr>
            <a:spLocks noGrp="1"/>
          </p:cNvSpPr>
          <p:nvPr>
            <p:ph type="title"/>
          </p:nvPr>
        </p:nvSpPr>
        <p:spPr>
          <a:xfrm>
            <a:off x="90684" y="900113"/>
            <a:ext cx="12012220" cy="1143000"/>
          </a:xfrm>
        </p:spPr>
        <p:txBody>
          <a:bodyPr>
            <a:normAutofit fontScale="90000"/>
          </a:bodyPr>
          <a:lstStyle/>
          <a:p>
            <a:r>
              <a:rPr lang="vi-VN" altLang="en-US" dirty="0" smtClean="0">
                <a:solidFill>
                  <a:srgbClr val="FF0000"/>
                </a:solidFill>
                <a:latin typeface="Times New Roman" panose="02020603050405020304" pitchFamily="18" charset="0"/>
                <a:cs typeface="Times New Roman" panose="02020603050405020304" pitchFamily="18" charset="0"/>
              </a:rPr>
              <a:t>NHIỆT LIỆT CHÀO MỪNG QUÝ </a:t>
            </a:r>
            <a:r>
              <a:rPr lang="vi-VN" altLang="en-US" dirty="0" smtClean="0">
                <a:solidFill>
                  <a:srgbClr val="FF0000"/>
                </a:solidFill>
                <a:latin typeface="Times New Roman" panose="02020603050405020304" pitchFamily="18" charset="0"/>
                <a:cs typeface="Times New Roman" panose="02020603050405020304" pitchFamily="18" charset="0"/>
              </a:rPr>
              <a:t>THẦY CÔ </a:t>
            </a:r>
            <a:r>
              <a:rPr lang="vi-VN" altLang="en-US" dirty="0" smtClean="0">
                <a:solidFill>
                  <a:srgbClr val="FF0000"/>
                </a:solidFill>
                <a:latin typeface="Times New Roman" panose="02020603050405020304" pitchFamily="18" charset="0"/>
                <a:cs typeface="Times New Roman" panose="02020603050405020304" pitchFamily="18" charset="0"/>
              </a:rPr>
              <a:t>GIÁO</a:t>
            </a:r>
            <a:endParaRPr lang="en-US" altLang="en-US"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1630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250"/>
                                        <p:tgtEl>
                                          <p:spTgt spid="2"/>
                                        </p:tgtEl>
                                      </p:cBhvr>
                                    </p:animEffect>
                                  </p:childTnLst>
                                </p:cTn>
                              </p:par>
                            </p:childTnLst>
                          </p:cTn>
                        </p:par>
                        <p:par>
                          <p:cTn id="11" fill="hold" nodeType="afterGroup">
                            <p:stCondLst>
                              <p:cond delay="1250"/>
                            </p:stCondLst>
                            <p:childTnLst>
                              <p:par>
                                <p:cTn id="12" presetID="47"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250"/>
                            </p:stCondLst>
                            <p:childTnLst>
                              <p:par>
                                <p:cTn id="18" presetID="4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8"/>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cstate="hqprint">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colorTemperature colorTemp="4700"/>
                    </a14:imgEffect>
                    <a14:imgEffect>
                      <a14:saturation sat="118000"/>
                    </a14:imgEffect>
                  </a14:imgLayer>
                </a14:imgProps>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5"/>
          <a:stretch>
            <a:fillRect/>
          </a:stretch>
        </p:blipFill>
        <p:spPr>
          <a:xfrm>
            <a:off x="1397725" y="932471"/>
            <a:ext cx="9653451" cy="4993057"/>
          </a:xfrm>
          <a:prstGeom prst="rect">
            <a:avLst/>
          </a:prstGeom>
        </p:spPr>
      </p:pic>
      <p:sp>
        <p:nvSpPr>
          <p:cNvPr id="13" name="Hộp Văn bản 1"/>
          <p:cNvSpPr txBox="1"/>
          <p:nvPr/>
        </p:nvSpPr>
        <p:spPr>
          <a:xfrm>
            <a:off x="2113808" y="1603530"/>
            <a:ext cx="78183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err="1">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Thứ</a:t>
            </a:r>
            <a:r>
              <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 … </a:t>
            </a:r>
            <a:r>
              <a:rPr kumimoji="0" lang="en-US" sz="4000" b="0" i="0" u="none" strike="noStrike" kern="0" cap="none" spc="0" normalizeH="0" baseline="0" noProof="0" dirty="0" err="1">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ngày</a:t>
            </a:r>
            <a:r>
              <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 … </a:t>
            </a:r>
            <a:r>
              <a:rPr kumimoji="0" lang="en-US" sz="4000" b="0" i="0" u="none" strike="noStrike" kern="0" cap="none" spc="0" normalizeH="0" baseline="0" noProof="0" dirty="0" err="1">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tháng</a:t>
            </a:r>
            <a:r>
              <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 … </a:t>
            </a:r>
            <a:r>
              <a:rPr kumimoji="0" lang="en-US" sz="4000" b="0" i="0" u="none" strike="noStrike" kern="0" cap="none" spc="0" normalizeH="0" baseline="0" noProof="0" dirty="0" err="1">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năm</a:t>
            </a:r>
            <a:r>
              <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 …</a:t>
            </a:r>
          </a:p>
        </p:txBody>
      </p:sp>
      <p:pic>
        <p:nvPicPr>
          <p:cNvPr id="8" name="Picture 7">
            <a:extLst>
              <a:ext uri="{FF2B5EF4-FFF2-40B4-BE49-F238E27FC236}">
                <a16:creationId xmlns:a16="http://schemas.microsoft.com/office/drawing/2014/main" id="{26913E0F-1216-17B8-C8F4-67208D59DCBC}"/>
              </a:ext>
            </a:extLst>
          </p:cNvPr>
          <p:cNvPicPr>
            <a:picLocks noChangeAspect="1"/>
          </p:cNvPicPr>
          <p:nvPr/>
        </p:nvPicPr>
        <p:blipFill>
          <a:blip r:embed="rId6"/>
          <a:stretch>
            <a:fillRect/>
          </a:stretch>
        </p:blipFill>
        <p:spPr>
          <a:xfrm>
            <a:off x="1837575" y="2465014"/>
            <a:ext cx="9004596" cy="2280102"/>
          </a:xfrm>
          <a:prstGeom prst="rect">
            <a:avLst/>
          </a:prstGeom>
        </p:spPr>
      </p:pic>
    </p:spTree>
    <p:extLst>
      <p:ext uri="{BB962C8B-B14F-4D97-AF65-F5344CB8AC3E}">
        <p14:creationId xmlns:p14="http://schemas.microsoft.com/office/powerpoint/2010/main" val="37541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oa Văn Học Xanh Psd Lớp Quảng Cáo Nền Hoa Văn Học Nền Xanh Đơ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5" y="-14748"/>
            <a:ext cx="12346745" cy="672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4748"/>
            <a:ext cx="12192000" cy="8586966"/>
          </a:xfrm>
          <a:prstGeom prst="rect">
            <a:avLst/>
          </a:prstGeom>
        </p:spPr>
        <p:txBody>
          <a:bodyPr wrap="square">
            <a:spAutoFit/>
          </a:bodyPr>
          <a:lstStyle/>
          <a:p>
            <a:pPr algn="just"/>
            <a:r>
              <a:rPr lang="en-US" dirty="0">
                <a:solidFill>
                  <a:srgbClr val="444444"/>
                </a:solidFill>
                <a:latin typeface="Times New Roman" pitchFamily="18" charset="0"/>
                <a:cs typeface="Times New Roman" pitchFamily="18" charset="0"/>
              </a:rPr>
              <a:t>    </a:t>
            </a:r>
            <a:r>
              <a:rPr lang="vi-VN" dirty="0">
                <a:solidFill>
                  <a:srgbClr val="444444"/>
                </a:solidFill>
                <a:latin typeface="Times New Roman" pitchFamily="18" charset="0"/>
                <a:cs typeface="Times New Roman" pitchFamily="18" charset="0"/>
              </a:rPr>
              <a:t>“</a:t>
            </a:r>
            <a:r>
              <a:rPr lang="vi-VN" sz="2400" b="1" dirty="0">
                <a:solidFill>
                  <a:srgbClr val="FF0000"/>
                </a:solidFill>
                <a:latin typeface="Times New Roman" pitchFamily="18" charset="0"/>
                <a:cs typeface="Times New Roman" pitchFamily="18" charset="0"/>
              </a:rPr>
              <a:t>Meo! Meo! Meo!”</a:t>
            </a:r>
            <a:r>
              <a:rPr lang="en-US" sz="2400" b="1" dirty="0">
                <a:solidFill>
                  <a:srgbClr val="FF0000"/>
                </a:solidFill>
                <a:latin typeface="Times New Roman" pitchFamily="18" charset="0"/>
                <a:cs typeface="Times New Roman" pitchFamily="18" charset="0"/>
              </a:rPr>
              <a:t>.</a:t>
            </a:r>
            <a:r>
              <a:rPr lang="vi-VN" sz="2400" b="1" dirty="0">
                <a:solidFill>
                  <a:srgbClr val="FF0000"/>
                </a:solidFill>
                <a:latin typeface="Times New Roman" pitchFamily="18" charset="0"/>
                <a:cs typeface="Times New Roman" pitchFamily="18" charset="0"/>
              </a:rPr>
              <a:t> Vừa về tới nhà, chú Bông Bông đã quấn lấy chân em mừng rỡ ra mặt. Đó là chú mèo ba xin được ở trong nhà một người bạn thân năm em tròn tám tuổi.</a:t>
            </a:r>
          </a:p>
          <a:p>
            <a:pPr algn="just"/>
            <a:r>
              <a:rPr lang="en-US" sz="2400" b="1" dirty="0">
                <a:solidFill>
                  <a:srgbClr val="C00000"/>
                </a:solidFill>
                <a:latin typeface="Times New Roman" pitchFamily="18" charset="0"/>
                <a:cs typeface="Times New Roman" pitchFamily="18" charset="0"/>
              </a:rPr>
              <a:t>      </a:t>
            </a:r>
            <a:r>
              <a:rPr lang="vi-VN" sz="2400" b="1" dirty="0">
                <a:solidFill>
                  <a:srgbClr val="C00000"/>
                </a:solidFill>
                <a:latin typeface="Times New Roman" pitchFamily="18" charset="0"/>
                <a:cs typeface="Times New Roman" pitchFamily="18" charset="0"/>
              </a:rPr>
              <a:t>Chú mèo có bộ lông trắng muốt nên em đặt tên cho nó là Bông Bông. Khi mới đưa về chú chỉ to bằng chai nước suối Lavie loại nhỏ. Một năm sau chú đã to bằng chiếc bình thủy Rạng Đông. Bông Bông có cái đầu tròn xoe ngộ nghĩnh to bằng quả bóng nhựa của em. Đôi tai rất thính. Chỉ một tiếng động nhỏ chú cũng phát hiện được nó phát ra từ hướng nào. Đôi mắt của chú tròn vành vạnh và trong xanh như màu nước biển. Cái mũi thì nhỏ xíu phơn phớt màu hồng lúc nào cũng ươn ướt như người bị sổ mũi. Hai bên mép là bộ ria trắng như cước vểnh lên mỗi khi đánh hơi thấy con mồi. Thân hình chú dài, thon thả và mềm mại như các diễn viên xiếc. Mỗi khi chú vươn vai, c</a:t>
            </a:r>
            <a:r>
              <a:rPr lang="en-US" sz="2400" b="1" dirty="0">
                <a:solidFill>
                  <a:srgbClr val="C00000"/>
                </a:solidFill>
                <a:latin typeface="Times New Roman" pitchFamily="18" charset="0"/>
                <a:cs typeface="Times New Roman" pitchFamily="18" charset="0"/>
              </a:rPr>
              <a:t>á</a:t>
            </a:r>
            <a:r>
              <a:rPr lang="vi-VN" sz="2400" b="1" dirty="0">
                <a:solidFill>
                  <a:srgbClr val="C00000"/>
                </a:solidFill>
                <a:latin typeface="Times New Roman" pitchFamily="18" charset="0"/>
                <a:cs typeface="Times New Roman" pitchFamily="18" charset="0"/>
              </a:rPr>
              <a:t>i đuôi cong lên như hình một dấu ngã. Bộ lông thì dày, mịn, nhuyễn như nhung. Bàn chân phía dưới có nệm thịt dày màu hồng nhạt, giúp chú di chuyển nhẹ nhàng không gây ra tiếng động. Ngón chân có móng dài sắc ngọt. Những lúc vui chú cào cào vào người, em cảm giác nhồn nhột.</a:t>
            </a:r>
          </a:p>
          <a:p>
            <a:pPr algn="just"/>
            <a:r>
              <a:rPr lang="en-US" sz="2400" b="1" dirty="0">
                <a:solidFill>
                  <a:srgbClr val="C00000"/>
                </a:solidFill>
                <a:latin typeface="Times New Roman" pitchFamily="18" charset="0"/>
                <a:cs typeface="Times New Roman" pitchFamily="18" charset="0"/>
              </a:rPr>
              <a:t>     </a:t>
            </a:r>
            <a:r>
              <a:rPr lang="vi-VN" sz="2400" b="1" dirty="0">
                <a:solidFill>
                  <a:srgbClr val="C00000"/>
                </a:solidFill>
                <a:latin typeface="Times New Roman" pitchFamily="18" charset="0"/>
                <a:cs typeface="Times New Roman" pitchFamily="18" charset="0"/>
              </a:rPr>
              <a:t>Ban ngày, chú như một cậu ấm hiền lành và thích nhõng nhẽo. Nhưng khi đêm xuống, chú như một trinh sát lành nghề nhanh nhẹn và hoạt bát vô cùng. Chú thường đi vòng trong nhà rồi dừng lại ở những chỗ mà chú nghi là lũ chuột thường hay thăm viếng.</a:t>
            </a:r>
          </a:p>
          <a:p>
            <a:pPr algn="just"/>
            <a:r>
              <a:rPr lang="en-US" sz="2400" b="1" dirty="0">
                <a:solidFill>
                  <a:srgbClr val="C00000"/>
                </a:solidFill>
                <a:latin typeface="Times New Roman" pitchFamily="18" charset="0"/>
                <a:cs typeface="Times New Roman" pitchFamily="18" charset="0"/>
              </a:rPr>
              <a:t>      </a:t>
            </a:r>
            <a:r>
              <a:rPr lang="vi-VN" sz="2400" b="1" dirty="0">
                <a:solidFill>
                  <a:srgbClr val="C00000"/>
                </a:solidFill>
                <a:latin typeface="Times New Roman" pitchFamily="18" charset="0"/>
                <a:cs typeface="Times New Roman" pitchFamily="18" charset="0"/>
              </a:rPr>
              <a:t>Buổi sáng, khi nắng vàng phủ khắp sân, mèo nằm cạnh gốc cau, phưỡn cái bụng trắng hồng, mắt lim dim nhìn những áng mây trắng như bông lững lờ trôi trên nền trời xanh cao vời vợi, thật đáng yêu. Có lúc chú giơ chân lên miệng liếm liếm rồi ngồi xổm dậy, quẹt quẹt cái mặt như người gãi ngứa.</a:t>
            </a:r>
          </a:p>
          <a:p>
            <a:pPr algn="just"/>
            <a:r>
              <a:rPr lang="en-US" sz="2400" b="1" dirty="0">
                <a:solidFill>
                  <a:srgbClr val="C00000"/>
                </a:solidFill>
                <a:latin typeface="Times New Roman" pitchFamily="18" charset="0"/>
                <a:cs typeface="Times New Roman" pitchFamily="18" charset="0"/>
              </a:rPr>
              <a:t>      </a:t>
            </a:r>
            <a:r>
              <a:rPr lang="vi-VN" sz="2400" b="1" dirty="0">
                <a:solidFill>
                  <a:srgbClr val="C00000"/>
                </a:solidFill>
                <a:latin typeface="Times New Roman" pitchFamily="18" charset="0"/>
                <a:cs typeface="Times New Roman" pitchFamily="18" charset="0"/>
              </a:rPr>
              <a:t>Em rất quý Mèo Bông Bông vì từ khi có chú, em như có thêm một người bạn luôn ở cạnh. </a:t>
            </a:r>
            <a:r>
              <a:rPr lang="en-US" sz="2400" b="1" dirty="0">
                <a:solidFill>
                  <a:srgbClr val="C00000"/>
                </a:solidFill>
                <a:latin typeface="Times New Roman" pitchFamily="18" charset="0"/>
                <a:cs typeface="Times New Roman" pitchFamily="18" charset="0"/>
              </a:rPr>
              <a:t>Đ</a:t>
            </a:r>
            <a:r>
              <a:rPr lang="vi-VN" sz="2400" b="1" dirty="0">
                <a:solidFill>
                  <a:srgbClr val="C00000"/>
                </a:solidFill>
                <a:latin typeface="Times New Roman" pitchFamily="18" charset="0"/>
                <a:cs typeface="Times New Roman" pitchFamily="18" charset="0"/>
              </a:rPr>
              <a:t>iều đáng mừng hơn cả là lũ chuột tự nhiên biến đi đâu mất. Nó đúng là một con vật hữu ích, đáng yêu, đáng quý.</a:t>
            </a:r>
          </a:p>
        </p:txBody>
      </p:sp>
    </p:spTree>
    <p:extLst>
      <p:ext uri="{BB962C8B-B14F-4D97-AF65-F5344CB8AC3E}">
        <p14:creationId xmlns:p14="http://schemas.microsoft.com/office/powerpoint/2010/main" val="2484156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861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ongvatgiadin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258097"/>
            <a:ext cx="8991600" cy="644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84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1379</Words>
  <Application>Microsoft Office PowerPoint</Application>
  <PresentationFormat>Widescreen</PresentationFormat>
  <Paragraphs>129</Paragraphs>
  <Slides>26</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Malgun Gothic</vt:lpstr>
      <vt:lpstr>Microsoft YaHei</vt:lpstr>
      <vt:lpstr>Arial</vt:lpstr>
      <vt:lpstr>Avenir</vt:lpstr>
      <vt:lpstr>Calibri</vt:lpstr>
      <vt:lpstr>Calibri Light</vt:lpstr>
      <vt:lpstr>Cambria</vt:lpstr>
      <vt:lpstr>Lobster</vt:lpstr>
      <vt:lpstr>Open Sans</vt:lpstr>
      <vt:lpstr>Sigmar One</vt:lpstr>
      <vt:lpstr>Times New Roman</vt:lpstr>
      <vt:lpstr>UTM Duepuntozero</vt:lpstr>
      <vt:lpstr>WoodType-Demi</vt:lpstr>
      <vt:lpstr>Custom Design</vt:lpstr>
      <vt:lpstr>NHIỆT LIỆT CHÀO MỪNG QUÝ THẦY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45</cp:revision>
  <dcterms:created xsi:type="dcterms:W3CDTF">2023-10-10T01:58:50Z</dcterms:created>
  <dcterms:modified xsi:type="dcterms:W3CDTF">2023-12-14T01:03:50Z</dcterms:modified>
  <cp:category>9Slide.vn</cp:category>
</cp:coreProperties>
</file>