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78" r:id="rId3"/>
  </p:sldMasterIdLst>
  <p:sldIdLst>
    <p:sldId id="298" r:id="rId4"/>
    <p:sldId id="299" r:id="rId5"/>
    <p:sldId id="300" r:id="rId6"/>
    <p:sldId id="334" r:id="rId7"/>
    <p:sldId id="258" r:id="rId8"/>
    <p:sldId id="329" r:id="rId9"/>
    <p:sldId id="335" r:id="rId10"/>
    <p:sldId id="327" r:id="rId11"/>
    <p:sldId id="337" r:id="rId12"/>
    <p:sldId id="336" r:id="rId13"/>
    <p:sldId id="331" r:id="rId14"/>
    <p:sldId id="332" r:id="rId15"/>
    <p:sldId id="338" r:id="rId16"/>
    <p:sldId id="296" r:id="rId17"/>
    <p:sldId id="297" r:id="rId18"/>
  </p:sldIdLst>
  <p:sldSz cx="18288000" cy="10287000"/>
  <p:notesSz cx="6858000" cy="9144000"/>
  <p:embeddedFontLst>
    <p:embeddedFont>
      <p:font typeface="#9Slide02 Noi dung dai" panose="02000000000000000000" pitchFamily="2" charset="0"/>
      <p:regular r:id="rId19"/>
    </p:embeddedFont>
    <p:embeddedFont>
      <p:font typeface="#9Slide02 Tieu de dai" panose="02000000000000000000" pitchFamily="2" charset="0"/>
      <p:bold r:id="rId20"/>
    </p:embeddedFont>
    <p:embeddedFont>
      <p:font typeface="#9Slide03 BoosterNextFYBlack" panose="02000A03000000020004" pitchFamily="2" charset="-93"/>
      <p:regular r:id="rId21"/>
    </p:embeddedFont>
    <p:embeddedFont>
      <p:font typeface="Arial-Rounded" panose="020B0500000000000000" charset="-93"/>
      <p:regular r:id="rId22"/>
    </p:embeddedFont>
    <p:embeddedFont>
      <p:font typeface="UTM Chickenhawk" panose="0204060305050602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2A3CB865-D096-42CF-987F-591269764CA5}">
          <p14:sldIdLst>
            <p14:sldId id="298"/>
            <p14:sldId id="299"/>
          </p14:sldIdLst>
        </p14:section>
        <p14:section name="Mục Tóm tắt" id="{5378A98F-ED78-4DB9-B9CF-71F2C2EC8F6E}">
          <p14:sldIdLst>
            <p14:sldId id="300"/>
          </p14:sldIdLst>
        </p14:section>
        <p14:section name="Mục 1" id="{154B91E6-5F90-4BB0-924C-CE52E0BB96A4}">
          <p14:sldIdLst>
            <p14:sldId id="334"/>
            <p14:sldId id="258"/>
            <p14:sldId id="329"/>
          </p14:sldIdLst>
        </p14:section>
        <p14:section name="Mục 2" id="{C2D5E519-6C2F-41E6-8C86-588CB44F21D0}">
          <p14:sldIdLst>
            <p14:sldId id="335"/>
            <p14:sldId id="327"/>
            <p14:sldId id="337"/>
          </p14:sldIdLst>
        </p14:section>
        <p14:section name="Mục 3" id="{1A7AD817-F796-4FE1-8889-F260AD55ED89}">
          <p14:sldIdLst>
            <p14:sldId id="336"/>
            <p14:sldId id="331"/>
            <p14:sldId id="332"/>
            <p14:sldId id="338"/>
          </p14:sldIdLst>
        </p14:section>
        <p14:section name="Phụ lục" id="{6B78E0CF-9B8F-4667-B94E-86F835F22388}">
          <p14:sldIdLst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  <a:srgbClr val="FFFFFF"/>
    <a:srgbClr val="11255C"/>
    <a:srgbClr val="0551B8"/>
    <a:srgbClr val="006600"/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4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16T02:44:56.34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1,'1551'0,"-1499"0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5T01:29:40.25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1,'1551'0,"-1499"0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5T01:29:51.99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1,'1551'0,"-1499"0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5T01:29:57.44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1,'1551'0,"-1499"0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5T01:30:01.98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1,'1551'0,"-1499"0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5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2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5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8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69" indent="0" algn="ctr">
              <a:buNone/>
              <a:defRPr sz="3000"/>
            </a:lvl2pPr>
            <a:lvl3pPr marL="1371738" indent="0" algn="ctr">
              <a:buNone/>
              <a:defRPr sz="2700"/>
            </a:lvl3pPr>
            <a:lvl4pPr marL="2057607" indent="0" algn="ctr">
              <a:buNone/>
              <a:defRPr sz="2400"/>
            </a:lvl4pPr>
            <a:lvl5pPr marL="2743475" indent="0" algn="ctr">
              <a:buNone/>
              <a:defRPr sz="2400"/>
            </a:lvl5pPr>
            <a:lvl6pPr marL="3429342" indent="0" algn="ctr">
              <a:buNone/>
              <a:defRPr sz="2400"/>
            </a:lvl6pPr>
            <a:lvl7pPr marL="4115213" indent="0" algn="ctr">
              <a:buNone/>
              <a:defRPr sz="2400"/>
            </a:lvl7pPr>
            <a:lvl8pPr marL="4801080" indent="0" algn="ctr">
              <a:buNone/>
              <a:defRPr sz="2400"/>
            </a:lvl8pPr>
            <a:lvl9pPr marL="5486949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4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6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41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69" indent="0">
              <a:buNone/>
              <a:defRPr sz="4200"/>
            </a:lvl2pPr>
            <a:lvl3pPr marL="1371738" indent="0">
              <a:buNone/>
              <a:defRPr sz="3600"/>
            </a:lvl3pPr>
            <a:lvl4pPr marL="2057607" indent="0">
              <a:buNone/>
              <a:defRPr sz="3000"/>
            </a:lvl4pPr>
            <a:lvl5pPr marL="2743475" indent="0">
              <a:buNone/>
              <a:defRPr sz="3000"/>
            </a:lvl5pPr>
            <a:lvl6pPr marL="3429342" indent="0">
              <a:buNone/>
              <a:defRPr sz="3000"/>
            </a:lvl6pPr>
            <a:lvl7pPr marL="4115213" indent="0">
              <a:buNone/>
              <a:defRPr sz="3000"/>
            </a:lvl7pPr>
            <a:lvl8pPr marL="4801080" indent="0">
              <a:buNone/>
              <a:defRPr sz="3000"/>
            </a:lvl8pPr>
            <a:lvl9pPr marL="5486949" indent="0">
              <a:buNone/>
              <a:defRPr sz="3000"/>
            </a:lvl9pPr>
          </a:lstStyle>
          <a:p>
            <a:r>
              <a:rPr lang="vi-VN"/>
              <a:t>Bấm biểu tượng để thêm hình ảnh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6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69" indent="0">
              <a:buNone/>
              <a:defRPr sz="2100"/>
            </a:lvl2pPr>
            <a:lvl3pPr marL="1371738" indent="0">
              <a:buNone/>
              <a:defRPr sz="1800"/>
            </a:lvl3pPr>
            <a:lvl4pPr marL="2057607" indent="0">
              <a:buNone/>
              <a:defRPr sz="1500"/>
            </a:lvl4pPr>
            <a:lvl5pPr marL="2743475" indent="0">
              <a:buNone/>
              <a:defRPr sz="1500"/>
            </a:lvl5pPr>
            <a:lvl6pPr marL="3429342" indent="0">
              <a:buNone/>
              <a:defRPr sz="1500"/>
            </a:lvl6pPr>
            <a:lvl7pPr marL="4115213" indent="0">
              <a:buNone/>
              <a:defRPr sz="1500"/>
            </a:lvl7pPr>
            <a:lvl8pPr marL="4801080" indent="0">
              <a:buNone/>
              <a:defRPr sz="1500"/>
            </a:lvl8pPr>
            <a:lvl9pPr marL="5486949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5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57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2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4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41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93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32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03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2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00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9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73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0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9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7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9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7" indent="0">
              <a:buNone/>
              <a:defRPr sz="2000" b="1"/>
            </a:lvl2pPr>
            <a:lvl3pPr marL="914490" indent="0">
              <a:buNone/>
              <a:defRPr sz="1800" b="1"/>
            </a:lvl3pPr>
            <a:lvl4pPr marL="1371738" indent="0">
              <a:buNone/>
              <a:defRPr sz="1601" b="1"/>
            </a:lvl4pPr>
            <a:lvl5pPr marL="1828983" indent="0">
              <a:buNone/>
              <a:defRPr sz="1601" b="1"/>
            </a:lvl5pPr>
            <a:lvl6pPr marL="2286228" indent="0">
              <a:buNone/>
              <a:defRPr sz="1601" b="1"/>
            </a:lvl6pPr>
            <a:lvl7pPr marL="2743475" indent="0">
              <a:buNone/>
              <a:defRPr sz="1601" b="1"/>
            </a:lvl7pPr>
            <a:lvl8pPr marL="3200721" indent="0">
              <a:buNone/>
              <a:defRPr sz="1601" b="1"/>
            </a:lvl8pPr>
            <a:lvl9pPr marL="3657966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7" indent="0">
              <a:buNone/>
              <a:defRPr sz="2000" b="1"/>
            </a:lvl2pPr>
            <a:lvl3pPr marL="914490" indent="0">
              <a:buNone/>
              <a:defRPr sz="1800" b="1"/>
            </a:lvl3pPr>
            <a:lvl4pPr marL="1371738" indent="0">
              <a:buNone/>
              <a:defRPr sz="1601" b="1"/>
            </a:lvl4pPr>
            <a:lvl5pPr marL="1828983" indent="0">
              <a:buNone/>
              <a:defRPr sz="1601" b="1"/>
            </a:lvl5pPr>
            <a:lvl6pPr marL="2286228" indent="0">
              <a:buNone/>
              <a:defRPr sz="1601" b="1"/>
            </a:lvl6pPr>
            <a:lvl7pPr marL="2743475" indent="0">
              <a:buNone/>
              <a:defRPr sz="1601" b="1"/>
            </a:lvl7pPr>
            <a:lvl8pPr marL="3200721" indent="0">
              <a:buNone/>
              <a:defRPr sz="1601" b="1"/>
            </a:lvl8pPr>
            <a:lvl9pPr marL="3657966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7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5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47" indent="0">
              <a:buNone/>
              <a:defRPr sz="1200"/>
            </a:lvl2pPr>
            <a:lvl3pPr marL="914490" indent="0">
              <a:buNone/>
              <a:defRPr sz="1001"/>
            </a:lvl3pPr>
            <a:lvl4pPr marL="1371738" indent="0">
              <a:buNone/>
              <a:defRPr sz="900"/>
            </a:lvl4pPr>
            <a:lvl5pPr marL="1828983" indent="0">
              <a:buNone/>
              <a:defRPr sz="900"/>
            </a:lvl5pPr>
            <a:lvl6pPr marL="2286228" indent="0">
              <a:buNone/>
              <a:defRPr sz="900"/>
            </a:lvl6pPr>
            <a:lvl7pPr marL="2743475" indent="0">
              <a:buNone/>
              <a:defRPr sz="900"/>
            </a:lvl7pPr>
            <a:lvl8pPr marL="3200721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4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47" indent="0">
              <a:buNone/>
              <a:defRPr sz="2801"/>
            </a:lvl2pPr>
            <a:lvl3pPr marL="914490" indent="0">
              <a:buNone/>
              <a:defRPr sz="2400"/>
            </a:lvl3pPr>
            <a:lvl4pPr marL="1371738" indent="0">
              <a:buNone/>
              <a:defRPr sz="2000"/>
            </a:lvl4pPr>
            <a:lvl5pPr marL="1828983" indent="0">
              <a:buNone/>
              <a:defRPr sz="2000"/>
            </a:lvl5pPr>
            <a:lvl6pPr marL="2286228" indent="0">
              <a:buNone/>
              <a:defRPr sz="2000"/>
            </a:lvl6pPr>
            <a:lvl7pPr marL="2743475" indent="0">
              <a:buNone/>
              <a:defRPr sz="2000"/>
            </a:lvl7pPr>
            <a:lvl8pPr marL="3200721" indent="0">
              <a:buNone/>
              <a:defRPr sz="2000"/>
            </a:lvl8pPr>
            <a:lvl9pPr marL="365796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47" indent="0">
              <a:buNone/>
              <a:defRPr sz="1200"/>
            </a:lvl2pPr>
            <a:lvl3pPr marL="914490" indent="0">
              <a:buNone/>
              <a:defRPr sz="1001"/>
            </a:lvl3pPr>
            <a:lvl4pPr marL="1371738" indent="0">
              <a:buNone/>
              <a:defRPr sz="900"/>
            </a:lvl4pPr>
            <a:lvl5pPr marL="1828983" indent="0">
              <a:buNone/>
              <a:defRPr sz="900"/>
            </a:lvl5pPr>
            <a:lvl6pPr marL="2286228" indent="0">
              <a:buNone/>
              <a:defRPr sz="900"/>
            </a:lvl6pPr>
            <a:lvl7pPr marL="2743475" indent="0">
              <a:buNone/>
              <a:defRPr sz="900"/>
            </a:lvl7pPr>
            <a:lvl8pPr marL="3200721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9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086D148-0410-4926-7272-A9327566E23D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4B6EF64-72BE-CB2E-572F-2BCE820B113D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CA31BA4B-F3DF-5FCC-F39C-AE390A4CE95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81" y="-2005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9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5" indent="-342935" algn="l" defTabSz="9144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5" indent="-285780" algn="l" defTabSz="914490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4" algn="l" defTabSz="9144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1" indent="-228624" algn="l" defTabSz="9144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7" indent="-228624" algn="l" defTabSz="9144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2" indent="-228624" algn="l" defTabSz="9144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4" algn="l" defTabSz="9144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2" indent="-228624" algn="l" defTabSz="9144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90" indent="-228624" algn="l" defTabSz="9144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7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0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8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8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5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1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655798F-711A-4C7D-6F0C-F3ADDBBA59B5}"/>
              </a:ext>
            </a:extLst>
          </p:cNvPr>
          <p:cNvSpPr txBox="1"/>
          <p:nvPr userDrawn="1"/>
        </p:nvSpPr>
        <p:spPr>
          <a:xfrm>
            <a:off x="0" y="-1696998"/>
            <a:ext cx="18288000" cy="5539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1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9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3303150" y="-3336333"/>
            <a:ext cx="24894300" cy="16926485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405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9137142" y="-13373100"/>
            <a:ext cx="13716" cy="137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9137142" y="23646384"/>
            <a:ext cx="13716" cy="137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0F8EF31A-855A-CF48-3589-139F7408CB94}"/>
              </a:ext>
            </a:extLst>
          </p:cNvPr>
          <p:cNvSpPr/>
          <p:nvPr userDrawn="1"/>
        </p:nvSpPr>
        <p:spPr>
          <a:xfrm>
            <a:off x="-3991586" y="3783805"/>
            <a:ext cx="3810000" cy="8863965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giáo viên </a:t>
            </a:r>
            <a:r>
              <a:rPr lang="vi-VN" sz="27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27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 và FB của Học liệu số TUMO.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Thầy cô có thể liên hệ admin số điện thoại, zalo 086.883.8870 để được hỗ trợ thêm vào nhóm. </a:t>
            </a: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27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27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2700">
              <a:effectLst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4AC6E45-7C20-7712-9B72-33FC56529CD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81" y="-2005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0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73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35" indent="-342935" algn="l" defTabSz="137173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1028802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714671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2400540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3086409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3772278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147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015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882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9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738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607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475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342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213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080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949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279D800-4064-0968-691D-A0382AC65D85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svg"/><Relationship Id="rId7" Type="http://schemas.openxmlformats.org/officeDocument/2006/relationships/image" Target="../media/image3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svg"/><Relationship Id="rId7" Type="http://schemas.openxmlformats.org/officeDocument/2006/relationships/image" Target="../media/image3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ww.facebook.com/groups/976364306848934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26.jpeg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3.xml"/><Relationship Id="rId11" Type="http://schemas.openxmlformats.org/officeDocument/2006/relationships/image" Target="../media/image24.jpeg"/><Relationship Id="rId5" Type="http://schemas.openxmlformats.org/officeDocument/2006/relationships/customXml" Target="../ink/ink2.xml"/><Relationship Id="rId10" Type="http://schemas.openxmlformats.org/officeDocument/2006/relationships/image" Target="../media/image23.jpeg"/><Relationship Id="rId4" Type="http://schemas.openxmlformats.org/officeDocument/2006/relationships/image" Target="../media/image14.emf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08877"/>
            <a:ext cx="18288000" cy="1161899"/>
            <a:chOff x="0" y="0"/>
            <a:chExt cx="4816593" cy="306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06015"/>
            </a:xfrm>
            <a:custGeom>
              <a:avLst/>
              <a:gdLst/>
              <a:ahLst/>
              <a:cxnLst/>
              <a:rect l="l" t="t" r="r" b="b"/>
              <a:pathLst>
                <a:path w="4816592" h="306015">
                  <a:moveTo>
                    <a:pt x="0" y="0"/>
                  </a:moveTo>
                  <a:lnTo>
                    <a:pt x="4816592" y="0"/>
                  </a:lnTo>
                  <a:lnTo>
                    <a:pt x="4816592" y="306015"/>
                  </a:lnTo>
                  <a:lnTo>
                    <a:pt x="0" y="306015"/>
                  </a:lnTo>
                  <a:close/>
                </a:path>
              </a:pathLst>
            </a:custGeom>
            <a:solidFill>
              <a:srgbClr val="804E2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44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-439253" y="2786358"/>
            <a:ext cx="4920767" cy="7103469"/>
          </a:xfrm>
          <a:custGeom>
            <a:avLst/>
            <a:gdLst/>
            <a:ahLst/>
            <a:cxnLst/>
            <a:rect l="l" t="t" r="r" b="b"/>
            <a:pathLst>
              <a:path w="4920767" h="7103469">
                <a:moveTo>
                  <a:pt x="0" y="0"/>
                </a:moveTo>
                <a:lnTo>
                  <a:pt x="4920767" y="0"/>
                </a:lnTo>
                <a:lnTo>
                  <a:pt x="4920767" y="7103469"/>
                </a:lnTo>
                <a:lnTo>
                  <a:pt x="0" y="7103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257548" y="0"/>
            <a:ext cx="11030452" cy="2326423"/>
          </a:xfrm>
          <a:custGeom>
            <a:avLst/>
            <a:gdLst/>
            <a:ahLst/>
            <a:cxnLst/>
            <a:rect l="l" t="t" r="r" b="b"/>
            <a:pathLst>
              <a:path w="11030452" h="2326423">
                <a:moveTo>
                  <a:pt x="0" y="0"/>
                </a:moveTo>
                <a:lnTo>
                  <a:pt x="11030452" y="0"/>
                </a:lnTo>
                <a:lnTo>
                  <a:pt x="11030452" y="2326423"/>
                </a:lnTo>
                <a:lnTo>
                  <a:pt x="0" y="23264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188860" y="520499"/>
            <a:ext cx="2585307" cy="2585307"/>
          </a:xfrm>
          <a:custGeom>
            <a:avLst/>
            <a:gdLst/>
            <a:ahLst/>
            <a:cxnLst/>
            <a:rect l="l" t="t" r="r" b="b"/>
            <a:pathLst>
              <a:path w="2585307" h="2585307">
                <a:moveTo>
                  <a:pt x="0" y="0"/>
                </a:moveTo>
                <a:lnTo>
                  <a:pt x="2585308" y="0"/>
                </a:lnTo>
                <a:lnTo>
                  <a:pt x="2585308" y="2585307"/>
                </a:lnTo>
                <a:lnTo>
                  <a:pt x="0" y="25853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6FF6C9F-F7A7-B056-81C3-956C3F952B53}"/>
              </a:ext>
            </a:extLst>
          </p:cNvPr>
          <p:cNvSpPr txBox="1">
            <a:spLocks noChangeAspect="1"/>
          </p:cNvSpPr>
          <p:nvPr/>
        </p:nvSpPr>
        <p:spPr>
          <a:xfrm>
            <a:off x="6257927" y="2631938"/>
            <a:ext cx="10115549" cy="1303020"/>
          </a:xfrm>
          <a:custGeom>
            <a:avLst/>
            <a:gdLst/>
            <a:ahLst/>
            <a:cxnLst/>
            <a:rect l="l" t="t" r="r" b="b"/>
            <a:pathLst>
              <a:path w="10115549" h="1303020">
                <a:moveTo>
                  <a:pt x="8871051" y="504749"/>
                </a:moveTo>
                <a:cubicBezTo>
                  <a:pt x="8822588" y="504749"/>
                  <a:pt x="8785555" y="521144"/>
                  <a:pt x="8759950" y="553934"/>
                </a:cubicBezTo>
                <a:cubicBezTo>
                  <a:pt x="8733433" y="587638"/>
                  <a:pt x="8720174" y="631365"/>
                  <a:pt x="8720174" y="685115"/>
                </a:cubicBezTo>
                <a:cubicBezTo>
                  <a:pt x="8720174" y="712432"/>
                  <a:pt x="8724290" y="737021"/>
                  <a:pt x="8732519" y="758881"/>
                </a:cubicBezTo>
                <a:cubicBezTo>
                  <a:pt x="8740749" y="779841"/>
                  <a:pt x="8751721" y="798057"/>
                  <a:pt x="8765437" y="813531"/>
                </a:cubicBezTo>
                <a:cubicBezTo>
                  <a:pt x="8778239" y="827204"/>
                  <a:pt x="8794241" y="838591"/>
                  <a:pt x="8813442" y="847692"/>
                </a:cubicBezTo>
                <a:cubicBezTo>
                  <a:pt x="8830817" y="855893"/>
                  <a:pt x="8850019" y="859994"/>
                  <a:pt x="8871051" y="859994"/>
                </a:cubicBezTo>
                <a:cubicBezTo>
                  <a:pt x="8891168" y="859994"/>
                  <a:pt x="8910370" y="855893"/>
                  <a:pt x="8928657" y="847692"/>
                </a:cubicBezTo>
                <a:cubicBezTo>
                  <a:pt x="8947860" y="838591"/>
                  <a:pt x="8963862" y="827204"/>
                  <a:pt x="8976664" y="813531"/>
                </a:cubicBezTo>
                <a:cubicBezTo>
                  <a:pt x="8990379" y="798057"/>
                  <a:pt x="9001352" y="779841"/>
                  <a:pt x="9009582" y="758881"/>
                </a:cubicBezTo>
                <a:cubicBezTo>
                  <a:pt x="9017811" y="737021"/>
                  <a:pt x="9021926" y="711975"/>
                  <a:pt x="9021926" y="683743"/>
                </a:cubicBezTo>
                <a:cubicBezTo>
                  <a:pt x="9021926" y="628179"/>
                  <a:pt x="9008668" y="584452"/>
                  <a:pt x="8982151" y="552562"/>
                </a:cubicBezTo>
                <a:cubicBezTo>
                  <a:pt x="8955633" y="520687"/>
                  <a:pt x="8918599" y="504749"/>
                  <a:pt x="8871051" y="504749"/>
                </a:cubicBezTo>
                <a:close/>
                <a:moveTo>
                  <a:pt x="6994626" y="504749"/>
                </a:moveTo>
                <a:cubicBezTo>
                  <a:pt x="6946162" y="504749"/>
                  <a:pt x="6909129" y="521144"/>
                  <a:pt x="6883526" y="553934"/>
                </a:cubicBezTo>
                <a:cubicBezTo>
                  <a:pt x="6857008" y="587638"/>
                  <a:pt x="6843750" y="631365"/>
                  <a:pt x="6843750" y="685115"/>
                </a:cubicBezTo>
                <a:cubicBezTo>
                  <a:pt x="6843750" y="712432"/>
                  <a:pt x="6847864" y="737021"/>
                  <a:pt x="6856094" y="758881"/>
                </a:cubicBezTo>
                <a:cubicBezTo>
                  <a:pt x="6864324" y="779841"/>
                  <a:pt x="6875297" y="798057"/>
                  <a:pt x="6889013" y="813531"/>
                </a:cubicBezTo>
                <a:cubicBezTo>
                  <a:pt x="6901814" y="827204"/>
                  <a:pt x="6917816" y="838591"/>
                  <a:pt x="6937018" y="847692"/>
                </a:cubicBezTo>
                <a:cubicBezTo>
                  <a:pt x="6954392" y="855893"/>
                  <a:pt x="6973594" y="859994"/>
                  <a:pt x="6994626" y="859994"/>
                </a:cubicBezTo>
                <a:cubicBezTo>
                  <a:pt x="7014742" y="859994"/>
                  <a:pt x="7033945" y="855893"/>
                  <a:pt x="7052233" y="847692"/>
                </a:cubicBezTo>
                <a:cubicBezTo>
                  <a:pt x="7071435" y="838591"/>
                  <a:pt x="7087437" y="827204"/>
                  <a:pt x="7100239" y="813531"/>
                </a:cubicBezTo>
                <a:cubicBezTo>
                  <a:pt x="7113955" y="798057"/>
                  <a:pt x="7124928" y="779841"/>
                  <a:pt x="7133158" y="758881"/>
                </a:cubicBezTo>
                <a:cubicBezTo>
                  <a:pt x="7141387" y="737021"/>
                  <a:pt x="7145502" y="711975"/>
                  <a:pt x="7145502" y="683743"/>
                </a:cubicBezTo>
                <a:cubicBezTo>
                  <a:pt x="7145502" y="628179"/>
                  <a:pt x="7132243" y="584452"/>
                  <a:pt x="7105726" y="552562"/>
                </a:cubicBezTo>
                <a:cubicBezTo>
                  <a:pt x="7079208" y="520687"/>
                  <a:pt x="7042174" y="504749"/>
                  <a:pt x="6994626" y="504749"/>
                </a:cubicBezTo>
                <a:close/>
                <a:moveTo>
                  <a:pt x="2698698" y="504749"/>
                </a:moveTo>
                <a:lnTo>
                  <a:pt x="2700070" y="507492"/>
                </a:lnTo>
                <a:cubicBezTo>
                  <a:pt x="2662579" y="507492"/>
                  <a:pt x="2632404" y="517094"/>
                  <a:pt x="2609544" y="536296"/>
                </a:cubicBezTo>
                <a:cubicBezTo>
                  <a:pt x="2586684" y="554584"/>
                  <a:pt x="2571140" y="582930"/>
                  <a:pt x="2562910" y="621335"/>
                </a:cubicBezTo>
                <a:lnTo>
                  <a:pt x="2819400" y="621335"/>
                </a:lnTo>
                <a:cubicBezTo>
                  <a:pt x="2819400" y="607619"/>
                  <a:pt x="2816656" y="593903"/>
                  <a:pt x="2811170" y="580187"/>
                </a:cubicBezTo>
                <a:cubicBezTo>
                  <a:pt x="2805683" y="565557"/>
                  <a:pt x="2798368" y="553212"/>
                  <a:pt x="2789224" y="543154"/>
                </a:cubicBezTo>
                <a:cubicBezTo>
                  <a:pt x="2779166" y="531267"/>
                  <a:pt x="2766821" y="522123"/>
                  <a:pt x="2752191" y="515722"/>
                </a:cubicBezTo>
                <a:cubicBezTo>
                  <a:pt x="2735732" y="508407"/>
                  <a:pt x="2717900" y="504749"/>
                  <a:pt x="2698698" y="504749"/>
                </a:cubicBezTo>
                <a:close/>
                <a:moveTo>
                  <a:pt x="2165603" y="331928"/>
                </a:moveTo>
                <a:cubicBezTo>
                  <a:pt x="2195778" y="331928"/>
                  <a:pt x="2220010" y="340614"/>
                  <a:pt x="2238298" y="357988"/>
                </a:cubicBezTo>
                <a:cubicBezTo>
                  <a:pt x="2257500" y="376276"/>
                  <a:pt x="2267102" y="399593"/>
                  <a:pt x="2267102" y="427940"/>
                </a:cubicBezTo>
                <a:cubicBezTo>
                  <a:pt x="2267102" y="440741"/>
                  <a:pt x="2265730" y="453086"/>
                  <a:pt x="2262987" y="464973"/>
                </a:cubicBezTo>
                <a:cubicBezTo>
                  <a:pt x="2259329" y="479603"/>
                  <a:pt x="2256129" y="490119"/>
                  <a:pt x="2253386" y="496520"/>
                </a:cubicBezTo>
                <a:lnTo>
                  <a:pt x="2024328" y="1047903"/>
                </a:lnTo>
                <a:cubicBezTo>
                  <a:pt x="2003297" y="1096366"/>
                  <a:pt x="1981351" y="1136142"/>
                  <a:pt x="1958492" y="1167232"/>
                </a:cubicBezTo>
                <a:lnTo>
                  <a:pt x="1943506" y="1185215"/>
                </a:lnTo>
                <a:lnTo>
                  <a:pt x="2528886" y="1185215"/>
                </a:lnTo>
                <a:lnTo>
                  <a:pt x="2616581" y="1185215"/>
                </a:lnTo>
                <a:lnTo>
                  <a:pt x="2620517" y="1161403"/>
                </a:lnTo>
                <a:cubicBezTo>
                  <a:pt x="2625089" y="1148830"/>
                  <a:pt x="2631947" y="1137514"/>
                  <a:pt x="2641091" y="1127456"/>
                </a:cubicBezTo>
                <a:cubicBezTo>
                  <a:pt x="2658465" y="1108253"/>
                  <a:pt x="2681325" y="1098652"/>
                  <a:pt x="2709672" y="1098652"/>
                </a:cubicBezTo>
                <a:lnTo>
                  <a:pt x="2712414" y="1100024"/>
                </a:lnTo>
                <a:cubicBezTo>
                  <a:pt x="2739846" y="1100024"/>
                  <a:pt x="2763621" y="1109168"/>
                  <a:pt x="2783738" y="1127456"/>
                </a:cubicBezTo>
                <a:cubicBezTo>
                  <a:pt x="2793339" y="1136600"/>
                  <a:pt x="2800540" y="1147344"/>
                  <a:pt x="2805341" y="1159688"/>
                </a:cubicBezTo>
                <a:lnTo>
                  <a:pt x="2809735" y="1185215"/>
                </a:lnTo>
                <a:lnTo>
                  <a:pt x="5057774" y="1185215"/>
                </a:lnTo>
                <a:lnTo>
                  <a:pt x="7586662" y="1185215"/>
                </a:lnTo>
                <a:lnTo>
                  <a:pt x="10115549" y="1185215"/>
                </a:lnTo>
                <a:lnTo>
                  <a:pt x="10115549" y="1270940"/>
                </a:lnTo>
                <a:lnTo>
                  <a:pt x="7586662" y="1270940"/>
                </a:lnTo>
                <a:lnTo>
                  <a:pt x="5057774" y="1270940"/>
                </a:lnTo>
                <a:lnTo>
                  <a:pt x="2789674" y="1270940"/>
                </a:lnTo>
                <a:lnTo>
                  <a:pt x="2783738" y="1279703"/>
                </a:lnTo>
                <a:cubicBezTo>
                  <a:pt x="2763621" y="1295248"/>
                  <a:pt x="2739846" y="1303020"/>
                  <a:pt x="2712414" y="1303020"/>
                </a:cubicBezTo>
                <a:cubicBezTo>
                  <a:pt x="2684982" y="1303020"/>
                  <a:pt x="2661665" y="1294791"/>
                  <a:pt x="2642463" y="1278332"/>
                </a:cubicBezTo>
                <a:lnTo>
                  <a:pt x="2637346" y="1270940"/>
                </a:lnTo>
                <a:lnTo>
                  <a:pt x="2528886" y="1270940"/>
                </a:lnTo>
                <a:lnTo>
                  <a:pt x="1842350" y="1270940"/>
                </a:lnTo>
                <a:lnTo>
                  <a:pt x="1807616" y="1285190"/>
                </a:lnTo>
                <a:cubicBezTo>
                  <a:pt x="1780184" y="1293419"/>
                  <a:pt x="1751837" y="1297534"/>
                  <a:pt x="1722577" y="1297534"/>
                </a:cubicBezTo>
                <a:cubicBezTo>
                  <a:pt x="1679600" y="1297534"/>
                  <a:pt x="1648054" y="1289304"/>
                  <a:pt x="1627937" y="1272845"/>
                </a:cubicBezTo>
                <a:lnTo>
                  <a:pt x="1626475" y="1270940"/>
                </a:lnTo>
                <a:lnTo>
                  <a:pt x="0" y="1270940"/>
                </a:lnTo>
                <a:lnTo>
                  <a:pt x="0" y="1185215"/>
                </a:lnTo>
                <a:lnTo>
                  <a:pt x="1604485" y="1185215"/>
                </a:lnTo>
                <a:lnTo>
                  <a:pt x="1622450" y="1134314"/>
                </a:lnTo>
                <a:cubicBezTo>
                  <a:pt x="1638909" y="1115111"/>
                  <a:pt x="1663598" y="1105510"/>
                  <a:pt x="1696516" y="1105510"/>
                </a:cubicBezTo>
                <a:cubicBezTo>
                  <a:pt x="1732178" y="1105510"/>
                  <a:pt x="1760524" y="1100938"/>
                  <a:pt x="1781556" y="1091794"/>
                </a:cubicBezTo>
                <a:cubicBezTo>
                  <a:pt x="1804415" y="1081736"/>
                  <a:pt x="1820418" y="1063905"/>
                  <a:pt x="1829562" y="1038302"/>
                </a:cubicBezTo>
                <a:lnTo>
                  <a:pt x="1830933" y="1034187"/>
                </a:lnTo>
                <a:lnTo>
                  <a:pt x="1825447" y="1039673"/>
                </a:lnTo>
                <a:lnTo>
                  <a:pt x="1597762" y="488290"/>
                </a:lnTo>
                <a:cubicBezTo>
                  <a:pt x="1593190" y="479146"/>
                  <a:pt x="1590446" y="469545"/>
                  <a:pt x="1589532" y="459486"/>
                </a:cubicBezTo>
                <a:cubicBezTo>
                  <a:pt x="1588618" y="454914"/>
                  <a:pt x="1587932" y="450571"/>
                  <a:pt x="1587474" y="446456"/>
                </a:cubicBezTo>
                <a:cubicBezTo>
                  <a:pt x="1587018" y="442341"/>
                  <a:pt x="1586788" y="438455"/>
                  <a:pt x="1586788" y="434798"/>
                </a:cubicBezTo>
                <a:cubicBezTo>
                  <a:pt x="1586788" y="402793"/>
                  <a:pt x="1598219" y="378105"/>
                  <a:pt x="1621078" y="360731"/>
                </a:cubicBezTo>
                <a:cubicBezTo>
                  <a:pt x="1644853" y="342443"/>
                  <a:pt x="1671371" y="333299"/>
                  <a:pt x="1700632" y="333299"/>
                </a:cubicBezTo>
                <a:cubicBezTo>
                  <a:pt x="1722577" y="333299"/>
                  <a:pt x="1741779" y="338786"/>
                  <a:pt x="1758239" y="349758"/>
                </a:cubicBezTo>
                <a:cubicBezTo>
                  <a:pt x="1775612" y="361645"/>
                  <a:pt x="1787499" y="377190"/>
                  <a:pt x="1793900" y="396393"/>
                </a:cubicBezTo>
                <a:lnTo>
                  <a:pt x="1928316" y="788670"/>
                </a:lnTo>
                <a:lnTo>
                  <a:pt x="2079193" y="400508"/>
                </a:lnTo>
                <a:cubicBezTo>
                  <a:pt x="2086508" y="382220"/>
                  <a:pt x="2096109" y="366218"/>
                  <a:pt x="2107996" y="352502"/>
                </a:cubicBezTo>
                <a:cubicBezTo>
                  <a:pt x="2119883" y="338786"/>
                  <a:pt x="2139086" y="331928"/>
                  <a:pt x="2165603" y="331928"/>
                </a:cubicBezTo>
                <a:close/>
                <a:moveTo>
                  <a:pt x="9512883" y="326441"/>
                </a:moveTo>
                <a:cubicBezTo>
                  <a:pt x="9541229" y="326441"/>
                  <a:pt x="9565919" y="336064"/>
                  <a:pt x="9586950" y="355309"/>
                </a:cubicBezTo>
                <a:cubicBezTo>
                  <a:pt x="9607066" y="374569"/>
                  <a:pt x="9617126" y="398865"/>
                  <a:pt x="9617126" y="428197"/>
                </a:cubicBezTo>
                <a:lnTo>
                  <a:pt x="9617126" y="725234"/>
                </a:lnTo>
                <a:cubicBezTo>
                  <a:pt x="9617126" y="767411"/>
                  <a:pt x="9625811" y="799957"/>
                  <a:pt x="9643185" y="822875"/>
                </a:cubicBezTo>
                <a:cubicBezTo>
                  <a:pt x="9661473" y="846706"/>
                  <a:pt x="9687991" y="858622"/>
                  <a:pt x="9722738" y="858622"/>
                </a:cubicBezTo>
                <a:cubicBezTo>
                  <a:pt x="9758400" y="858622"/>
                  <a:pt x="9784460" y="846706"/>
                  <a:pt x="9800919" y="822875"/>
                </a:cubicBezTo>
                <a:cubicBezTo>
                  <a:pt x="9817379" y="799957"/>
                  <a:pt x="9825609" y="767411"/>
                  <a:pt x="9825609" y="725234"/>
                </a:cubicBezTo>
                <a:lnTo>
                  <a:pt x="9825609" y="428197"/>
                </a:lnTo>
                <a:cubicBezTo>
                  <a:pt x="9825609" y="398865"/>
                  <a:pt x="9835666" y="374569"/>
                  <a:pt x="9855783" y="355309"/>
                </a:cubicBezTo>
                <a:cubicBezTo>
                  <a:pt x="9875900" y="336064"/>
                  <a:pt x="9900589" y="326441"/>
                  <a:pt x="9929850" y="326441"/>
                </a:cubicBezTo>
                <a:cubicBezTo>
                  <a:pt x="9958196" y="326441"/>
                  <a:pt x="9982885" y="336042"/>
                  <a:pt x="10003916" y="355245"/>
                </a:cubicBezTo>
                <a:cubicBezTo>
                  <a:pt x="10024032" y="374447"/>
                  <a:pt x="10034091" y="398679"/>
                  <a:pt x="10034091" y="427940"/>
                </a:cubicBezTo>
                <a:lnTo>
                  <a:pt x="10034091" y="718719"/>
                </a:lnTo>
                <a:cubicBezTo>
                  <a:pt x="10034091" y="768096"/>
                  <a:pt x="10026777" y="811988"/>
                  <a:pt x="10012146" y="850392"/>
                </a:cubicBezTo>
                <a:cubicBezTo>
                  <a:pt x="9996600" y="890626"/>
                  <a:pt x="9975569" y="924916"/>
                  <a:pt x="9949052" y="953262"/>
                </a:cubicBezTo>
                <a:cubicBezTo>
                  <a:pt x="9922534" y="981609"/>
                  <a:pt x="9889616" y="1004012"/>
                  <a:pt x="9850297" y="1020471"/>
                </a:cubicBezTo>
                <a:cubicBezTo>
                  <a:pt x="9811892" y="1036930"/>
                  <a:pt x="9768916" y="1045160"/>
                  <a:pt x="9721366" y="1045160"/>
                </a:cubicBezTo>
                <a:cubicBezTo>
                  <a:pt x="9673818" y="1045160"/>
                  <a:pt x="9630841" y="1036930"/>
                  <a:pt x="9592437" y="1020471"/>
                </a:cubicBezTo>
                <a:cubicBezTo>
                  <a:pt x="9553116" y="1004012"/>
                  <a:pt x="9520198" y="981609"/>
                  <a:pt x="9493681" y="953262"/>
                </a:cubicBezTo>
                <a:cubicBezTo>
                  <a:pt x="9467163" y="924916"/>
                  <a:pt x="9446132" y="890626"/>
                  <a:pt x="9430587" y="850392"/>
                </a:cubicBezTo>
                <a:cubicBezTo>
                  <a:pt x="9415957" y="811988"/>
                  <a:pt x="9408642" y="768096"/>
                  <a:pt x="9408642" y="718719"/>
                </a:cubicBezTo>
                <a:lnTo>
                  <a:pt x="9408642" y="427940"/>
                </a:lnTo>
                <a:cubicBezTo>
                  <a:pt x="9408642" y="398679"/>
                  <a:pt x="9418700" y="374447"/>
                  <a:pt x="9438817" y="355245"/>
                </a:cubicBezTo>
                <a:cubicBezTo>
                  <a:pt x="9458933" y="336042"/>
                  <a:pt x="9483622" y="326441"/>
                  <a:pt x="9512883" y="326441"/>
                </a:cubicBezTo>
                <a:close/>
                <a:moveTo>
                  <a:pt x="959433" y="326441"/>
                </a:moveTo>
                <a:cubicBezTo>
                  <a:pt x="987780" y="326441"/>
                  <a:pt x="1012469" y="336064"/>
                  <a:pt x="1033501" y="355309"/>
                </a:cubicBezTo>
                <a:cubicBezTo>
                  <a:pt x="1053617" y="374569"/>
                  <a:pt x="1063675" y="398865"/>
                  <a:pt x="1063675" y="428197"/>
                </a:cubicBezTo>
                <a:lnTo>
                  <a:pt x="1063675" y="725234"/>
                </a:lnTo>
                <a:cubicBezTo>
                  <a:pt x="1063675" y="767411"/>
                  <a:pt x="1072363" y="799957"/>
                  <a:pt x="1089736" y="822875"/>
                </a:cubicBezTo>
                <a:cubicBezTo>
                  <a:pt x="1108023" y="846706"/>
                  <a:pt x="1134542" y="858622"/>
                  <a:pt x="1169289" y="858622"/>
                </a:cubicBezTo>
                <a:cubicBezTo>
                  <a:pt x="1204950" y="858622"/>
                  <a:pt x="1231011" y="846706"/>
                  <a:pt x="1247469" y="822875"/>
                </a:cubicBezTo>
                <a:cubicBezTo>
                  <a:pt x="1263929" y="799957"/>
                  <a:pt x="1272158" y="767411"/>
                  <a:pt x="1272158" y="725234"/>
                </a:cubicBezTo>
                <a:lnTo>
                  <a:pt x="1272158" y="428197"/>
                </a:lnTo>
                <a:cubicBezTo>
                  <a:pt x="1272158" y="398865"/>
                  <a:pt x="1282217" y="374569"/>
                  <a:pt x="1302334" y="355309"/>
                </a:cubicBezTo>
                <a:cubicBezTo>
                  <a:pt x="1322451" y="336064"/>
                  <a:pt x="1347140" y="326441"/>
                  <a:pt x="1376400" y="326441"/>
                </a:cubicBezTo>
                <a:cubicBezTo>
                  <a:pt x="1404747" y="326441"/>
                  <a:pt x="1429435" y="336042"/>
                  <a:pt x="1450466" y="355245"/>
                </a:cubicBezTo>
                <a:cubicBezTo>
                  <a:pt x="1470584" y="374447"/>
                  <a:pt x="1480642" y="398679"/>
                  <a:pt x="1480642" y="427940"/>
                </a:cubicBezTo>
                <a:lnTo>
                  <a:pt x="1480642" y="718719"/>
                </a:lnTo>
                <a:cubicBezTo>
                  <a:pt x="1480642" y="768096"/>
                  <a:pt x="1473326" y="811988"/>
                  <a:pt x="1458696" y="850392"/>
                </a:cubicBezTo>
                <a:cubicBezTo>
                  <a:pt x="1443152" y="890626"/>
                  <a:pt x="1422121" y="924916"/>
                  <a:pt x="1395602" y="953262"/>
                </a:cubicBezTo>
                <a:cubicBezTo>
                  <a:pt x="1369085" y="981609"/>
                  <a:pt x="1336167" y="1004012"/>
                  <a:pt x="1296847" y="1020471"/>
                </a:cubicBezTo>
                <a:cubicBezTo>
                  <a:pt x="1258442" y="1036930"/>
                  <a:pt x="1215466" y="1045160"/>
                  <a:pt x="1167918" y="1045160"/>
                </a:cubicBezTo>
                <a:cubicBezTo>
                  <a:pt x="1120369" y="1045160"/>
                  <a:pt x="1077392" y="1036930"/>
                  <a:pt x="1038987" y="1020471"/>
                </a:cubicBezTo>
                <a:cubicBezTo>
                  <a:pt x="999668" y="1004012"/>
                  <a:pt x="966749" y="981609"/>
                  <a:pt x="940231" y="953262"/>
                </a:cubicBezTo>
                <a:cubicBezTo>
                  <a:pt x="913714" y="924916"/>
                  <a:pt x="892682" y="890626"/>
                  <a:pt x="877137" y="850392"/>
                </a:cubicBezTo>
                <a:cubicBezTo>
                  <a:pt x="862507" y="811988"/>
                  <a:pt x="855193" y="768096"/>
                  <a:pt x="855193" y="718719"/>
                </a:cubicBezTo>
                <a:lnTo>
                  <a:pt x="855193" y="427940"/>
                </a:lnTo>
                <a:cubicBezTo>
                  <a:pt x="855193" y="398679"/>
                  <a:pt x="865251" y="374447"/>
                  <a:pt x="885367" y="355245"/>
                </a:cubicBezTo>
                <a:cubicBezTo>
                  <a:pt x="905484" y="336042"/>
                  <a:pt x="930173" y="326441"/>
                  <a:pt x="959433" y="326441"/>
                </a:cubicBezTo>
                <a:close/>
                <a:moveTo>
                  <a:pt x="5975984" y="325070"/>
                </a:moveTo>
                <a:cubicBezTo>
                  <a:pt x="5989700" y="325070"/>
                  <a:pt x="6002502" y="327356"/>
                  <a:pt x="6014389" y="331928"/>
                </a:cubicBezTo>
                <a:cubicBezTo>
                  <a:pt x="6025362" y="336500"/>
                  <a:pt x="6034962" y="341986"/>
                  <a:pt x="6043192" y="348387"/>
                </a:cubicBezTo>
                <a:cubicBezTo>
                  <a:pt x="6052336" y="356616"/>
                  <a:pt x="6058738" y="363932"/>
                  <a:pt x="6062394" y="370332"/>
                </a:cubicBezTo>
                <a:cubicBezTo>
                  <a:pt x="6064224" y="374904"/>
                  <a:pt x="6066052" y="378791"/>
                  <a:pt x="6067881" y="381991"/>
                </a:cubicBezTo>
                <a:cubicBezTo>
                  <a:pt x="6069710" y="385191"/>
                  <a:pt x="6071539" y="388620"/>
                  <a:pt x="6073367" y="392278"/>
                </a:cubicBezTo>
                <a:lnTo>
                  <a:pt x="6211899" y="735178"/>
                </a:lnTo>
                <a:lnTo>
                  <a:pt x="6353174" y="390906"/>
                </a:lnTo>
                <a:lnTo>
                  <a:pt x="6349059" y="392278"/>
                </a:lnTo>
                <a:cubicBezTo>
                  <a:pt x="6355460" y="374904"/>
                  <a:pt x="6365976" y="359817"/>
                  <a:pt x="6380606" y="347015"/>
                </a:cubicBezTo>
                <a:cubicBezTo>
                  <a:pt x="6395236" y="334214"/>
                  <a:pt x="6413068" y="327813"/>
                  <a:pt x="6434098" y="327813"/>
                </a:cubicBezTo>
                <a:cubicBezTo>
                  <a:pt x="6468846" y="327813"/>
                  <a:pt x="6496735" y="336500"/>
                  <a:pt x="6517766" y="353873"/>
                </a:cubicBezTo>
                <a:cubicBezTo>
                  <a:pt x="6539712" y="372161"/>
                  <a:pt x="6550684" y="398222"/>
                  <a:pt x="6550684" y="432054"/>
                </a:cubicBezTo>
                <a:cubicBezTo>
                  <a:pt x="6550684" y="446685"/>
                  <a:pt x="6547026" y="462687"/>
                  <a:pt x="6539712" y="480060"/>
                </a:cubicBezTo>
                <a:lnTo>
                  <a:pt x="6310654" y="962864"/>
                </a:lnTo>
                <a:cubicBezTo>
                  <a:pt x="6297852" y="986638"/>
                  <a:pt x="6284137" y="1004469"/>
                  <a:pt x="6269506" y="1016356"/>
                </a:cubicBezTo>
                <a:cubicBezTo>
                  <a:pt x="6254876" y="1028243"/>
                  <a:pt x="6234302" y="1034187"/>
                  <a:pt x="6207784" y="1034187"/>
                </a:cubicBezTo>
                <a:cubicBezTo>
                  <a:pt x="6182182" y="1034187"/>
                  <a:pt x="6161607" y="1027786"/>
                  <a:pt x="6146062" y="1014984"/>
                </a:cubicBezTo>
                <a:cubicBezTo>
                  <a:pt x="6131432" y="1003097"/>
                  <a:pt x="6117716" y="984352"/>
                  <a:pt x="6104914" y="958749"/>
                </a:cubicBezTo>
                <a:lnTo>
                  <a:pt x="5888201" y="486918"/>
                </a:lnTo>
                <a:cubicBezTo>
                  <a:pt x="5883630" y="480518"/>
                  <a:pt x="5879515" y="470916"/>
                  <a:pt x="5875857" y="458115"/>
                </a:cubicBezTo>
                <a:cubicBezTo>
                  <a:pt x="5872200" y="447142"/>
                  <a:pt x="5870371" y="436169"/>
                  <a:pt x="5870371" y="425196"/>
                </a:cubicBezTo>
                <a:cubicBezTo>
                  <a:pt x="5870371" y="396850"/>
                  <a:pt x="5879972" y="373076"/>
                  <a:pt x="5899174" y="353873"/>
                </a:cubicBezTo>
                <a:cubicBezTo>
                  <a:pt x="5918376" y="334671"/>
                  <a:pt x="5943980" y="325070"/>
                  <a:pt x="5975984" y="325070"/>
                </a:cubicBezTo>
                <a:close/>
                <a:moveTo>
                  <a:pt x="3564221" y="318212"/>
                </a:moveTo>
                <a:cubicBezTo>
                  <a:pt x="3639888" y="318212"/>
                  <a:pt x="3699602" y="342443"/>
                  <a:pt x="3743364" y="390906"/>
                </a:cubicBezTo>
                <a:cubicBezTo>
                  <a:pt x="3787127" y="439370"/>
                  <a:pt x="3809009" y="508864"/>
                  <a:pt x="3809009" y="599390"/>
                </a:cubicBezTo>
                <a:lnTo>
                  <a:pt x="3809009" y="936803"/>
                </a:lnTo>
                <a:cubicBezTo>
                  <a:pt x="3809009" y="965150"/>
                  <a:pt x="3799407" y="988924"/>
                  <a:pt x="3780206" y="1008126"/>
                </a:cubicBezTo>
                <a:cubicBezTo>
                  <a:pt x="3761003" y="1027329"/>
                  <a:pt x="3736314" y="1036930"/>
                  <a:pt x="3706139" y="1036930"/>
                </a:cubicBezTo>
                <a:cubicBezTo>
                  <a:pt x="3675964" y="1036930"/>
                  <a:pt x="3651275" y="1027329"/>
                  <a:pt x="3632072" y="1008126"/>
                </a:cubicBezTo>
                <a:cubicBezTo>
                  <a:pt x="3612870" y="988924"/>
                  <a:pt x="3603268" y="964692"/>
                  <a:pt x="3603268" y="935432"/>
                </a:cubicBezTo>
                <a:lnTo>
                  <a:pt x="3603268" y="676199"/>
                </a:lnTo>
                <a:cubicBezTo>
                  <a:pt x="3603268" y="617678"/>
                  <a:pt x="3592818" y="574244"/>
                  <a:pt x="3571914" y="545897"/>
                </a:cubicBezTo>
                <a:cubicBezTo>
                  <a:pt x="3551012" y="518465"/>
                  <a:pt x="3522380" y="504749"/>
                  <a:pt x="3486018" y="504749"/>
                </a:cubicBezTo>
                <a:cubicBezTo>
                  <a:pt x="3451471" y="504749"/>
                  <a:pt x="3424203" y="518922"/>
                  <a:pt x="3404215" y="547269"/>
                </a:cubicBezTo>
                <a:cubicBezTo>
                  <a:pt x="3384212" y="575615"/>
                  <a:pt x="3374212" y="619964"/>
                  <a:pt x="3374212" y="680314"/>
                </a:cubicBezTo>
                <a:lnTo>
                  <a:pt x="3374212" y="934060"/>
                </a:lnTo>
                <a:cubicBezTo>
                  <a:pt x="3374212" y="962406"/>
                  <a:pt x="3364546" y="986181"/>
                  <a:pt x="3345215" y="1005383"/>
                </a:cubicBezTo>
                <a:cubicBezTo>
                  <a:pt x="3325884" y="1024586"/>
                  <a:pt x="3301031" y="1034187"/>
                  <a:pt x="3270656" y="1034187"/>
                </a:cubicBezTo>
                <a:cubicBezTo>
                  <a:pt x="3241210" y="1034187"/>
                  <a:pt x="3216356" y="1024586"/>
                  <a:pt x="3196096" y="1005383"/>
                </a:cubicBezTo>
                <a:cubicBezTo>
                  <a:pt x="3175851" y="986181"/>
                  <a:pt x="3165728" y="961492"/>
                  <a:pt x="3165728" y="931317"/>
                </a:cubicBezTo>
                <a:lnTo>
                  <a:pt x="3165728" y="415595"/>
                </a:lnTo>
                <a:lnTo>
                  <a:pt x="3158870" y="423825"/>
                </a:lnTo>
                <a:cubicBezTo>
                  <a:pt x="3158870" y="414681"/>
                  <a:pt x="3161156" y="404165"/>
                  <a:pt x="3165728" y="392278"/>
                </a:cubicBezTo>
                <a:cubicBezTo>
                  <a:pt x="3169414" y="382220"/>
                  <a:pt x="3175858" y="372618"/>
                  <a:pt x="3185060" y="363474"/>
                </a:cubicBezTo>
                <a:cubicBezTo>
                  <a:pt x="3193346" y="355245"/>
                  <a:pt x="3204397" y="348387"/>
                  <a:pt x="3218214" y="342900"/>
                </a:cubicBezTo>
                <a:cubicBezTo>
                  <a:pt x="3232015" y="337414"/>
                  <a:pt x="3248124" y="334671"/>
                  <a:pt x="3266541" y="334671"/>
                </a:cubicBezTo>
                <a:cubicBezTo>
                  <a:pt x="3303360" y="334671"/>
                  <a:pt x="3329598" y="343815"/>
                  <a:pt x="3345258" y="362103"/>
                </a:cubicBezTo>
                <a:cubicBezTo>
                  <a:pt x="3360903" y="380391"/>
                  <a:pt x="3368725" y="399593"/>
                  <a:pt x="3368725" y="419710"/>
                </a:cubicBezTo>
                <a:lnTo>
                  <a:pt x="3368682" y="443027"/>
                </a:lnTo>
                <a:cubicBezTo>
                  <a:pt x="3385098" y="400965"/>
                  <a:pt x="3411080" y="369875"/>
                  <a:pt x="3446628" y="349758"/>
                </a:cubicBezTo>
                <a:cubicBezTo>
                  <a:pt x="3483090" y="328727"/>
                  <a:pt x="3522287" y="318212"/>
                  <a:pt x="3564221" y="318212"/>
                </a:cubicBezTo>
                <a:close/>
                <a:moveTo>
                  <a:pt x="8818929" y="314097"/>
                </a:moveTo>
                <a:cubicBezTo>
                  <a:pt x="8871964" y="314097"/>
                  <a:pt x="8914485" y="325070"/>
                  <a:pt x="8946488" y="347015"/>
                </a:cubicBezTo>
                <a:cubicBezTo>
                  <a:pt x="8977579" y="368961"/>
                  <a:pt x="9002267" y="399136"/>
                  <a:pt x="9020555" y="437541"/>
                </a:cubicBezTo>
                <a:lnTo>
                  <a:pt x="9020555" y="415595"/>
                </a:lnTo>
                <a:cubicBezTo>
                  <a:pt x="9020555" y="389078"/>
                  <a:pt x="9030156" y="367589"/>
                  <a:pt x="9049358" y="351130"/>
                </a:cubicBezTo>
                <a:cubicBezTo>
                  <a:pt x="9068561" y="334671"/>
                  <a:pt x="9093707" y="326441"/>
                  <a:pt x="9124796" y="326441"/>
                </a:cubicBezTo>
                <a:cubicBezTo>
                  <a:pt x="9156801" y="326441"/>
                  <a:pt x="9182404" y="334671"/>
                  <a:pt x="9201606" y="351130"/>
                </a:cubicBezTo>
                <a:cubicBezTo>
                  <a:pt x="9220808" y="367589"/>
                  <a:pt x="9230410" y="388620"/>
                  <a:pt x="9230410" y="414224"/>
                </a:cubicBezTo>
                <a:lnTo>
                  <a:pt x="9230410" y="787299"/>
                </a:lnTo>
                <a:lnTo>
                  <a:pt x="9230410" y="791414"/>
                </a:lnTo>
                <a:cubicBezTo>
                  <a:pt x="9230410" y="812445"/>
                  <a:pt x="9233153" y="827075"/>
                  <a:pt x="9238640" y="835305"/>
                </a:cubicBezTo>
                <a:cubicBezTo>
                  <a:pt x="9244125" y="843534"/>
                  <a:pt x="9250527" y="847649"/>
                  <a:pt x="9257841" y="847649"/>
                </a:cubicBezTo>
                <a:cubicBezTo>
                  <a:pt x="9272473" y="847649"/>
                  <a:pt x="9284816" y="854507"/>
                  <a:pt x="9294875" y="868223"/>
                </a:cubicBezTo>
                <a:cubicBezTo>
                  <a:pt x="9304019" y="881025"/>
                  <a:pt x="9308591" y="900684"/>
                  <a:pt x="9308591" y="927202"/>
                </a:cubicBezTo>
                <a:cubicBezTo>
                  <a:pt x="9308591" y="999440"/>
                  <a:pt x="9264243" y="1035558"/>
                  <a:pt x="9175546" y="1035558"/>
                </a:cubicBezTo>
                <a:cubicBezTo>
                  <a:pt x="9128912" y="1035558"/>
                  <a:pt x="9093250" y="1023114"/>
                  <a:pt x="9068561" y="998225"/>
                </a:cubicBezTo>
                <a:cubicBezTo>
                  <a:pt x="9044786" y="974265"/>
                  <a:pt x="9029242" y="945690"/>
                  <a:pt x="9021926" y="912500"/>
                </a:cubicBezTo>
                <a:lnTo>
                  <a:pt x="9020555" y="906971"/>
                </a:lnTo>
                <a:cubicBezTo>
                  <a:pt x="9000438" y="953034"/>
                  <a:pt x="8971635" y="988038"/>
                  <a:pt x="8934144" y="1011984"/>
                </a:cubicBezTo>
                <a:cubicBezTo>
                  <a:pt x="8897568" y="1035015"/>
                  <a:pt x="8853677" y="1046531"/>
                  <a:pt x="8802471" y="1046531"/>
                </a:cubicBezTo>
                <a:cubicBezTo>
                  <a:pt x="8763151" y="1046531"/>
                  <a:pt x="8725661" y="1038302"/>
                  <a:pt x="8689999" y="1021842"/>
                </a:cubicBezTo>
                <a:cubicBezTo>
                  <a:pt x="8655252" y="1005383"/>
                  <a:pt x="8623705" y="981152"/>
                  <a:pt x="8595358" y="949148"/>
                </a:cubicBezTo>
                <a:cubicBezTo>
                  <a:pt x="8567927" y="918058"/>
                  <a:pt x="8545982" y="880110"/>
                  <a:pt x="8529523" y="835305"/>
                </a:cubicBezTo>
                <a:cubicBezTo>
                  <a:pt x="8513063" y="791414"/>
                  <a:pt x="8504833" y="741122"/>
                  <a:pt x="8504833" y="684429"/>
                </a:cubicBezTo>
                <a:cubicBezTo>
                  <a:pt x="8504833" y="624993"/>
                  <a:pt x="8513520" y="573329"/>
                  <a:pt x="8530893" y="529438"/>
                </a:cubicBezTo>
                <a:cubicBezTo>
                  <a:pt x="8548268" y="484632"/>
                  <a:pt x="8571585" y="446228"/>
                  <a:pt x="8600845" y="414224"/>
                </a:cubicBezTo>
                <a:cubicBezTo>
                  <a:pt x="8630106" y="382220"/>
                  <a:pt x="8663482" y="357531"/>
                  <a:pt x="8700973" y="340157"/>
                </a:cubicBezTo>
                <a:cubicBezTo>
                  <a:pt x="8738463" y="322783"/>
                  <a:pt x="8777782" y="314097"/>
                  <a:pt x="8818929" y="314097"/>
                </a:cubicBezTo>
                <a:close/>
                <a:moveTo>
                  <a:pt x="8126576" y="314097"/>
                </a:moveTo>
                <a:cubicBezTo>
                  <a:pt x="8177783" y="314097"/>
                  <a:pt x="8226703" y="322269"/>
                  <a:pt x="8273338" y="338614"/>
                </a:cubicBezTo>
                <a:cubicBezTo>
                  <a:pt x="8320887" y="354945"/>
                  <a:pt x="8360206" y="383991"/>
                  <a:pt x="8391295" y="425754"/>
                </a:cubicBezTo>
                <a:cubicBezTo>
                  <a:pt x="8401354" y="440270"/>
                  <a:pt x="8408669" y="452978"/>
                  <a:pt x="8413241" y="463880"/>
                </a:cubicBezTo>
                <a:cubicBezTo>
                  <a:pt x="8416899" y="473852"/>
                  <a:pt x="8418727" y="485647"/>
                  <a:pt x="8418727" y="499263"/>
                </a:cubicBezTo>
                <a:cubicBezTo>
                  <a:pt x="8418727" y="515722"/>
                  <a:pt x="8415984" y="529438"/>
                  <a:pt x="8410497" y="540411"/>
                </a:cubicBezTo>
                <a:cubicBezTo>
                  <a:pt x="8404098" y="552298"/>
                  <a:pt x="8396782" y="561442"/>
                  <a:pt x="8388552" y="567843"/>
                </a:cubicBezTo>
                <a:cubicBezTo>
                  <a:pt x="8378495" y="575158"/>
                  <a:pt x="8368435" y="580644"/>
                  <a:pt x="8358377" y="584302"/>
                </a:cubicBezTo>
                <a:cubicBezTo>
                  <a:pt x="8348318" y="587960"/>
                  <a:pt x="8338260" y="589788"/>
                  <a:pt x="8328202" y="589788"/>
                </a:cubicBezTo>
                <a:cubicBezTo>
                  <a:pt x="8310828" y="589788"/>
                  <a:pt x="8295740" y="586131"/>
                  <a:pt x="8282939" y="578816"/>
                </a:cubicBezTo>
                <a:cubicBezTo>
                  <a:pt x="8270138" y="572415"/>
                  <a:pt x="8260536" y="565557"/>
                  <a:pt x="8254135" y="558242"/>
                </a:cubicBezTo>
                <a:cubicBezTo>
                  <a:pt x="8250478" y="555498"/>
                  <a:pt x="8244534" y="550012"/>
                  <a:pt x="8236304" y="541782"/>
                </a:cubicBezTo>
                <a:cubicBezTo>
                  <a:pt x="8228075" y="533553"/>
                  <a:pt x="8219845" y="527152"/>
                  <a:pt x="8211615" y="522580"/>
                </a:cubicBezTo>
                <a:cubicBezTo>
                  <a:pt x="8207044" y="519837"/>
                  <a:pt x="8202014" y="517094"/>
                  <a:pt x="8196528" y="514350"/>
                </a:cubicBezTo>
                <a:cubicBezTo>
                  <a:pt x="8191041" y="511607"/>
                  <a:pt x="8184641" y="509321"/>
                  <a:pt x="8177325" y="507492"/>
                </a:cubicBezTo>
                <a:cubicBezTo>
                  <a:pt x="8161781" y="502920"/>
                  <a:pt x="8146236" y="500634"/>
                  <a:pt x="8130691" y="500634"/>
                </a:cubicBezTo>
                <a:cubicBezTo>
                  <a:pt x="8107831" y="500634"/>
                  <a:pt x="8087715" y="505685"/>
                  <a:pt x="8070341" y="515786"/>
                </a:cubicBezTo>
                <a:cubicBezTo>
                  <a:pt x="8054796" y="524959"/>
                  <a:pt x="8041080" y="538268"/>
                  <a:pt x="8029193" y="555713"/>
                </a:cubicBezTo>
                <a:cubicBezTo>
                  <a:pt x="8018220" y="572229"/>
                  <a:pt x="8009990" y="591503"/>
                  <a:pt x="8004504" y="613534"/>
                </a:cubicBezTo>
                <a:cubicBezTo>
                  <a:pt x="7999018" y="635566"/>
                  <a:pt x="7996274" y="657597"/>
                  <a:pt x="7996274" y="679628"/>
                </a:cubicBezTo>
                <a:cubicBezTo>
                  <a:pt x="7996274" y="702574"/>
                  <a:pt x="7999018" y="724148"/>
                  <a:pt x="8004504" y="744350"/>
                </a:cubicBezTo>
                <a:cubicBezTo>
                  <a:pt x="8009990" y="765453"/>
                  <a:pt x="8018220" y="784270"/>
                  <a:pt x="8029193" y="800800"/>
                </a:cubicBezTo>
                <a:cubicBezTo>
                  <a:pt x="8040165" y="817317"/>
                  <a:pt x="8053881" y="831083"/>
                  <a:pt x="8070341" y="842098"/>
                </a:cubicBezTo>
                <a:cubicBezTo>
                  <a:pt x="8086800" y="853114"/>
                  <a:pt x="8106917" y="858622"/>
                  <a:pt x="8130691" y="858622"/>
                </a:cubicBezTo>
                <a:cubicBezTo>
                  <a:pt x="8153551" y="858622"/>
                  <a:pt x="8175040" y="853593"/>
                  <a:pt x="8195156" y="843534"/>
                </a:cubicBezTo>
                <a:cubicBezTo>
                  <a:pt x="8215274" y="833476"/>
                  <a:pt x="8235390" y="819760"/>
                  <a:pt x="8255507" y="802386"/>
                </a:cubicBezTo>
                <a:cubicBezTo>
                  <a:pt x="8267394" y="792328"/>
                  <a:pt x="8279739" y="785013"/>
                  <a:pt x="8292540" y="780441"/>
                </a:cubicBezTo>
                <a:cubicBezTo>
                  <a:pt x="8303513" y="776783"/>
                  <a:pt x="8313114" y="774954"/>
                  <a:pt x="8321343" y="774954"/>
                </a:cubicBezTo>
                <a:lnTo>
                  <a:pt x="8314486" y="777698"/>
                </a:lnTo>
                <a:cubicBezTo>
                  <a:pt x="8324544" y="777698"/>
                  <a:pt x="8334602" y="779526"/>
                  <a:pt x="8344661" y="783184"/>
                </a:cubicBezTo>
                <a:cubicBezTo>
                  <a:pt x="8355634" y="787756"/>
                  <a:pt x="8365235" y="793242"/>
                  <a:pt x="8373465" y="799643"/>
                </a:cubicBezTo>
                <a:cubicBezTo>
                  <a:pt x="8381694" y="806044"/>
                  <a:pt x="8388552" y="815188"/>
                  <a:pt x="8394038" y="827075"/>
                </a:cubicBezTo>
                <a:cubicBezTo>
                  <a:pt x="8399525" y="838048"/>
                  <a:pt x="8402268" y="850850"/>
                  <a:pt x="8402268" y="865480"/>
                </a:cubicBezTo>
                <a:cubicBezTo>
                  <a:pt x="8402268" y="901142"/>
                  <a:pt x="8389924" y="931317"/>
                  <a:pt x="8365235" y="956006"/>
                </a:cubicBezTo>
                <a:cubicBezTo>
                  <a:pt x="8355177" y="966064"/>
                  <a:pt x="8343289" y="976580"/>
                  <a:pt x="8329573" y="987552"/>
                </a:cubicBezTo>
                <a:cubicBezTo>
                  <a:pt x="8317686" y="997611"/>
                  <a:pt x="8301227" y="1007669"/>
                  <a:pt x="8280195" y="1017728"/>
                </a:cubicBezTo>
                <a:cubicBezTo>
                  <a:pt x="8262822" y="1025957"/>
                  <a:pt x="8239962" y="1033272"/>
                  <a:pt x="8211615" y="1039673"/>
                </a:cubicBezTo>
                <a:cubicBezTo>
                  <a:pt x="8185098" y="1045160"/>
                  <a:pt x="8155837" y="1047903"/>
                  <a:pt x="8123833" y="1047903"/>
                </a:cubicBezTo>
                <a:cubicBezTo>
                  <a:pt x="8069884" y="1047903"/>
                  <a:pt x="8021878" y="1038302"/>
                  <a:pt x="7979815" y="1019099"/>
                </a:cubicBezTo>
                <a:cubicBezTo>
                  <a:pt x="7936839" y="999897"/>
                  <a:pt x="7900262" y="973836"/>
                  <a:pt x="7870087" y="940918"/>
                </a:cubicBezTo>
                <a:cubicBezTo>
                  <a:pt x="7839912" y="908000"/>
                  <a:pt x="7816595" y="869138"/>
                  <a:pt x="7800136" y="824332"/>
                </a:cubicBezTo>
                <a:cubicBezTo>
                  <a:pt x="7783676" y="779526"/>
                  <a:pt x="7775446" y="731063"/>
                  <a:pt x="7775446" y="678942"/>
                </a:cubicBezTo>
                <a:cubicBezTo>
                  <a:pt x="7775446" y="628650"/>
                  <a:pt x="7784591" y="581102"/>
                  <a:pt x="7802879" y="536296"/>
                </a:cubicBezTo>
                <a:cubicBezTo>
                  <a:pt x="7820252" y="492405"/>
                  <a:pt x="7844942" y="454000"/>
                  <a:pt x="7876945" y="421082"/>
                </a:cubicBezTo>
                <a:cubicBezTo>
                  <a:pt x="7908035" y="388163"/>
                  <a:pt x="7945068" y="362103"/>
                  <a:pt x="7988045" y="342900"/>
                </a:cubicBezTo>
                <a:cubicBezTo>
                  <a:pt x="8030108" y="323698"/>
                  <a:pt x="8076285" y="314097"/>
                  <a:pt x="8126576" y="314097"/>
                </a:cubicBezTo>
                <a:close/>
                <a:moveTo>
                  <a:pt x="6942505" y="314097"/>
                </a:moveTo>
                <a:cubicBezTo>
                  <a:pt x="6995540" y="314097"/>
                  <a:pt x="7038060" y="325070"/>
                  <a:pt x="7070064" y="347015"/>
                </a:cubicBezTo>
                <a:cubicBezTo>
                  <a:pt x="7101153" y="368961"/>
                  <a:pt x="7125842" y="399136"/>
                  <a:pt x="7144130" y="437541"/>
                </a:cubicBezTo>
                <a:lnTo>
                  <a:pt x="7144130" y="415595"/>
                </a:lnTo>
                <a:cubicBezTo>
                  <a:pt x="7144130" y="389078"/>
                  <a:pt x="7153732" y="367589"/>
                  <a:pt x="7172934" y="351130"/>
                </a:cubicBezTo>
                <a:cubicBezTo>
                  <a:pt x="7192136" y="334671"/>
                  <a:pt x="7217282" y="326441"/>
                  <a:pt x="7248372" y="326441"/>
                </a:cubicBezTo>
                <a:cubicBezTo>
                  <a:pt x="7280376" y="326441"/>
                  <a:pt x="7305979" y="334671"/>
                  <a:pt x="7325182" y="351130"/>
                </a:cubicBezTo>
                <a:cubicBezTo>
                  <a:pt x="7344384" y="367589"/>
                  <a:pt x="7353985" y="388620"/>
                  <a:pt x="7353985" y="414224"/>
                </a:cubicBezTo>
                <a:lnTo>
                  <a:pt x="7353985" y="787299"/>
                </a:lnTo>
                <a:lnTo>
                  <a:pt x="7353985" y="791414"/>
                </a:lnTo>
                <a:cubicBezTo>
                  <a:pt x="7353985" y="812445"/>
                  <a:pt x="7356728" y="827075"/>
                  <a:pt x="7362215" y="835305"/>
                </a:cubicBezTo>
                <a:cubicBezTo>
                  <a:pt x="7367701" y="843534"/>
                  <a:pt x="7374102" y="847649"/>
                  <a:pt x="7381417" y="847649"/>
                </a:cubicBezTo>
                <a:cubicBezTo>
                  <a:pt x="7396048" y="847649"/>
                  <a:pt x="7408392" y="854507"/>
                  <a:pt x="7418450" y="868223"/>
                </a:cubicBezTo>
                <a:cubicBezTo>
                  <a:pt x="7427594" y="881025"/>
                  <a:pt x="7432166" y="900684"/>
                  <a:pt x="7432166" y="927202"/>
                </a:cubicBezTo>
                <a:cubicBezTo>
                  <a:pt x="7432166" y="999440"/>
                  <a:pt x="7387818" y="1035558"/>
                  <a:pt x="7299121" y="1035558"/>
                </a:cubicBezTo>
                <a:cubicBezTo>
                  <a:pt x="7252487" y="1035558"/>
                  <a:pt x="7216825" y="1023114"/>
                  <a:pt x="7192136" y="998225"/>
                </a:cubicBezTo>
                <a:cubicBezTo>
                  <a:pt x="7168361" y="974265"/>
                  <a:pt x="7152816" y="945690"/>
                  <a:pt x="7145502" y="912500"/>
                </a:cubicBezTo>
                <a:lnTo>
                  <a:pt x="7144130" y="906971"/>
                </a:lnTo>
                <a:cubicBezTo>
                  <a:pt x="7124013" y="953034"/>
                  <a:pt x="7095210" y="988038"/>
                  <a:pt x="7057719" y="1011984"/>
                </a:cubicBezTo>
                <a:cubicBezTo>
                  <a:pt x="7021143" y="1035015"/>
                  <a:pt x="6977252" y="1046531"/>
                  <a:pt x="6926046" y="1046531"/>
                </a:cubicBezTo>
                <a:cubicBezTo>
                  <a:pt x="6886726" y="1046531"/>
                  <a:pt x="6849236" y="1038302"/>
                  <a:pt x="6813575" y="1021842"/>
                </a:cubicBezTo>
                <a:cubicBezTo>
                  <a:pt x="6778827" y="1005383"/>
                  <a:pt x="6747281" y="981152"/>
                  <a:pt x="6718934" y="949148"/>
                </a:cubicBezTo>
                <a:cubicBezTo>
                  <a:pt x="6691502" y="918058"/>
                  <a:pt x="6669556" y="880110"/>
                  <a:pt x="6653098" y="835305"/>
                </a:cubicBezTo>
                <a:cubicBezTo>
                  <a:pt x="6636638" y="791414"/>
                  <a:pt x="6628409" y="741122"/>
                  <a:pt x="6628409" y="684429"/>
                </a:cubicBezTo>
                <a:cubicBezTo>
                  <a:pt x="6628409" y="624993"/>
                  <a:pt x="6637095" y="573329"/>
                  <a:pt x="6654469" y="529438"/>
                </a:cubicBezTo>
                <a:cubicBezTo>
                  <a:pt x="6671842" y="484632"/>
                  <a:pt x="6695160" y="446228"/>
                  <a:pt x="6724420" y="414224"/>
                </a:cubicBezTo>
                <a:cubicBezTo>
                  <a:pt x="6753681" y="382220"/>
                  <a:pt x="6787057" y="357531"/>
                  <a:pt x="6824548" y="340157"/>
                </a:cubicBezTo>
                <a:cubicBezTo>
                  <a:pt x="6862038" y="322783"/>
                  <a:pt x="6901357" y="314097"/>
                  <a:pt x="6942505" y="314097"/>
                </a:cubicBezTo>
                <a:close/>
                <a:moveTo>
                  <a:pt x="2702813" y="311354"/>
                </a:moveTo>
                <a:cubicBezTo>
                  <a:pt x="2753105" y="311354"/>
                  <a:pt x="2797454" y="320040"/>
                  <a:pt x="2835859" y="337414"/>
                </a:cubicBezTo>
                <a:cubicBezTo>
                  <a:pt x="2876092" y="355702"/>
                  <a:pt x="2909925" y="379019"/>
                  <a:pt x="2937357" y="407366"/>
                </a:cubicBezTo>
                <a:cubicBezTo>
                  <a:pt x="2965703" y="436626"/>
                  <a:pt x="2987192" y="469545"/>
                  <a:pt x="3001822" y="506121"/>
                </a:cubicBezTo>
                <a:cubicBezTo>
                  <a:pt x="3017366" y="544526"/>
                  <a:pt x="3025140" y="582930"/>
                  <a:pt x="3025140" y="621335"/>
                </a:cubicBezTo>
                <a:cubicBezTo>
                  <a:pt x="3025140" y="654254"/>
                  <a:pt x="3019653" y="681686"/>
                  <a:pt x="3008680" y="703631"/>
                </a:cubicBezTo>
                <a:cubicBezTo>
                  <a:pt x="2997707" y="725577"/>
                  <a:pt x="2974847" y="736550"/>
                  <a:pt x="2940100" y="736550"/>
                </a:cubicBezTo>
                <a:lnTo>
                  <a:pt x="2565653" y="736550"/>
                </a:lnTo>
                <a:lnTo>
                  <a:pt x="2561538" y="739293"/>
                </a:lnTo>
                <a:cubicBezTo>
                  <a:pt x="2570682" y="780441"/>
                  <a:pt x="2589428" y="810616"/>
                  <a:pt x="2617774" y="829818"/>
                </a:cubicBezTo>
                <a:cubicBezTo>
                  <a:pt x="2645206" y="849021"/>
                  <a:pt x="2677667" y="858622"/>
                  <a:pt x="2715158" y="858622"/>
                </a:cubicBezTo>
                <a:cubicBezTo>
                  <a:pt x="2731616" y="858622"/>
                  <a:pt x="2748076" y="856336"/>
                  <a:pt x="2764535" y="851764"/>
                </a:cubicBezTo>
                <a:cubicBezTo>
                  <a:pt x="2777337" y="848106"/>
                  <a:pt x="2791053" y="843077"/>
                  <a:pt x="2805683" y="836676"/>
                </a:cubicBezTo>
                <a:cubicBezTo>
                  <a:pt x="2819400" y="830276"/>
                  <a:pt x="2829914" y="824789"/>
                  <a:pt x="2837230" y="820217"/>
                </a:cubicBezTo>
                <a:cubicBezTo>
                  <a:pt x="2846374" y="813816"/>
                  <a:pt x="2852775" y="810159"/>
                  <a:pt x="2856432" y="809244"/>
                </a:cubicBezTo>
                <a:cubicBezTo>
                  <a:pt x="2873806" y="801015"/>
                  <a:pt x="2888894" y="796900"/>
                  <a:pt x="2901695" y="796900"/>
                </a:cubicBezTo>
                <a:cubicBezTo>
                  <a:pt x="2928212" y="796900"/>
                  <a:pt x="2949702" y="806501"/>
                  <a:pt x="2966160" y="825704"/>
                </a:cubicBezTo>
                <a:cubicBezTo>
                  <a:pt x="2982620" y="844906"/>
                  <a:pt x="2990850" y="866394"/>
                  <a:pt x="2990850" y="890169"/>
                </a:cubicBezTo>
                <a:cubicBezTo>
                  <a:pt x="2990850" y="908457"/>
                  <a:pt x="2986277" y="924002"/>
                  <a:pt x="2977134" y="936803"/>
                </a:cubicBezTo>
                <a:cubicBezTo>
                  <a:pt x="2967075" y="951434"/>
                  <a:pt x="2957016" y="962406"/>
                  <a:pt x="2946958" y="969722"/>
                </a:cubicBezTo>
                <a:cubicBezTo>
                  <a:pt x="2920440" y="990753"/>
                  <a:pt x="2887064" y="1008584"/>
                  <a:pt x="2846831" y="1023214"/>
                </a:cubicBezTo>
                <a:cubicBezTo>
                  <a:pt x="2806598" y="1037844"/>
                  <a:pt x="2758134" y="1045160"/>
                  <a:pt x="2701441" y="1045160"/>
                </a:cubicBezTo>
                <a:cubicBezTo>
                  <a:pt x="2652064" y="1045160"/>
                  <a:pt x="2605430" y="1036016"/>
                  <a:pt x="2561538" y="1017728"/>
                </a:cubicBezTo>
                <a:cubicBezTo>
                  <a:pt x="2518561" y="999440"/>
                  <a:pt x="2481528" y="974294"/>
                  <a:pt x="2450439" y="942290"/>
                </a:cubicBezTo>
                <a:cubicBezTo>
                  <a:pt x="2418434" y="909371"/>
                  <a:pt x="2393746" y="870966"/>
                  <a:pt x="2376372" y="827075"/>
                </a:cubicBezTo>
                <a:cubicBezTo>
                  <a:pt x="2358998" y="784098"/>
                  <a:pt x="2350312" y="735178"/>
                  <a:pt x="2350312" y="680314"/>
                </a:cubicBezTo>
                <a:cubicBezTo>
                  <a:pt x="2350312" y="630936"/>
                  <a:pt x="2359456" y="582930"/>
                  <a:pt x="2377744" y="536296"/>
                </a:cubicBezTo>
                <a:cubicBezTo>
                  <a:pt x="2396032" y="490576"/>
                  <a:pt x="2420721" y="451257"/>
                  <a:pt x="2451810" y="418338"/>
                </a:cubicBezTo>
                <a:cubicBezTo>
                  <a:pt x="2482900" y="385420"/>
                  <a:pt x="2519933" y="359360"/>
                  <a:pt x="2562910" y="340157"/>
                </a:cubicBezTo>
                <a:cubicBezTo>
                  <a:pt x="2604972" y="320955"/>
                  <a:pt x="2651607" y="311354"/>
                  <a:pt x="2702813" y="311354"/>
                </a:cubicBezTo>
                <a:close/>
                <a:moveTo>
                  <a:pt x="5563438" y="261976"/>
                </a:moveTo>
                <a:cubicBezTo>
                  <a:pt x="5586297" y="261976"/>
                  <a:pt x="5604586" y="267462"/>
                  <a:pt x="5618301" y="278435"/>
                </a:cubicBezTo>
                <a:cubicBezTo>
                  <a:pt x="5632017" y="289408"/>
                  <a:pt x="5637960" y="303124"/>
                  <a:pt x="5636132" y="319583"/>
                </a:cubicBezTo>
                <a:lnTo>
                  <a:pt x="5636132" y="326441"/>
                </a:lnTo>
                <a:cubicBezTo>
                  <a:pt x="5636132" y="353873"/>
                  <a:pt x="5633160" y="379019"/>
                  <a:pt x="5627216" y="401879"/>
                </a:cubicBezTo>
                <a:cubicBezTo>
                  <a:pt x="5621274" y="424739"/>
                  <a:pt x="5611900" y="442113"/>
                  <a:pt x="5599099" y="454000"/>
                </a:cubicBezTo>
                <a:cubicBezTo>
                  <a:pt x="5587212" y="466802"/>
                  <a:pt x="5570295" y="479832"/>
                  <a:pt x="5548350" y="493091"/>
                </a:cubicBezTo>
                <a:cubicBezTo>
                  <a:pt x="5526404" y="506349"/>
                  <a:pt x="5504001" y="516636"/>
                  <a:pt x="5481141" y="523952"/>
                </a:cubicBezTo>
                <a:lnTo>
                  <a:pt x="5481141" y="550012"/>
                </a:lnTo>
                <a:lnTo>
                  <a:pt x="5481141" y="556870"/>
                </a:lnTo>
                <a:lnTo>
                  <a:pt x="5481141" y="718719"/>
                </a:lnTo>
                <a:cubicBezTo>
                  <a:pt x="5481141" y="768096"/>
                  <a:pt x="5473826" y="811988"/>
                  <a:pt x="5459196" y="850392"/>
                </a:cubicBezTo>
                <a:cubicBezTo>
                  <a:pt x="5443650" y="890626"/>
                  <a:pt x="5422620" y="924916"/>
                  <a:pt x="5396102" y="953262"/>
                </a:cubicBezTo>
                <a:cubicBezTo>
                  <a:pt x="5369584" y="981609"/>
                  <a:pt x="5336666" y="1004012"/>
                  <a:pt x="5297347" y="1020471"/>
                </a:cubicBezTo>
                <a:cubicBezTo>
                  <a:pt x="5258942" y="1036930"/>
                  <a:pt x="5215965" y="1045160"/>
                  <a:pt x="5168416" y="1045160"/>
                </a:cubicBezTo>
                <a:cubicBezTo>
                  <a:pt x="5120868" y="1045160"/>
                  <a:pt x="5077891" y="1036930"/>
                  <a:pt x="5039486" y="1020471"/>
                </a:cubicBezTo>
                <a:cubicBezTo>
                  <a:pt x="5000167" y="1004012"/>
                  <a:pt x="4967248" y="981609"/>
                  <a:pt x="4940731" y="953262"/>
                </a:cubicBezTo>
                <a:cubicBezTo>
                  <a:pt x="4914213" y="924916"/>
                  <a:pt x="4893182" y="890626"/>
                  <a:pt x="4877638" y="850392"/>
                </a:cubicBezTo>
                <a:cubicBezTo>
                  <a:pt x="4863007" y="811988"/>
                  <a:pt x="4855692" y="768096"/>
                  <a:pt x="4855692" y="718719"/>
                </a:cubicBezTo>
                <a:lnTo>
                  <a:pt x="4855692" y="427940"/>
                </a:lnTo>
                <a:cubicBezTo>
                  <a:pt x="4855692" y="398679"/>
                  <a:pt x="4865750" y="374447"/>
                  <a:pt x="4885867" y="355245"/>
                </a:cubicBezTo>
                <a:cubicBezTo>
                  <a:pt x="4905984" y="336042"/>
                  <a:pt x="4930672" y="326441"/>
                  <a:pt x="4959934" y="326441"/>
                </a:cubicBezTo>
                <a:cubicBezTo>
                  <a:pt x="4988280" y="326441"/>
                  <a:pt x="5012968" y="336064"/>
                  <a:pt x="5034000" y="355309"/>
                </a:cubicBezTo>
                <a:cubicBezTo>
                  <a:pt x="5054116" y="374569"/>
                  <a:pt x="5064175" y="398865"/>
                  <a:pt x="5064175" y="428197"/>
                </a:cubicBezTo>
                <a:lnTo>
                  <a:pt x="5064175" y="725234"/>
                </a:lnTo>
                <a:cubicBezTo>
                  <a:pt x="5064175" y="767411"/>
                  <a:pt x="5072862" y="799957"/>
                  <a:pt x="5090236" y="822875"/>
                </a:cubicBezTo>
                <a:cubicBezTo>
                  <a:pt x="5108523" y="846706"/>
                  <a:pt x="5135041" y="858622"/>
                  <a:pt x="5169788" y="858622"/>
                </a:cubicBezTo>
                <a:cubicBezTo>
                  <a:pt x="5205450" y="858622"/>
                  <a:pt x="5231510" y="846706"/>
                  <a:pt x="5247970" y="822875"/>
                </a:cubicBezTo>
                <a:cubicBezTo>
                  <a:pt x="5264428" y="799957"/>
                  <a:pt x="5272658" y="767411"/>
                  <a:pt x="5272658" y="725234"/>
                </a:cubicBezTo>
                <a:lnTo>
                  <a:pt x="5272658" y="428197"/>
                </a:lnTo>
                <a:cubicBezTo>
                  <a:pt x="5272658" y="398865"/>
                  <a:pt x="5282716" y="374569"/>
                  <a:pt x="5302834" y="355309"/>
                </a:cubicBezTo>
                <a:cubicBezTo>
                  <a:pt x="5322950" y="336064"/>
                  <a:pt x="5347639" y="326441"/>
                  <a:pt x="5376900" y="326441"/>
                </a:cubicBezTo>
                <a:cubicBezTo>
                  <a:pt x="5405246" y="326441"/>
                  <a:pt x="5429934" y="336042"/>
                  <a:pt x="5450966" y="355245"/>
                </a:cubicBezTo>
                <a:cubicBezTo>
                  <a:pt x="5453709" y="357988"/>
                  <a:pt x="5456224" y="360731"/>
                  <a:pt x="5458510" y="363474"/>
                </a:cubicBezTo>
                <a:cubicBezTo>
                  <a:pt x="5460796" y="366218"/>
                  <a:pt x="5462854" y="368961"/>
                  <a:pt x="5464682" y="371704"/>
                </a:cubicBezTo>
                <a:lnTo>
                  <a:pt x="5472912" y="366218"/>
                </a:lnTo>
                <a:cubicBezTo>
                  <a:pt x="5484798" y="357988"/>
                  <a:pt x="5490742" y="346558"/>
                  <a:pt x="5490742" y="331928"/>
                </a:cubicBezTo>
                <a:cubicBezTo>
                  <a:pt x="5490742" y="326441"/>
                  <a:pt x="5490285" y="322326"/>
                  <a:pt x="5489371" y="319583"/>
                </a:cubicBezTo>
                <a:cubicBezTo>
                  <a:pt x="5489371" y="298552"/>
                  <a:pt x="5497143" y="283693"/>
                  <a:pt x="5512688" y="275006"/>
                </a:cubicBezTo>
                <a:cubicBezTo>
                  <a:pt x="5528233" y="266319"/>
                  <a:pt x="5545149" y="261976"/>
                  <a:pt x="5563438" y="261976"/>
                </a:cubicBezTo>
                <a:close/>
                <a:moveTo>
                  <a:pt x="4431106" y="142647"/>
                </a:moveTo>
                <a:cubicBezTo>
                  <a:pt x="4461280" y="142647"/>
                  <a:pt x="4485970" y="152248"/>
                  <a:pt x="4505172" y="171450"/>
                </a:cubicBezTo>
                <a:cubicBezTo>
                  <a:pt x="4524374" y="190653"/>
                  <a:pt x="4533975" y="214427"/>
                  <a:pt x="4533975" y="242774"/>
                </a:cubicBezTo>
                <a:lnTo>
                  <a:pt x="4533975" y="326441"/>
                </a:lnTo>
                <a:lnTo>
                  <a:pt x="4635474" y="326441"/>
                </a:lnTo>
                <a:cubicBezTo>
                  <a:pt x="4661078" y="326441"/>
                  <a:pt x="4683022" y="334671"/>
                  <a:pt x="4701310" y="351130"/>
                </a:cubicBezTo>
                <a:cubicBezTo>
                  <a:pt x="4719598" y="367589"/>
                  <a:pt x="4728742" y="389992"/>
                  <a:pt x="4728742" y="418338"/>
                </a:cubicBezTo>
                <a:cubicBezTo>
                  <a:pt x="4728742" y="446685"/>
                  <a:pt x="4720056" y="469088"/>
                  <a:pt x="4702682" y="485547"/>
                </a:cubicBezTo>
                <a:cubicBezTo>
                  <a:pt x="4684394" y="502006"/>
                  <a:pt x="4662448" y="510236"/>
                  <a:pt x="4636845" y="510236"/>
                </a:cubicBezTo>
                <a:lnTo>
                  <a:pt x="4535346" y="510236"/>
                </a:lnTo>
                <a:lnTo>
                  <a:pt x="4535346" y="773583"/>
                </a:lnTo>
                <a:lnTo>
                  <a:pt x="4535346" y="774954"/>
                </a:lnTo>
                <a:cubicBezTo>
                  <a:pt x="4535346" y="804215"/>
                  <a:pt x="4541290" y="825246"/>
                  <a:pt x="4553178" y="838048"/>
                </a:cubicBezTo>
                <a:cubicBezTo>
                  <a:pt x="4565065" y="851764"/>
                  <a:pt x="4581524" y="858622"/>
                  <a:pt x="4602556" y="858622"/>
                </a:cubicBezTo>
                <a:cubicBezTo>
                  <a:pt x="4620843" y="858622"/>
                  <a:pt x="4635474" y="856336"/>
                  <a:pt x="4646447" y="851764"/>
                </a:cubicBezTo>
                <a:cubicBezTo>
                  <a:pt x="4657420" y="847192"/>
                  <a:pt x="4668392" y="844906"/>
                  <a:pt x="4679365" y="844906"/>
                </a:cubicBezTo>
                <a:cubicBezTo>
                  <a:pt x="4692166" y="844906"/>
                  <a:pt x="4702682" y="847649"/>
                  <a:pt x="4710912" y="853136"/>
                </a:cubicBezTo>
                <a:cubicBezTo>
                  <a:pt x="4719141" y="858622"/>
                  <a:pt x="4726000" y="865480"/>
                  <a:pt x="4731486" y="873710"/>
                </a:cubicBezTo>
                <a:cubicBezTo>
                  <a:pt x="4736972" y="881939"/>
                  <a:pt x="4741087" y="890626"/>
                  <a:pt x="4743830" y="899770"/>
                </a:cubicBezTo>
                <a:cubicBezTo>
                  <a:pt x="4746573" y="909828"/>
                  <a:pt x="4747944" y="918515"/>
                  <a:pt x="4747944" y="925830"/>
                </a:cubicBezTo>
                <a:cubicBezTo>
                  <a:pt x="4747944" y="968807"/>
                  <a:pt x="4733772" y="998982"/>
                  <a:pt x="4705425" y="1016356"/>
                </a:cubicBezTo>
                <a:cubicBezTo>
                  <a:pt x="4685308" y="1028243"/>
                  <a:pt x="4663820" y="1036473"/>
                  <a:pt x="4640960" y="1041045"/>
                </a:cubicBezTo>
                <a:cubicBezTo>
                  <a:pt x="4629988" y="1042874"/>
                  <a:pt x="4617642" y="1044474"/>
                  <a:pt x="4603926" y="1045845"/>
                </a:cubicBezTo>
                <a:cubicBezTo>
                  <a:pt x="4590210" y="1047217"/>
                  <a:pt x="4575580" y="1047903"/>
                  <a:pt x="4560036" y="1047903"/>
                </a:cubicBezTo>
                <a:cubicBezTo>
                  <a:pt x="4515230" y="1047903"/>
                  <a:pt x="4477282" y="1040130"/>
                  <a:pt x="4446192" y="1024586"/>
                </a:cubicBezTo>
                <a:cubicBezTo>
                  <a:pt x="4416932" y="1009955"/>
                  <a:pt x="4393158" y="989838"/>
                  <a:pt x="4374869" y="964235"/>
                </a:cubicBezTo>
                <a:cubicBezTo>
                  <a:pt x="4356582" y="939546"/>
                  <a:pt x="4344238" y="911657"/>
                  <a:pt x="4337836" y="880568"/>
                </a:cubicBezTo>
                <a:cubicBezTo>
                  <a:pt x="4330522" y="846735"/>
                  <a:pt x="4326864" y="815188"/>
                  <a:pt x="4326864" y="785927"/>
                </a:cubicBezTo>
                <a:lnTo>
                  <a:pt x="4326864" y="510236"/>
                </a:lnTo>
                <a:lnTo>
                  <a:pt x="4302175" y="510236"/>
                </a:lnTo>
                <a:cubicBezTo>
                  <a:pt x="4275657" y="510236"/>
                  <a:pt x="4253712" y="502006"/>
                  <a:pt x="4236338" y="485547"/>
                </a:cubicBezTo>
                <a:cubicBezTo>
                  <a:pt x="4218964" y="469088"/>
                  <a:pt x="4210278" y="446685"/>
                  <a:pt x="4210278" y="418338"/>
                </a:cubicBezTo>
                <a:cubicBezTo>
                  <a:pt x="4210278" y="390906"/>
                  <a:pt x="4219422" y="368961"/>
                  <a:pt x="4237710" y="352502"/>
                </a:cubicBezTo>
                <a:cubicBezTo>
                  <a:pt x="4255084" y="336042"/>
                  <a:pt x="4277028" y="327813"/>
                  <a:pt x="4303547" y="327813"/>
                </a:cubicBezTo>
                <a:lnTo>
                  <a:pt x="4328236" y="327813"/>
                </a:lnTo>
                <a:lnTo>
                  <a:pt x="4328236" y="244145"/>
                </a:lnTo>
                <a:cubicBezTo>
                  <a:pt x="4328236" y="214884"/>
                  <a:pt x="4337836" y="190653"/>
                  <a:pt x="4357039" y="171450"/>
                </a:cubicBezTo>
                <a:cubicBezTo>
                  <a:pt x="4376241" y="152248"/>
                  <a:pt x="4400930" y="142647"/>
                  <a:pt x="4431106" y="142647"/>
                </a:cubicBezTo>
                <a:close/>
                <a:moveTo>
                  <a:pt x="202997" y="91898"/>
                </a:moveTo>
                <a:cubicBezTo>
                  <a:pt x="235000" y="91898"/>
                  <a:pt x="260604" y="101499"/>
                  <a:pt x="279806" y="120701"/>
                </a:cubicBezTo>
                <a:cubicBezTo>
                  <a:pt x="299009" y="139904"/>
                  <a:pt x="308610" y="165507"/>
                  <a:pt x="308610" y="197511"/>
                </a:cubicBezTo>
                <a:lnTo>
                  <a:pt x="308610" y="847649"/>
                </a:lnTo>
                <a:lnTo>
                  <a:pt x="639165" y="847649"/>
                </a:lnTo>
                <a:cubicBezTo>
                  <a:pt x="671169" y="847649"/>
                  <a:pt x="696772" y="855822"/>
                  <a:pt x="715974" y="872167"/>
                </a:cubicBezTo>
                <a:cubicBezTo>
                  <a:pt x="735177" y="888497"/>
                  <a:pt x="744778" y="911186"/>
                  <a:pt x="744778" y="940232"/>
                </a:cubicBezTo>
                <a:cubicBezTo>
                  <a:pt x="744778" y="969279"/>
                  <a:pt x="735177" y="991967"/>
                  <a:pt x="715974" y="1008298"/>
                </a:cubicBezTo>
                <a:cubicBezTo>
                  <a:pt x="696772" y="1024643"/>
                  <a:pt x="671626" y="1032815"/>
                  <a:pt x="640537" y="1032815"/>
                </a:cubicBezTo>
                <a:lnTo>
                  <a:pt x="204368" y="1032815"/>
                </a:lnTo>
                <a:lnTo>
                  <a:pt x="205739" y="1034187"/>
                </a:lnTo>
                <a:cubicBezTo>
                  <a:pt x="171907" y="1034187"/>
                  <a:pt x="145390" y="1024657"/>
                  <a:pt x="126187" y="1005598"/>
                </a:cubicBezTo>
                <a:cubicBezTo>
                  <a:pt x="106985" y="986538"/>
                  <a:pt x="97384" y="961121"/>
                  <a:pt x="97384" y="929345"/>
                </a:cubicBezTo>
                <a:lnTo>
                  <a:pt x="97384" y="197511"/>
                </a:lnTo>
                <a:cubicBezTo>
                  <a:pt x="97384" y="165507"/>
                  <a:pt x="106985" y="139904"/>
                  <a:pt x="126187" y="120701"/>
                </a:cubicBezTo>
                <a:cubicBezTo>
                  <a:pt x="145390" y="101499"/>
                  <a:pt x="170992" y="91898"/>
                  <a:pt x="202997" y="91898"/>
                </a:cubicBezTo>
                <a:close/>
                <a:moveTo>
                  <a:pt x="6947992" y="5487"/>
                </a:moveTo>
                <a:cubicBezTo>
                  <a:pt x="6961708" y="5487"/>
                  <a:pt x="6972680" y="7316"/>
                  <a:pt x="6980910" y="10973"/>
                </a:cubicBezTo>
                <a:cubicBezTo>
                  <a:pt x="6990054" y="15545"/>
                  <a:pt x="6998284" y="21031"/>
                  <a:pt x="7005598" y="27432"/>
                </a:cubicBezTo>
                <a:lnTo>
                  <a:pt x="7153732" y="170079"/>
                </a:lnTo>
                <a:lnTo>
                  <a:pt x="7153732" y="175565"/>
                </a:lnTo>
                <a:cubicBezTo>
                  <a:pt x="7172019" y="193853"/>
                  <a:pt x="7181164" y="212598"/>
                  <a:pt x="7181164" y="231801"/>
                </a:cubicBezTo>
                <a:cubicBezTo>
                  <a:pt x="7181164" y="248260"/>
                  <a:pt x="7175220" y="262890"/>
                  <a:pt x="7163333" y="275692"/>
                </a:cubicBezTo>
                <a:cubicBezTo>
                  <a:pt x="7150531" y="289408"/>
                  <a:pt x="7135443" y="296266"/>
                  <a:pt x="7118070" y="296266"/>
                </a:cubicBezTo>
                <a:cubicBezTo>
                  <a:pt x="7113498" y="296266"/>
                  <a:pt x="7108011" y="294894"/>
                  <a:pt x="7101611" y="292151"/>
                </a:cubicBezTo>
                <a:cubicBezTo>
                  <a:pt x="7093381" y="288493"/>
                  <a:pt x="7085151" y="283922"/>
                  <a:pt x="7076922" y="278435"/>
                </a:cubicBezTo>
                <a:lnTo>
                  <a:pt x="6894499" y="160478"/>
                </a:lnTo>
                <a:cubicBezTo>
                  <a:pt x="6871639" y="145847"/>
                  <a:pt x="6860210" y="122530"/>
                  <a:pt x="6860210" y="90526"/>
                </a:cubicBezTo>
                <a:cubicBezTo>
                  <a:pt x="6860210" y="80468"/>
                  <a:pt x="6862494" y="69952"/>
                  <a:pt x="6867067" y="58979"/>
                </a:cubicBezTo>
                <a:cubicBezTo>
                  <a:pt x="6870724" y="49835"/>
                  <a:pt x="6877125" y="40691"/>
                  <a:pt x="6886270" y="31547"/>
                </a:cubicBezTo>
                <a:cubicBezTo>
                  <a:pt x="6895413" y="22403"/>
                  <a:pt x="6905014" y="16002"/>
                  <a:pt x="6915073" y="12345"/>
                </a:cubicBezTo>
                <a:cubicBezTo>
                  <a:pt x="6926960" y="7773"/>
                  <a:pt x="6937933" y="5487"/>
                  <a:pt x="6947992" y="5487"/>
                </a:cubicBezTo>
                <a:close/>
                <a:moveTo>
                  <a:pt x="5099836" y="5487"/>
                </a:moveTo>
                <a:cubicBezTo>
                  <a:pt x="5113552" y="5487"/>
                  <a:pt x="5124525" y="7316"/>
                  <a:pt x="5132755" y="10973"/>
                </a:cubicBezTo>
                <a:cubicBezTo>
                  <a:pt x="5141898" y="15545"/>
                  <a:pt x="5150128" y="21031"/>
                  <a:pt x="5157444" y="27432"/>
                </a:cubicBezTo>
                <a:lnTo>
                  <a:pt x="5305576" y="170079"/>
                </a:lnTo>
                <a:lnTo>
                  <a:pt x="5305576" y="175565"/>
                </a:lnTo>
                <a:cubicBezTo>
                  <a:pt x="5323864" y="193853"/>
                  <a:pt x="5333008" y="212598"/>
                  <a:pt x="5333008" y="231801"/>
                </a:cubicBezTo>
                <a:cubicBezTo>
                  <a:pt x="5333008" y="248260"/>
                  <a:pt x="5327064" y="262890"/>
                  <a:pt x="5315178" y="275692"/>
                </a:cubicBezTo>
                <a:cubicBezTo>
                  <a:pt x="5302376" y="289408"/>
                  <a:pt x="5287288" y="296266"/>
                  <a:pt x="5269915" y="296266"/>
                </a:cubicBezTo>
                <a:cubicBezTo>
                  <a:pt x="5265342" y="296266"/>
                  <a:pt x="5259856" y="294894"/>
                  <a:pt x="5253456" y="292151"/>
                </a:cubicBezTo>
                <a:cubicBezTo>
                  <a:pt x="5245226" y="288493"/>
                  <a:pt x="5236997" y="283922"/>
                  <a:pt x="5228767" y="278435"/>
                </a:cubicBezTo>
                <a:lnTo>
                  <a:pt x="5046344" y="160478"/>
                </a:lnTo>
                <a:cubicBezTo>
                  <a:pt x="5023484" y="145847"/>
                  <a:pt x="5012054" y="122530"/>
                  <a:pt x="5012054" y="90526"/>
                </a:cubicBezTo>
                <a:cubicBezTo>
                  <a:pt x="5012054" y="80468"/>
                  <a:pt x="5014340" y="69952"/>
                  <a:pt x="5018912" y="58979"/>
                </a:cubicBezTo>
                <a:cubicBezTo>
                  <a:pt x="5022570" y="49835"/>
                  <a:pt x="5028970" y="40691"/>
                  <a:pt x="5038114" y="31547"/>
                </a:cubicBezTo>
                <a:cubicBezTo>
                  <a:pt x="5047258" y="22403"/>
                  <a:pt x="5056860" y="16002"/>
                  <a:pt x="5066918" y="12345"/>
                </a:cubicBezTo>
                <a:cubicBezTo>
                  <a:pt x="5078806" y="7773"/>
                  <a:pt x="5089778" y="5487"/>
                  <a:pt x="5099836" y="5487"/>
                </a:cubicBezTo>
                <a:close/>
                <a:moveTo>
                  <a:pt x="8876536" y="4115"/>
                </a:moveTo>
                <a:cubicBezTo>
                  <a:pt x="8890253" y="4115"/>
                  <a:pt x="8901225" y="6858"/>
                  <a:pt x="8909455" y="12345"/>
                </a:cubicBezTo>
                <a:cubicBezTo>
                  <a:pt x="8914027" y="15088"/>
                  <a:pt x="8918143" y="17831"/>
                  <a:pt x="8921800" y="20574"/>
                </a:cubicBezTo>
                <a:cubicBezTo>
                  <a:pt x="8925458" y="23318"/>
                  <a:pt x="8929114" y="26518"/>
                  <a:pt x="8932772" y="30176"/>
                </a:cubicBezTo>
                <a:lnTo>
                  <a:pt x="9078161" y="189281"/>
                </a:lnTo>
                <a:lnTo>
                  <a:pt x="9075419" y="193396"/>
                </a:lnTo>
                <a:cubicBezTo>
                  <a:pt x="9085477" y="204369"/>
                  <a:pt x="9091878" y="212598"/>
                  <a:pt x="9094621" y="218085"/>
                </a:cubicBezTo>
                <a:cubicBezTo>
                  <a:pt x="9099194" y="225400"/>
                  <a:pt x="9101478" y="233630"/>
                  <a:pt x="9101478" y="242774"/>
                </a:cubicBezTo>
                <a:cubicBezTo>
                  <a:pt x="9101478" y="254661"/>
                  <a:pt x="9096451" y="266548"/>
                  <a:pt x="9086391" y="278435"/>
                </a:cubicBezTo>
                <a:cubicBezTo>
                  <a:pt x="9076333" y="289408"/>
                  <a:pt x="9063990" y="294894"/>
                  <a:pt x="9049358" y="294894"/>
                </a:cubicBezTo>
                <a:cubicBezTo>
                  <a:pt x="9042959" y="294894"/>
                  <a:pt x="9037929" y="294437"/>
                  <a:pt x="9034271" y="293523"/>
                </a:cubicBezTo>
                <a:cubicBezTo>
                  <a:pt x="9029699" y="292608"/>
                  <a:pt x="9022383" y="288493"/>
                  <a:pt x="9012326" y="281178"/>
                </a:cubicBezTo>
                <a:lnTo>
                  <a:pt x="8873793" y="187910"/>
                </a:lnTo>
                <a:lnTo>
                  <a:pt x="8735261" y="281178"/>
                </a:lnTo>
                <a:cubicBezTo>
                  <a:pt x="8727033" y="285750"/>
                  <a:pt x="8719718" y="288951"/>
                  <a:pt x="8713316" y="290780"/>
                </a:cubicBezTo>
                <a:cubicBezTo>
                  <a:pt x="8709659" y="291694"/>
                  <a:pt x="8704630" y="292151"/>
                  <a:pt x="8698229" y="292151"/>
                </a:cubicBezTo>
                <a:cubicBezTo>
                  <a:pt x="8682684" y="292151"/>
                  <a:pt x="8670340" y="286665"/>
                  <a:pt x="8661196" y="275692"/>
                </a:cubicBezTo>
                <a:cubicBezTo>
                  <a:pt x="8651138" y="263805"/>
                  <a:pt x="8646108" y="251918"/>
                  <a:pt x="8646108" y="240030"/>
                </a:cubicBezTo>
                <a:cubicBezTo>
                  <a:pt x="8646108" y="230886"/>
                  <a:pt x="8648394" y="222657"/>
                  <a:pt x="8652966" y="215342"/>
                </a:cubicBezTo>
                <a:cubicBezTo>
                  <a:pt x="8655709" y="209855"/>
                  <a:pt x="8662110" y="201626"/>
                  <a:pt x="8672168" y="190653"/>
                </a:cubicBezTo>
                <a:lnTo>
                  <a:pt x="8820301" y="31547"/>
                </a:lnTo>
                <a:cubicBezTo>
                  <a:pt x="8827616" y="24232"/>
                  <a:pt x="8835389" y="17831"/>
                  <a:pt x="8843618" y="12345"/>
                </a:cubicBezTo>
                <a:cubicBezTo>
                  <a:pt x="8851848" y="6858"/>
                  <a:pt x="8862821" y="4115"/>
                  <a:pt x="8876536" y="4115"/>
                </a:cubicBezTo>
                <a:close/>
                <a:moveTo>
                  <a:pt x="2716529" y="0"/>
                </a:moveTo>
                <a:cubicBezTo>
                  <a:pt x="2730245" y="0"/>
                  <a:pt x="2741218" y="2744"/>
                  <a:pt x="2749448" y="8230"/>
                </a:cubicBezTo>
                <a:cubicBezTo>
                  <a:pt x="2754020" y="10973"/>
                  <a:pt x="2758134" y="13716"/>
                  <a:pt x="2761792" y="16460"/>
                </a:cubicBezTo>
                <a:cubicBezTo>
                  <a:pt x="2765450" y="19203"/>
                  <a:pt x="2769107" y="22403"/>
                  <a:pt x="2772765" y="26061"/>
                </a:cubicBezTo>
                <a:lnTo>
                  <a:pt x="2918154" y="185166"/>
                </a:lnTo>
                <a:lnTo>
                  <a:pt x="2915411" y="189281"/>
                </a:lnTo>
                <a:cubicBezTo>
                  <a:pt x="2925470" y="200254"/>
                  <a:pt x="2931870" y="208484"/>
                  <a:pt x="2934614" y="213970"/>
                </a:cubicBezTo>
                <a:cubicBezTo>
                  <a:pt x="2939186" y="221285"/>
                  <a:pt x="2941472" y="229515"/>
                  <a:pt x="2941472" y="238659"/>
                </a:cubicBezTo>
                <a:cubicBezTo>
                  <a:pt x="2941472" y="250546"/>
                  <a:pt x="2936442" y="262433"/>
                  <a:pt x="2926384" y="274320"/>
                </a:cubicBezTo>
                <a:cubicBezTo>
                  <a:pt x="2916326" y="285293"/>
                  <a:pt x="2903981" y="290780"/>
                  <a:pt x="2889351" y="290780"/>
                </a:cubicBezTo>
                <a:cubicBezTo>
                  <a:pt x="2882950" y="290780"/>
                  <a:pt x="2877920" y="290322"/>
                  <a:pt x="2874263" y="289408"/>
                </a:cubicBezTo>
                <a:cubicBezTo>
                  <a:pt x="2869691" y="288493"/>
                  <a:pt x="2862376" y="284379"/>
                  <a:pt x="2852318" y="277064"/>
                </a:cubicBezTo>
                <a:lnTo>
                  <a:pt x="2713786" y="183795"/>
                </a:lnTo>
                <a:lnTo>
                  <a:pt x="2575254" y="277064"/>
                </a:lnTo>
                <a:cubicBezTo>
                  <a:pt x="2567025" y="281635"/>
                  <a:pt x="2559709" y="284836"/>
                  <a:pt x="2553309" y="286665"/>
                </a:cubicBezTo>
                <a:cubicBezTo>
                  <a:pt x="2549651" y="287579"/>
                  <a:pt x="2544622" y="288036"/>
                  <a:pt x="2538222" y="288036"/>
                </a:cubicBezTo>
                <a:cubicBezTo>
                  <a:pt x="2522676" y="288036"/>
                  <a:pt x="2510332" y="282550"/>
                  <a:pt x="2501188" y="271577"/>
                </a:cubicBezTo>
                <a:cubicBezTo>
                  <a:pt x="2491129" y="259690"/>
                  <a:pt x="2486100" y="247803"/>
                  <a:pt x="2486100" y="235916"/>
                </a:cubicBezTo>
                <a:cubicBezTo>
                  <a:pt x="2486100" y="226772"/>
                  <a:pt x="2488386" y="218542"/>
                  <a:pt x="2492958" y="211227"/>
                </a:cubicBezTo>
                <a:cubicBezTo>
                  <a:pt x="2495702" y="205740"/>
                  <a:pt x="2502102" y="197511"/>
                  <a:pt x="2512161" y="186538"/>
                </a:cubicBezTo>
                <a:lnTo>
                  <a:pt x="2660293" y="27432"/>
                </a:lnTo>
                <a:cubicBezTo>
                  <a:pt x="2667609" y="20117"/>
                  <a:pt x="2675381" y="13716"/>
                  <a:pt x="2683611" y="8230"/>
                </a:cubicBezTo>
                <a:cubicBezTo>
                  <a:pt x="2691840" y="2744"/>
                  <a:pt x="2702813" y="0"/>
                  <a:pt x="2716529" y="0"/>
                </a:cubicBezTo>
                <a:close/>
              </a:path>
            </a:pathLst>
          </a:custGeom>
          <a:solidFill>
            <a:srgbClr val="804E2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4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95" b="0" i="0" u="sng" strike="noStrike" kern="1200" cap="none" spc="0" normalizeH="0" baseline="0" noProof="0">
              <a:ln>
                <a:noFill/>
              </a:ln>
              <a:solidFill>
                <a:srgbClr val="804E25"/>
              </a:solidFill>
              <a:effectLst/>
              <a:uLnTx/>
              <a:uFillTx/>
              <a:latin typeface="#9Slide03 BoosterNextFYBlack" panose="02000A03000000020004" pitchFamily="2" charset="-93"/>
              <a:ea typeface="Bobby Jones Soft"/>
              <a:cs typeface="Bobby Jones Soft"/>
              <a:sym typeface="Bobby Jones Soft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163800" y="7277100"/>
            <a:ext cx="2738092" cy="2395830"/>
          </a:xfrm>
          <a:custGeom>
            <a:avLst/>
            <a:gdLst/>
            <a:ahLst/>
            <a:cxnLst/>
            <a:rect l="l" t="t" r="r" b="b"/>
            <a:pathLst>
              <a:path w="2738092" h="2395830">
                <a:moveTo>
                  <a:pt x="0" y="0"/>
                </a:moveTo>
                <a:lnTo>
                  <a:pt x="2738091" y="0"/>
                </a:lnTo>
                <a:lnTo>
                  <a:pt x="2738091" y="2395830"/>
                </a:lnTo>
                <a:lnTo>
                  <a:pt x="0" y="23958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4296282"/>
            <a:ext cx="1211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0" b="1">
                <a:solidFill>
                  <a:srgbClr val="004AA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 DỤNG TỪ ĐIỂN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9844" y="2985552"/>
            <a:ext cx="15621000" cy="5204712"/>
          </a:xfrm>
          <a:custGeom>
            <a:avLst/>
            <a:gdLst/>
            <a:ahLst/>
            <a:cxnLst/>
            <a:rect l="l" t="t" r="r" b="b"/>
            <a:pathLst>
              <a:path w="16846354" h="8507409">
                <a:moveTo>
                  <a:pt x="0" y="0"/>
                </a:moveTo>
                <a:lnTo>
                  <a:pt x="16846354" y="0"/>
                </a:lnTo>
                <a:lnTo>
                  <a:pt x="16846354" y="8507409"/>
                </a:lnTo>
                <a:lnTo>
                  <a:pt x="0" y="850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15568265" y="2043649"/>
            <a:ext cx="2601109" cy="2590800"/>
          </a:xfrm>
          <a:custGeom>
            <a:avLst/>
            <a:gdLst/>
            <a:ahLst/>
            <a:cxnLst/>
            <a:rect l="l" t="t" r="r" b="b"/>
            <a:pathLst>
              <a:path w="2459018" h="2394469">
                <a:moveTo>
                  <a:pt x="0" y="0"/>
                </a:moveTo>
                <a:lnTo>
                  <a:pt x="2459018" y="0"/>
                </a:lnTo>
                <a:lnTo>
                  <a:pt x="2459018" y="2394469"/>
                </a:lnTo>
                <a:lnTo>
                  <a:pt x="0" y="23944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64397" y="5195351"/>
            <a:ext cx="3048000" cy="3199164"/>
          </a:xfrm>
          <a:custGeom>
            <a:avLst/>
            <a:gdLst/>
            <a:ahLst/>
            <a:cxnLst/>
            <a:rect l="l" t="t" r="r" b="b"/>
            <a:pathLst>
              <a:path w="2558382" h="3124742">
                <a:moveTo>
                  <a:pt x="0" y="0"/>
                </a:moveTo>
                <a:lnTo>
                  <a:pt x="2558383" y="0"/>
                </a:lnTo>
                <a:lnTo>
                  <a:pt x="2558383" y="3124742"/>
                </a:lnTo>
                <a:lnTo>
                  <a:pt x="0" y="3124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9341" y="3543300"/>
            <a:ext cx="1303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8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3: </a:t>
            </a:r>
            <a:r>
              <a:rPr lang="vi-VN" sz="8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 sử dụng từ điển để phân biệt các nghĩa của từ đa nghĩa  </a:t>
            </a:r>
            <a:endParaRPr lang="vi-VN" sz="8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53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08877"/>
            <a:ext cx="18288000" cy="1161899"/>
            <a:chOff x="0" y="0"/>
            <a:chExt cx="4816593" cy="306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06015"/>
            </a:xfrm>
            <a:custGeom>
              <a:avLst/>
              <a:gdLst/>
              <a:ahLst/>
              <a:cxnLst/>
              <a:rect l="l" t="t" r="r" b="b"/>
              <a:pathLst>
                <a:path w="4816592" h="306015">
                  <a:moveTo>
                    <a:pt x="0" y="0"/>
                  </a:moveTo>
                  <a:lnTo>
                    <a:pt x="4816592" y="0"/>
                  </a:lnTo>
                  <a:lnTo>
                    <a:pt x="4816592" y="306015"/>
                  </a:lnTo>
                  <a:lnTo>
                    <a:pt x="0" y="306015"/>
                  </a:lnTo>
                  <a:close/>
                </a:path>
              </a:pathLst>
            </a:custGeom>
            <a:solidFill>
              <a:srgbClr val="804E2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44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" y="32992"/>
            <a:ext cx="1219200" cy="1639511"/>
          </a:xfrm>
          <a:custGeom>
            <a:avLst/>
            <a:gdLst/>
            <a:ahLst/>
            <a:cxnLst/>
            <a:rect l="l" t="t" r="r" b="b"/>
            <a:pathLst>
              <a:path w="2553175" h="3433365">
                <a:moveTo>
                  <a:pt x="0" y="0"/>
                </a:moveTo>
                <a:lnTo>
                  <a:pt x="2553175" y="0"/>
                </a:lnTo>
                <a:lnTo>
                  <a:pt x="2553175" y="3433365"/>
                </a:lnTo>
                <a:lnTo>
                  <a:pt x="0" y="3433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52B4E7A-3651-647B-50A8-33FFE3E11A4B}"/>
              </a:ext>
            </a:extLst>
          </p:cNvPr>
          <p:cNvSpPr txBox="1"/>
          <p:nvPr/>
        </p:nvSpPr>
        <p:spPr>
          <a:xfrm>
            <a:off x="1371600" y="0"/>
            <a:ext cx="1623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5400" b="1" dirty="0">
                <a:latin typeface="Arial" panose="020B0604020202020204" pitchFamily="34" charset="0"/>
                <a:cs typeface="Arial" panose="020B0604020202020204" pitchFamily="34" charset="0"/>
              </a:rPr>
              <a:t>3. Thực hiện yêu cầu : 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17FACBD-9182-3000-A093-EFCE821A1EA2}"/>
              </a:ext>
            </a:extLst>
          </p:cNvPr>
          <p:cNvSpPr txBox="1"/>
          <p:nvPr/>
        </p:nvSpPr>
        <p:spPr>
          <a:xfrm>
            <a:off x="304800" y="1727183"/>
            <a:ext cx="174879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5400" dirty="0">
                <a:cs typeface="Arial" panose="020B0604020202020204" pitchFamily="34" charset="0"/>
              </a:rPr>
              <a:t>a. Tra từ điển để tìm nghĩa gốc và 2 - 3 nghĩa chuyển của từ “ngọt”.</a:t>
            </a:r>
          </a:p>
          <a:p>
            <a:pPr algn="just"/>
            <a:r>
              <a:rPr lang="vi-VN" sz="5400" dirty="0">
                <a:cs typeface="Arial" panose="020B0604020202020204" pitchFamily="34" charset="0"/>
              </a:rPr>
              <a:t>b. Đặt câu để phân biệt các nghĩa của từ “ngọt” đã tìm được.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73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2">
            <a:extLst>
              <a:ext uri="{FF2B5EF4-FFF2-40B4-BE49-F238E27FC236}">
                <a16:creationId xmlns:a16="http://schemas.microsoft.com/office/drawing/2014/main" id="{3179C076-DEF5-9567-441B-785658B73827}"/>
              </a:ext>
            </a:extLst>
          </p:cNvPr>
          <p:cNvSpPr/>
          <p:nvPr/>
        </p:nvSpPr>
        <p:spPr>
          <a:xfrm>
            <a:off x="1110956" y="7104690"/>
            <a:ext cx="10175019" cy="2017322"/>
          </a:xfrm>
          <a:custGeom>
            <a:avLst/>
            <a:gdLst/>
            <a:ahLst/>
            <a:cxnLst/>
            <a:rect l="l" t="t" r="r" b="b"/>
            <a:pathLst>
              <a:path w="3290241" h="2125848">
                <a:moveTo>
                  <a:pt x="0" y="0"/>
                </a:moveTo>
                <a:lnTo>
                  <a:pt x="3290240" y="0"/>
                </a:lnTo>
                <a:lnTo>
                  <a:pt x="3290240" y="2125848"/>
                </a:lnTo>
                <a:lnTo>
                  <a:pt x="0" y="2125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3179C076-DEF5-9567-441B-785658B73827}"/>
              </a:ext>
            </a:extLst>
          </p:cNvPr>
          <p:cNvSpPr/>
          <p:nvPr/>
        </p:nvSpPr>
        <p:spPr>
          <a:xfrm>
            <a:off x="950181" y="4554832"/>
            <a:ext cx="10175019" cy="2017322"/>
          </a:xfrm>
          <a:custGeom>
            <a:avLst/>
            <a:gdLst/>
            <a:ahLst/>
            <a:cxnLst/>
            <a:rect l="l" t="t" r="r" b="b"/>
            <a:pathLst>
              <a:path w="3290241" h="2125848">
                <a:moveTo>
                  <a:pt x="0" y="0"/>
                </a:moveTo>
                <a:lnTo>
                  <a:pt x="3290240" y="0"/>
                </a:lnTo>
                <a:lnTo>
                  <a:pt x="3290240" y="2125848"/>
                </a:lnTo>
                <a:lnTo>
                  <a:pt x="0" y="2125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44ACB27D-6948-5DCA-C89A-4E4C4D1B8034}"/>
              </a:ext>
            </a:extLst>
          </p:cNvPr>
          <p:cNvSpPr/>
          <p:nvPr/>
        </p:nvSpPr>
        <p:spPr>
          <a:xfrm>
            <a:off x="76200" y="0"/>
            <a:ext cx="3874038" cy="1562100"/>
          </a:xfrm>
          <a:custGeom>
            <a:avLst/>
            <a:gdLst/>
            <a:ahLst/>
            <a:cxnLst/>
            <a:rect l="l" t="t" r="r" b="b"/>
            <a:pathLst>
              <a:path w="3874038" h="1409181">
                <a:moveTo>
                  <a:pt x="0" y="0"/>
                </a:moveTo>
                <a:lnTo>
                  <a:pt x="3874037" y="0"/>
                </a:lnTo>
                <a:lnTo>
                  <a:pt x="3874037" y="1409182"/>
                </a:lnTo>
                <a:lnTo>
                  <a:pt x="0" y="1409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05F7F51B-EA0C-9530-0564-BCCEA2C24584}"/>
              </a:ext>
            </a:extLst>
          </p:cNvPr>
          <p:cNvSpPr/>
          <p:nvPr/>
        </p:nvSpPr>
        <p:spPr>
          <a:xfrm>
            <a:off x="920611" y="49393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NGỌT</a:t>
            </a:r>
            <a:endParaRPr lang="vi-VN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3179C076-DEF5-9567-441B-785658B73827}"/>
              </a:ext>
            </a:extLst>
          </p:cNvPr>
          <p:cNvSpPr/>
          <p:nvPr/>
        </p:nvSpPr>
        <p:spPr>
          <a:xfrm>
            <a:off x="950182" y="2037267"/>
            <a:ext cx="10175019" cy="2017322"/>
          </a:xfrm>
          <a:custGeom>
            <a:avLst/>
            <a:gdLst/>
            <a:ahLst/>
            <a:cxnLst/>
            <a:rect l="l" t="t" r="r" b="b"/>
            <a:pathLst>
              <a:path w="3290241" h="2125848">
                <a:moveTo>
                  <a:pt x="0" y="0"/>
                </a:moveTo>
                <a:lnTo>
                  <a:pt x="3290240" y="0"/>
                </a:lnTo>
                <a:lnTo>
                  <a:pt x="3290240" y="2125848"/>
                </a:lnTo>
                <a:lnTo>
                  <a:pt x="0" y="2125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43BAEB4-54B1-E9A6-1061-4E895D5437BA}"/>
              </a:ext>
            </a:extLst>
          </p:cNvPr>
          <p:cNvSpPr txBox="1"/>
          <p:nvPr/>
        </p:nvSpPr>
        <p:spPr>
          <a:xfrm>
            <a:off x="1404069" y="2300263"/>
            <a:ext cx="95530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cs typeface="Arial" panose="020B0604020202020204" pitchFamily="34" charset="0"/>
              </a:rPr>
              <a:t>Nghĩa gốc: Có vị như vị của đường, mật.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D43BAEB4-54B1-E9A6-1061-4E895D5437BA}"/>
              </a:ext>
            </a:extLst>
          </p:cNvPr>
          <p:cNvSpPr txBox="1"/>
          <p:nvPr/>
        </p:nvSpPr>
        <p:spPr>
          <a:xfrm>
            <a:off x="1347084" y="4554832"/>
            <a:ext cx="961354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cs typeface="Arial" panose="020B0604020202020204" pitchFamily="34" charset="0"/>
              </a:rPr>
              <a:t>Nghĩa chuyển (1):  Giọng nói nhẹ nhàng, dễ nghe, dễ làm xiêu lòng (dỗ ngọt);</a:t>
            </a:r>
          </a:p>
          <a:p>
            <a:pPr algn="just"/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D43BAEB4-54B1-E9A6-1061-4E895D5437BA}"/>
              </a:ext>
            </a:extLst>
          </p:cNvPr>
          <p:cNvSpPr txBox="1"/>
          <p:nvPr/>
        </p:nvSpPr>
        <p:spPr>
          <a:xfrm>
            <a:off x="1347084" y="7353893"/>
            <a:ext cx="96135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cs typeface="Arial" panose="020B0604020202020204" pitchFamily="34" charset="0"/>
              </a:rPr>
              <a:t>Nghĩa chuyển (2):  âm thanh nghe êm tai (giọng hát ngọt); ...</a:t>
            </a:r>
          </a:p>
        </p:txBody>
      </p:sp>
      <p:pic>
        <p:nvPicPr>
          <p:cNvPr id="2050" name="Picture 2" descr="https://anchaykhapmoinoi.org/wp-content/uploads/2021/07/duong-cat-vang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1587690"/>
            <a:ext cx="3124063" cy="21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ohoatailieu.com/wp-content/uploads/2022/09/202006091745152541-c1314625d2333170c6c00964b30d15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525" y="4364213"/>
            <a:ext cx="3124063" cy="218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4800" y="7170480"/>
            <a:ext cx="3124063" cy="21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05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5" grpId="0" animBg="1"/>
      <p:bldP spid="6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2">
            <a:extLst>
              <a:ext uri="{FF2B5EF4-FFF2-40B4-BE49-F238E27FC236}">
                <a16:creationId xmlns:a16="http://schemas.microsoft.com/office/drawing/2014/main" id="{3179C076-DEF5-9567-441B-785658B73827}"/>
              </a:ext>
            </a:extLst>
          </p:cNvPr>
          <p:cNvSpPr/>
          <p:nvPr/>
        </p:nvSpPr>
        <p:spPr>
          <a:xfrm>
            <a:off x="1110956" y="7104690"/>
            <a:ext cx="10175019" cy="2017322"/>
          </a:xfrm>
          <a:custGeom>
            <a:avLst/>
            <a:gdLst/>
            <a:ahLst/>
            <a:cxnLst/>
            <a:rect l="l" t="t" r="r" b="b"/>
            <a:pathLst>
              <a:path w="3290241" h="2125848">
                <a:moveTo>
                  <a:pt x="0" y="0"/>
                </a:moveTo>
                <a:lnTo>
                  <a:pt x="3290240" y="0"/>
                </a:lnTo>
                <a:lnTo>
                  <a:pt x="3290240" y="2125848"/>
                </a:lnTo>
                <a:lnTo>
                  <a:pt x="0" y="2125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3179C076-DEF5-9567-441B-785658B73827}"/>
              </a:ext>
            </a:extLst>
          </p:cNvPr>
          <p:cNvSpPr/>
          <p:nvPr/>
        </p:nvSpPr>
        <p:spPr>
          <a:xfrm>
            <a:off x="950181" y="4554832"/>
            <a:ext cx="10175019" cy="2017322"/>
          </a:xfrm>
          <a:custGeom>
            <a:avLst/>
            <a:gdLst/>
            <a:ahLst/>
            <a:cxnLst/>
            <a:rect l="l" t="t" r="r" b="b"/>
            <a:pathLst>
              <a:path w="3290241" h="2125848">
                <a:moveTo>
                  <a:pt x="0" y="0"/>
                </a:moveTo>
                <a:lnTo>
                  <a:pt x="3290240" y="0"/>
                </a:lnTo>
                <a:lnTo>
                  <a:pt x="3290240" y="2125848"/>
                </a:lnTo>
                <a:lnTo>
                  <a:pt x="0" y="2125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44ACB27D-6948-5DCA-C89A-4E4C4D1B8034}"/>
              </a:ext>
            </a:extLst>
          </p:cNvPr>
          <p:cNvSpPr/>
          <p:nvPr/>
        </p:nvSpPr>
        <p:spPr>
          <a:xfrm>
            <a:off x="76200" y="0"/>
            <a:ext cx="3874038" cy="1562100"/>
          </a:xfrm>
          <a:custGeom>
            <a:avLst/>
            <a:gdLst/>
            <a:ahLst/>
            <a:cxnLst/>
            <a:rect l="l" t="t" r="r" b="b"/>
            <a:pathLst>
              <a:path w="3874038" h="1409181">
                <a:moveTo>
                  <a:pt x="0" y="0"/>
                </a:moveTo>
                <a:lnTo>
                  <a:pt x="3874037" y="0"/>
                </a:lnTo>
                <a:lnTo>
                  <a:pt x="3874037" y="1409182"/>
                </a:lnTo>
                <a:lnTo>
                  <a:pt x="0" y="1409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05F7F51B-EA0C-9530-0564-BCCEA2C24584}"/>
              </a:ext>
            </a:extLst>
          </p:cNvPr>
          <p:cNvSpPr/>
          <p:nvPr/>
        </p:nvSpPr>
        <p:spPr>
          <a:xfrm>
            <a:off x="920611" y="49393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NGỌT</a:t>
            </a:r>
            <a:endParaRPr lang="vi-VN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3179C076-DEF5-9567-441B-785658B73827}"/>
              </a:ext>
            </a:extLst>
          </p:cNvPr>
          <p:cNvSpPr/>
          <p:nvPr/>
        </p:nvSpPr>
        <p:spPr>
          <a:xfrm>
            <a:off x="950182" y="2037267"/>
            <a:ext cx="10175019" cy="2017322"/>
          </a:xfrm>
          <a:custGeom>
            <a:avLst/>
            <a:gdLst/>
            <a:ahLst/>
            <a:cxnLst/>
            <a:rect l="l" t="t" r="r" b="b"/>
            <a:pathLst>
              <a:path w="3290241" h="2125848">
                <a:moveTo>
                  <a:pt x="0" y="0"/>
                </a:moveTo>
                <a:lnTo>
                  <a:pt x="3290240" y="0"/>
                </a:lnTo>
                <a:lnTo>
                  <a:pt x="3290240" y="2125848"/>
                </a:lnTo>
                <a:lnTo>
                  <a:pt x="0" y="2125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43BAEB4-54B1-E9A6-1061-4E895D5437BA}"/>
              </a:ext>
            </a:extLst>
          </p:cNvPr>
          <p:cNvSpPr txBox="1"/>
          <p:nvPr/>
        </p:nvSpPr>
        <p:spPr>
          <a:xfrm>
            <a:off x="1404069" y="2300263"/>
            <a:ext cx="95530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cs typeface="Arial" panose="020B0604020202020204" pitchFamily="34" charset="0"/>
              </a:rPr>
              <a:t>Quả bưởi này rất ngọt.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D43BAEB4-54B1-E9A6-1061-4E895D5437BA}"/>
              </a:ext>
            </a:extLst>
          </p:cNvPr>
          <p:cNvSpPr txBox="1"/>
          <p:nvPr/>
        </p:nvSpPr>
        <p:spPr>
          <a:xfrm>
            <a:off x="1347084" y="4554832"/>
            <a:ext cx="96135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cs typeface="Arial" panose="020B0604020202020204" pitchFamily="34" charset="0"/>
              </a:rPr>
              <a:t>Đối tượng xấu thường dùng lời ngon tiếng ngọt để dụ dỗ và bắt cóc trẻ con.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D43BAEB4-54B1-E9A6-1061-4E895D5437BA}"/>
              </a:ext>
            </a:extLst>
          </p:cNvPr>
          <p:cNvSpPr txBox="1"/>
          <p:nvPr/>
        </p:nvSpPr>
        <p:spPr>
          <a:xfrm>
            <a:off x="1347084" y="7353893"/>
            <a:ext cx="96135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cs typeface="Arial" panose="020B0604020202020204" pitchFamily="34" charset="0"/>
              </a:rPr>
              <a:t>Cô ca sĩ có giọng hát ngọt khiến người nghe mê đắm.</a:t>
            </a:r>
          </a:p>
        </p:txBody>
      </p:sp>
      <p:pic>
        <p:nvPicPr>
          <p:cNvPr id="10" name="Picture 2" descr="https://anchaykhapmoinoi.org/wp-content/uploads/2021/07/duong-cat-vang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9" y="1587690"/>
            <a:ext cx="3124063" cy="21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ohoatailieu.com/wp-content/uploads/2022/09/202006091745152541-c1314625d2333170c6c00964b30d15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724" y="4364213"/>
            <a:ext cx="3124063" cy="218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10999" y="7170480"/>
            <a:ext cx="3124063" cy="21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57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D5CA329-99D2-4C5D-80AF-6CF7DB0B8CBB}"/>
              </a:ext>
            </a:extLst>
          </p:cNvPr>
          <p:cNvSpPr txBox="1"/>
          <p:nvPr/>
        </p:nvSpPr>
        <p:spPr>
          <a:xfrm>
            <a:off x="3467100" y="4229164"/>
            <a:ext cx="1135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Dùng điện thoại quét mã này để tham gia nhóm</a:t>
            </a:r>
          </a:p>
        </p:txBody>
      </p:sp>
      <p:sp>
        <p:nvSpPr>
          <p:cNvPr id="4" name="Hộp Văn bản 3">
            <a:hlinkClick r:id="rId3"/>
            <a:extLst>
              <a:ext uri="{FF2B5EF4-FFF2-40B4-BE49-F238E27FC236}">
                <a16:creationId xmlns:a16="http://schemas.microsoft.com/office/drawing/2014/main" id="{1FACAB1D-2F84-5DCB-02DA-69A0128E9ECC}"/>
              </a:ext>
            </a:extLst>
          </p:cNvPr>
          <p:cNvSpPr txBox="1"/>
          <p:nvPr/>
        </p:nvSpPr>
        <p:spPr>
          <a:xfrm>
            <a:off x="4572000" y="5829300"/>
            <a:ext cx="9829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hlinkClick r:id="rId3"/>
              </a:rPr>
              <a:t>https://www.facebook.com/groups/976364306848934</a:t>
            </a: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</a:t>
            </a:r>
          </a:p>
          <a:p>
            <a:pPr marL="0" marR="0" lvl="0" indent="0" algn="l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8" name="Đồ họa 7" descr="Touchscreen with solid fill">
            <a:extLst>
              <a:ext uri="{FF2B5EF4-FFF2-40B4-BE49-F238E27FC236}">
                <a16:creationId xmlns:a16="http://schemas.microsoft.com/office/drawing/2014/main" id="{FA4A0C01-4513-9D50-828D-7C735DC8AA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4296332" y="3947327"/>
            <a:ext cx="1271559" cy="1271559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C5DDD091-509E-6313-21CE-B0669C014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73400" y="3325806"/>
            <a:ext cx="247070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33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C7FCB6C-EADF-3A30-565D-7608F180F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200" y="6438900"/>
            <a:ext cx="247070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85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08877"/>
            <a:ext cx="18288000" cy="1161899"/>
            <a:chOff x="0" y="0"/>
            <a:chExt cx="4816593" cy="306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06015"/>
            </a:xfrm>
            <a:custGeom>
              <a:avLst/>
              <a:gdLst/>
              <a:ahLst/>
              <a:cxnLst/>
              <a:rect l="l" t="t" r="r" b="b"/>
              <a:pathLst>
                <a:path w="4816592" h="306015">
                  <a:moveTo>
                    <a:pt x="0" y="0"/>
                  </a:moveTo>
                  <a:lnTo>
                    <a:pt x="4816592" y="0"/>
                  </a:lnTo>
                  <a:lnTo>
                    <a:pt x="4816592" y="306015"/>
                  </a:lnTo>
                  <a:lnTo>
                    <a:pt x="0" y="306015"/>
                  </a:lnTo>
                  <a:close/>
                </a:path>
              </a:pathLst>
            </a:custGeom>
            <a:solidFill>
              <a:srgbClr val="804E2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44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-1811781" y="594031"/>
            <a:ext cx="8723672" cy="9692969"/>
          </a:xfrm>
          <a:custGeom>
            <a:avLst/>
            <a:gdLst/>
            <a:ahLst/>
            <a:cxnLst/>
            <a:rect l="l" t="t" r="r" b="b"/>
            <a:pathLst>
              <a:path w="8723672" h="9692969">
                <a:moveTo>
                  <a:pt x="0" y="0"/>
                </a:moveTo>
                <a:lnTo>
                  <a:pt x="8723672" y="0"/>
                </a:lnTo>
                <a:lnTo>
                  <a:pt x="8723672" y="9692969"/>
                </a:lnTo>
                <a:lnTo>
                  <a:pt x="0" y="9692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D0D6988-4CAD-3741-A8CC-C1A5BC102F44}"/>
              </a:ext>
            </a:extLst>
          </p:cNvPr>
          <p:cNvSpPr txBox="1">
            <a:spLocks noChangeAspect="1"/>
          </p:cNvSpPr>
          <p:nvPr/>
        </p:nvSpPr>
        <p:spPr>
          <a:xfrm>
            <a:off x="6846432" y="77391"/>
            <a:ext cx="9876011" cy="1844427"/>
          </a:xfrm>
          <a:custGeom>
            <a:avLst/>
            <a:gdLst/>
            <a:ahLst/>
            <a:cxnLst/>
            <a:rect l="l" t="t" r="r" b="b"/>
            <a:pathLst>
              <a:path w="9876011" h="1844427">
                <a:moveTo>
                  <a:pt x="175469" y="1735261"/>
                </a:moveTo>
                <a:lnTo>
                  <a:pt x="175469" y="1762720"/>
                </a:lnTo>
                <a:lnTo>
                  <a:pt x="178817" y="1762720"/>
                </a:lnTo>
                <a:lnTo>
                  <a:pt x="178817" y="1735261"/>
                </a:lnTo>
                <a:close/>
                <a:moveTo>
                  <a:pt x="8994056" y="1721867"/>
                </a:moveTo>
                <a:lnTo>
                  <a:pt x="8994056" y="1727224"/>
                </a:lnTo>
                <a:cubicBezTo>
                  <a:pt x="8995842" y="1732582"/>
                  <a:pt x="9001199" y="1735261"/>
                  <a:pt x="9010129" y="1735261"/>
                </a:cubicBezTo>
                <a:lnTo>
                  <a:pt x="9034909" y="1735261"/>
                </a:lnTo>
                <a:lnTo>
                  <a:pt x="9046294" y="1724546"/>
                </a:lnTo>
                <a:lnTo>
                  <a:pt x="9021514" y="1724546"/>
                </a:lnTo>
                <a:close/>
                <a:moveTo>
                  <a:pt x="186854" y="1692399"/>
                </a:moveTo>
                <a:lnTo>
                  <a:pt x="186854" y="1700435"/>
                </a:lnTo>
                <a:lnTo>
                  <a:pt x="260525" y="1700435"/>
                </a:lnTo>
                <a:lnTo>
                  <a:pt x="279946" y="1696417"/>
                </a:lnTo>
                <a:lnTo>
                  <a:pt x="279946" y="1692399"/>
                </a:lnTo>
                <a:close/>
                <a:moveTo>
                  <a:pt x="9029551" y="1580554"/>
                </a:moveTo>
                <a:cubicBezTo>
                  <a:pt x="9029551" y="1589931"/>
                  <a:pt x="9027765" y="1594619"/>
                  <a:pt x="9024193" y="1594619"/>
                </a:cubicBezTo>
                <a:lnTo>
                  <a:pt x="9002092" y="1591940"/>
                </a:lnTo>
                <a:cubicBezTo>
                  <a:pt x="8987358" y="1591940"/>
                  <a:pt x="8973517" y="1612255"/>
                  <a:pt x="8960569" y="1652885"/>
                </a:cubicBezTo>
                <a:lnTo>
                  <a:pt x="8960569" y="1683023"/>
                </a:lnTo>
                <a:cubicBezTo>
                  <a:pt x="8975750" y="1695971"/>
                  <a:pt x="8996065" y="1702445"/>
                  <a:pt x="9021514" y="1702445"/>
                </a:cubicBezTo>
                <a:lnTo>
                  <a:pt x="9038258" y="1702445"/>
                </a:lnTo>
                <a:cubicBezTo>
                  <a:pt x="9074869" y="1693515"/>
                  <a:pt x="9093175" y="1678781"/>
                  <a:pt x="9093175" y="1658243"/>
                </a:cubicBezTo>
                <a:lnTo>
                  <a:pt x="9093175" y="1644178"/>
                </a:lnTo>
                <a:cubicBezTo>
                  <a:pt x="9093175" y="1623194"/>
                  <a:pt x="9072860" y="1601986"/>
                  <a:pt x="9032230" y="1580554"/>
                </a:cubicBezTo>
                <a:close/>
                <a:moveTo>
                  <a:pt x="563911" y="1571848"/>
                </a:moveTo>
                <a:cubicBezTo>
                  <a:pt x="557214" y="1571848"/>
                  <a:pt x="548284" y="1593949"/>
                  <a:pt x="537122" y="1638151"/>
                </a:cubicBezTo>
                <a:lnTo>
                  <a:pt x="537122" y="1645518"/>
                </a:lnTo>
                <a:cubicBezTo>
                  <a:pt x="554981" y="1619622"/>
                  <a:pt x="563911" y="1597744"/>
                  <a:pt x="563911" y="1579885"/>
                </a:cubicBezTo>
                <a:close/>
                <a:moveTo>
                  <a:pt x="9068395" y="1550417"/>
                </a:moveTo>
                <a:cubicBezTo>
                  <a:pt x="9095184" y="1569616"/>
                  <a:pt x="9112597" y="1597298"/>
                  <a:pt x="9120634" y="1633463"/>
                </a:cubicBezTo>
                <a:lnTo>
                  <a:pt x="9120634" y="1641499"/>
                </a:lnTo>
                <a:cubicBezTo>
                  <a:pt x="9120634" y="1690613"/>
                  <a:pt x="9094068" y="1729234"/>
                  <a:pt x="9040936" y="1757362"/>
                </a:cubicBezTo>
                <a:lnTo>
                  <a:pt x="9010129" y="1757362"/>
                </a:lnTo>
                <a:cubicBezTo>
                  <a:pt x="9001646" y="1757362"/>
                  <a:pt x="8986019" y="1750888"/>
                  <a:pt x="8963248" y="1737940"/>
                </a:cubicBezTo>
                <a:cubicBezTo>
                  <a:pt x="8936459" y="1733029"/>
                  <a:pt x="8922618" y="1715616"/>
                  <a:pt x="8921725" y="1685701"/>
                </a:cubicBezTo>
                <a:lnTo>
                  <a:pt x="8919046" y="1649536"/>
                </a:lnTo>
                <a:lnTo>
                  <a:pt x="8919046" y="1646857"/>
                </a:lnTo>
                <a:cubicBezTo>
                  <a:pt x="8919046" y="1610246"/>
                  <a:pt x="8941147" y="1579885"/>
                  <a:pt x="8985349" y="1555775"/>
                </a:cubicBezTo>
                <a:close/>
                <a:moveTo>
                  <a:pt x="7288932" y="1478756"/>
                </a:moveTo>
                <a:lnTo>
                  <a:pt x="7269509" y="1486793"/>
                </a:lnTo>
                <a:lnTo>
                  <a:pt x="7269509" y="1490811"/>
                </a:lnTo>
                <a:lnTo>
                  <a:pt x="7277547" y="1490811"/>
                </a:lnTo>
                <a:lnTo>
                  <a:pt x="7292950" y="1478756"/>
                </a:lnTo>
                <a:close/>
                <a:moveTo>
                  <a:pt x="556543" y="1474738"/>
                </a:moveTo>
                <a:lnTo>
                  <a:pt x="544488" y="1544389"/>
                </a:lnTo>
                <a:cubicBezTo>
                  <a:pt x="556097" y="1544389"/>
                  <a:pt x="562571" y="1522511"/>
                  <a:pt x="563911" y="1478756"/>
                </a:cubicBezTo>
                <a:lnTo>
                  <a:pt x="563911" y="1474738"/>
                </a:lnTo>
                <a:close/>
                <a:moveTo>
                  <a:pt x="6756499" y="1459334"/>
                </a:moveTo>
                <a:lnTo>
                  <a:pt x="6756499" y="1467371"/>
                </a:lnTo>
                <a:lnTo>
                  <a:pt x="6763866" y="1467371"/>
                </a:lnTo>
                <a:lnTo>
                  <a:pt x="6763866" y="1459334"/>
                </a:lnTo>
                <a:close/>
                <a:moveTo>
                  <a:pt x="9557221" y="1436563"/>
                </a:moveTo>
                <a:lnTo>
                  <a:pt x="9557221" y="1440582"/>
                </a:lnTo>
                <a:cubicBezTo>
                  <a:pt x="9560793" y="1450851"/>
                  <a:pt x="9564588" y="1455985"/>
                  <a:pt x="9568607" y="1455985"/>
                </a:cubicBezTo>
                <a:lnTo>
                  <a:pt x="9572625" y="1451967"/>
                </a:lnTo>
                <a:lnTo>
                  <a:pt x="9572625" y="1447949"/>
                </a:lnTo>
                <a:close/>
                <a:moveTo>
                  <a:pt x="9314185" y="1436563"/>
                </a:moveTo>
                <a:cubicBezTo>
                  <a:pt x="9297218" y="1443707"/>
                  <a:pt x="9286949" y="1451520"/>
                  <a:pt x="9283377" y="1460004"/>
                </a:cubicBezTo>
                <a:lnTo>
                  <a:pt x="9290744" y="1460004"/>
                </a:lnTo>
                <a:cubicBezTo>
                  <a:pt x="9301460" y="1456432"/>
                  <a:pt x="9309274" y="1449958"/>
                  <a:pt x="9314185" y="1440582"/>
                </a:cubicBezTo>
                <a:close/>
                <a:moveTo>
                  <a:pt x="6618610" y="1436563"/>
                </a:moveTo>
                <a:cubicBezTo>
                  <a:pt x="6601643" y="1443707"/>
                  <a:pt x="6591375" y="1451520"/>
                  <a:pt x="6587803" y="1460004"/>
                </a:cubicBezTo>
                <a:lnTo>
                  <a:pt x="6595169" y="1460004"/>
                </a:lnTo>
                <a:cubicBezTo>
                  <a:pt x="6605885" y="1456432"/>
                  <a:pt x="6613699" y="1449958"/>
                  <a:pt x="6618610" y="1440582"/>
                </a:cubicBezTo>
                <a:close/>
                <a:moveTo>
                  <a:pt x="3932561" y="1436563"/>
                </a:moveTo>
                <a:cubicBezTo>
                  <a:pt x="3915594" y="1443707"/>
                  <a:pt x="3905325" y="1451520"/>
                  <a:pt x="3901753" y="1460004"/>
                </a:cubicBezTo>
                <a:lnTo>
                  <a:pt x="3909119" y="1460004"/>
                </a:lnTo>
                <a:cubicBezTo>
                  <a:pt x="3919835" y="1456432"/>
                  <a:pt x="3927649" y="1449958"/>
                  <a:pt x="3932561" y="1440582"/>
                </a:cubicBezTo>
                <a:close/>
                <a:moveTo>
                  <a:pt x="9127331" y="1424508"/>
                </a:moveTo>
                <a:cubicBezTo>
                  <a:pt x="9105007" y="1441028"/>
                  <a:pt x="9081790" y="1452860"/>
                  <a:pt x="9057680" y="1460004"/>
                </a:cubicBezTo>
                <a:lnTo>
                  <a:pt x="9057680" y="1464022"/>
                </a:lnTo>
                <a:lnTo>
                  <a:pt x="9092505" y="1464022"/>
                </a:lnTo>
                <a:cubicBezTo>
                  <a:pt x="9118402" y="1464022"/>
                  <a:pt x="9131350" y="1450851"/>
                  <a:pt x="9131350" y="1424508"/>
                </a:cubicBezTo>
                <a:close/>
                <a:moveTo>
                  <a:pt x="8466162" y="1424508"/>
                </a:moveTo>
                <a:lnTo>
                  <a:pt x="8466162" y="1436563"/>
                </a:lnTo>
                <a:lnTo>
                  <a:pt x="8477548" y="1436563"/>
                </a:lnTo>
                <a:lnTo>
                  <a:pt x="8477548" y="1424508"/>
                </a:lnTo>
                <a:close/>
                <a:moveTo>
                  <a:pt x="6431756" y="1424508"/>
                </a:moveTo>
                <a:cubicBezTo>
                  <a:pt x="6409432" y="1441028"/>
                  <a:pt x="6386215" y="1452860"/>
                  <a:pt x="6362105" y="1460004"/>
                </a:cubicBezTo>
                <a:lnTo>
                  <a:pt x="6362105" y="1464022"/>
                </a:lnTo>
                <a:lnTo>
                  <a:pt x="6396931" y="1464022"/>
                </a:lnTo>
                <a:cubicBezTo>
                  <a:pt x="6422827" y="1464022"/>
                  <a:pt x="6435775" y="1450851"/>
                  <a:pt x="6435775" y="1424508"/>
                </a:cubicBezTo>
                <a:close/>
                <a:moveTo>
                  <a:pt x="3745707" y="1424508"/>
                </a:moveTo>
                <a:cubicBezTo>
                  <a:pt x="3723383" y="1441028"/>
                  <a:pt x="3700165" y="1452860"/>
                  <a:pt x="3676055" y="1460004"/>
                </a:cubicBezTo>
                <a:lnTo>
                  <a:pt x="3676055" y="1464022"/>
                </a:lnTo>
                <a:lnTo>
                  <a:pt x="3710881" y="1464022"/>
                </a:lnTo>
                <a:cubicBezTo>
                  <a:pt x="3736777" y="1464022"/>
                  <a:pt x="3749725" y="1450851"/>
                  <a:pt x="3749725" y="1424508"/>
                </a:cubicBezTo>
                <a:close/>
                <a:moveTo>
                  <a:pt x="8073033" y="1401068"/>
                </a:moveTo>
                <a:lnTo>
                  <a:pt x="8073033" y="1405086"/>
                </a:lnTo>
                <a:lnTo>
                  <a:pt x="8127950" y="1428526"/>
                </a:lnTo>
                <a:cubicBezTo>
                  <a:pt x="8127950" y="1420936"/>
                  <a:pt x="8110984" y="1411783"/>
                  <a:pt x="8077051" y="1401068"/>
                </a:cubicBezTo>
                <a:close/>
                <a:moveTo>
                  <a:pt x="182836" y="1401068"/>
                </a:moveTo>
                <a:lnTo>
                  <a:pt x="182836" y="1404416"/>
                </a:lnTo>
                <a:cubicBezTo>
                  <a:pt x="182836" y="1415132"/>
                  <a:pt x="194445" y="1422945"/>
                  <a:pt x="217662" y="1427857"/>
                </a:cubicBezTo>
                <a:lnTo>
                  <a:pt x="217662" y="1420490"/>
                </a:lnTo>
                <a:lnTo>
                  <a:pt x="186854" y="1401068"/>
                </a:lnTo>
                <a:close/>
                <a:moveTo>
                  <a:pt x="1179686" y="1384994"/>
                </a:moveTo>
                <a:cubicBezTo>
                  <a:pt x="1159148" y="1395710"/>
                  <a:pt x="1148880" y="1405979"/>
                  <a:pt x="1148880" y="1415802"/>
                </a:cubicBezTo>
                <a:lnTo>
                  <a:pt x="1152898" y="1415802"/>
                </a:lnTo>
                <a:cubicBezTo>
                  <a:pt x="1160041" y="1415802"/>
                  <a:pt x="1168971" y="1406649"/>
                  <a:pt x="1179686" y="1388343"/>
                </a:cubicBezTo>
                <a:close/>
                <a:moveTo>
                  <a:pt x="9689157" y="1343471"/>
                </a:moveTo>
                <a:lnTo>
                  <a:pt x="9697194" y="1350838"/>
                </a:lnTo>
                <a:lnTo>
                  <a:pt x="9700543" y="1350838"/>
                </a:lnTo>
                <a:lnTo>
                  <a:pt x="9708579" y="1343471"/>
                </a:lnTo>
                <a:close/>
                <a:moveTo>
                  <a:pt x="9298781" y="1339453"/>
                </a:moveTo>
                <a:lnTo>
                  <a:pt x="9267304" y="1343471"/>
                </a:lnTo>
                <a:lnTo>
                  <a:pt x="9275341" y="1350838"/>
                </a:lnTo>
                <a:lnTo>
                  <a:pt x="9298781" y="1346820"/>
                </a:lnTo>
                <a:close/>
                <a:moveTo>
                  <a:pt x="6603206" y="1339453"/>
                </a:moveTo>
                <a:lnTo>
                  <a:pt x="6571729" y="1343471"/>
                </a:lnTo>
                <a:lnTo>
                  <a:pt x="6579766" y="1350838"/>
                </a:lnTo>
                <a:lnTo>
                  <a:pt x="6603206" y="1346820"/>
                </a:lnTo>
                <a:close/>
                <a:moveTo>
                  <a:pt x="3917157" y="1339453"/>
                </a:moveTo>
                <a:lnTo>
                  <a:pt x="3885679" y="1343471"/>
                </a:lnTo>
                <a:lnTo>
                  <a:pt x="3893716" y="1350838"/>
                </a:lnTo>
                <a:lnTo>
                  <a:pt x="3917157" y="1346820"/>
                </a:lnTo>
                <a:close/>
                <a:moveTo>
                  <a:pt x="4606900" y="1334095"/>
                </a:moveTo>
                <a:lnTo>
                  <a:pt x="4614937" y="1341462"/>
                </a:lnTo>
                <a:lnTo>
                  <a:pt x="4618955" y="1341462"/>
                </a:lnTo>
                <a:lnTo>
                  <a:pt x="4618955" y="1334095"/>
                </a:lnTo>
                <a:close/>
                <a:moveTo>
                  <a:pt x="1930375" y="1334095"/>
                </a:moveTo>
                <a:lnTo>
                  <a:pt x="1938412" y="1341462"/>
                </a:lnTo>
                <a:lnTo>
                  <a:pt x="1942431" y="1341462"/>
                </a:lnTo>
                <a:lnTo>
                  <a:pt x="1942431" y="1334095"/>
                </a:lnTo>
                <a:close/>
                <a:moveTo>
                  <a:pt x="8369052" y="1323379"/>
                </a:moveTo>
                <a:lnTo>
                  <a:pt x="8369052" y="1331416"/>
                </a:lnTo>
                <a:lnTo>
                  <a:pt x="8376419" y="1323379"/>
                </a:lnTo>
                <a:close/>
                <a:moveTo>
                  <a:pt x="5846936" y="1292572"/>
                </a:moveTo>
                <a:lnTo>
                  <a:pt x="5846936" y="1307976"/>
                </a:lnTo>
                <a:lnTo>
                  <a:pt x="5850955" y="1307976"/>
                </a:lnTo>
                <a:lnTo>
                  <a:pt x="5850955" y="1292572"/>
                </a:lnTo>
                <a:close/>
                <a:moveTo>
                  <a:pt x="3160886" y="1292572"/>
                </a:moveTo>
                <a:lnTo>
                  <a:pt x="3160886" y="1307976"/>
                </a:lnTo>
                <a:lnTo>
                  <a:pt x="3164905" y="1307976"/>
                </a:lnTo>
                <a:lnTo>
                  <a:pt x="3164905" y="1292572"/>
                </a:lnTo>
                <a:close/>
                <a:moveTo>
                  <a:pt x="7995344" y="1277168"/>
                </a:moveTo>
                <a:lnTo>
                  <a:pt x="7995344" y="1296590"/>
                </a:lnTo>
                <a:cubicBezTo>
                  <a:pt x="7995344" y="1319808"/>
                  <a:pt x="8004497" y="1337890"/>
                  <a:pt x="8022803" y="1350838"/>
                </a:cubicBezTo>
                <a:lnTo>
                  <a:pt x="8022803" y="1346820"/>
                </a:lnTo>
                <a:cubicBezTo>
                  <a:pt x="8012534" y="1300385"/>
                  <a:pt x="8003381" y="1277168"/>
                  <a:pt x="7995344" y="1277168"/>
                </a:cubicBezTo>
                <a:close/>
                <a:moveTo>
                  <a:pt x="8917707" y="1265113"/>
                </a:moveTo>
                <a:cubicBezTo>
                  <a:pt x="8881095" y="1265113"/>
                  <a:pt x="8862789" y="1278061"/>
                  <a:pt x="8862789" y="1303957"/>
                </a:cubicBezTo>
                <a:cubicBezTo>
                  <a:pt x="8875737" y="1330300"/>
                  <a:pt x="8890025" y="1343471"/>
                  <a:pt x="8905652" y="1343471"/>
                </a:cubicBezTo>
                <a:lnTo>
                  <a:pt x="8948514" y="1343471"/>
                </a:lnTo>
                <a:cubicBezTo>
                  <a:pt x="8963695" y="1343471"/>
                  <a:pt x="9005218" y="1320031"/>
                  <a:pt x="9073083" y="1273150"/>
                </a:cubicBezTo>
                <a:lnTo>
                  <a:pt x="9073083" y="1265113"/>
                </a:lnTo>
                <a:close/>
                <a:moveTo>
                  <a:pt x="6222132" y="1265113"/>
                </a:moveTo>
                <a:cubicBezTo>
                  <a:pt x="6185520" y="1265113"/>
                  <a:pt x="6167214" y="1278061"/>
                  <a:pt x="6167214" y="1303957"/>
                </a:cubicBezTo>
                <a:cubicBezTo>
                  <a:pt x="6180162" y="1330300"/>
                  <a:pt x="6194449" y="1343471"/>
                  <a:pt x="6210077" y="1343471"/>
                </a:cubicBezTo>
                <a:lnTo>
                  <a:pt x="6252939" y="1343471"/>
                </a:lnTo>
                <a:cubicBezTo>
                  <a:pt x="6268119" y="1343471"/>
                  <a:pt x="6309643" y="1320031"/>
                  <a:pt x="6377509" y="1273150"/>
                </a:cubicBezTo>
                <a:lnTo>
                  <a:pt x="6377509" y="1265113"/>
                </a:lnTo>
                <a:close/>
                <a:moveTo>
                  <a:pt x="3536082" y="1265113"/>
                </a:moveTo>
                <a:cubicBezTo>
                  <a:pt x="3499471" y="1265113"/>
                  <a:pt x="3481165" y="1278061"/>
                  <a:pt x="3481165" y="1303957"/>
                </a:cubicBezTo>
                <a:cubicBezTo>
                  <a:pt x="3494113" y="1330300"/>
                  <a:pt x="3508400" y="1343471"/>
                  <a:pt x="3524027" y="1343471"/>
                </a:cubicBezTo>
                <a:lnTo>
                  <a:pt x="3566889" y="1343471"/>
                </a:lnTo>
                <a:cubicBezTo>
                  <a:pt x="3582070" y="1343471"/>
                  <a:pt x="3623593" y="1320031"/>
                  <a:pt x="3691459" y="1273150"/>
                </a:cubicBezTo>
                <a:lnTo>
                  <a:pt x="3691459" y="1265113"/>
                </a:lnTo>
                <a:close/>
                <a:moveTo>
                  <a:pt x="253157" y="1264443"/>
                </a:moveTo>
                <a:cubicBezTo>
                  <a:pt x="253157" y="1283196"/>
                  <a:pt x="264766" y="1306636"/>
                  <a:pt x="287983" y="1334765"/>
                </a:cubicBezTo>
                <a:lnTo>
                  <a:pt x="354286" y="1326728"/>
                </a:lnTo>
                <a:cubicBezTo>
                  <a:pt x="354286" y="1321817"/>
                  <a:pt x="338659" y="1318022"/>
                  <a:pt x="307406" y="1315343"/>
                </a:cubicBezTo>
                <a:lnTo>
                  <a:pt x="260525" y="1264443"/>
                </a:lnTo>
                <a:close/>
                <a:moveTo>
                  <a:pt x="9119964" y="1261765"/>
                </a:moveTo>
                <a:lnTo>
                  <a:pt x="8983340" y="1358875"/>
                </a:lnTo>
                <a:lnTo>
                  <a:pt x="8991377" y="1366242"/>
                </a:lnTo>
                <a:lnTo>
                  <a:pt x="8999413" y="1366242"/>
                </a:lnTo>
                <a:cubicBezTo>
                  <a:pt x="9054777" y="1334542"/>
                  <a:pt x="9096301" y="1299716"/>
                  <a:pt x="9123983" y="1261765"/>
                </a:cubicBezTo>
                <a:close/>
                <a:moveTo>
                  <a:pt x="6424389" y="1261765"/>
                </a:moveTo>
                <a:lnTo>
                  <a:pt x="6287765" y="1358875"/>
                </a:lnTo>
                <a:lnTo>
                  <a:pt x="6295801" y="1366242"/>
                </a:lnTo>
                <a:lnTo>
                  <a:pt x="6303839" y="1366242"/>
                </a:lnTo>
                <a:cubicBezTo>
                  <a:pt x="6359203" y="1334542"/>
                  <a:pt x="6400725" y="1299716"/>
                  <a:pt x="6428407" y="1261765"/>
                </a:cubicBezTo>
                <a:close/>
                <a:moveTo>
                  <a:pt x="3738339" y="1261765"/>
                </a:moveTo>
                <a:lnTo>
                  <a:pt x="3601715" y="1358875"/>
                </a:lnTo>
                <a:lnTo>
                  <a:pt x="3609752" y="1366242"/>
                </a:lnTo>
                <a:lnTo>
                  <a:pt x="3617789" y="1366242"/>
                </a:lnTo>
                <a:cubicBezTo>
                  <a:pt x="3673153" y="1334542"/>
                  <a:pt x="3714676" y="1299716"/>
                  <a:pt x="3742358" y="1261765"/>
                </a:cubicBezTo>
                <a:close/>
                <a:moveTo>
                  <a:pt x="9146753" y="1191443"/>
                </a:moveTo>
                <a:lnTo>
                  <a:pt x="9158808" y="1191443"/>
                </a:lnTo>
                <a:lnTo>
                  <a:pt x="9174212" y="1210865"/>
                </a:lnTo>
                <a:lnTo>
                  <a:pt x="9174212" y="1218902"/>
                </a:lnTo>
                <a:cubicBezTo>
                  <a:pt x="9167515" y="1224706"/>
                  <a:pt x="9161041" y="1246584"/>
                  <a:pt x="9154790" y="1284535"/>
                </a:cubicBezTo>
                <a:lnTo>
                  <a:pt x="9073083" y="1370260"/>
                </a:lnTo>
                <a:cubicBezTo>
                  <a:pt x="9016380" y="1393477"/>
                  <a:pt x="8978875" y="1405086"/>
                  <a:pt x="8960569" y="1405086"/>
                </a:cubicBezTo>
                <a:lnTo>
                  <a:pt x="8952533" y="1405086"/>
                </a:lnTo>
                <a:cubicBezTo>
                  <a:pt x="8856538" y="1391245"/>
                  <a:pt x="8808541" y="1357535"/>
                  <a:pt x="8808541" y="1303957"/>
                </a:cubicBezTo>
                <a:lnTo>
                  <a:pt x="8808541" y="1292572"/>
                </a:lnTo>
                <a:cubicBezTo>
                  <a:pt x="8808541" y="1256407"/>
                  <a:pt x="8835777" y="1234306"/>
                  <a:pt x="8890248" y="1226269"/>
                </a:cubicBezTo>
                <a:lnTo>
                  <a:pt x="8999413" y="1234306"/>
                </a:lnTo>
                <a:cubicBezTo>
                  <a:pt x="9062368" y="1234306"/>
                  <a:pt x="9111481" y="1220018"/>
                  <a:pt x="9146753" y="1191443"/>
                </a:cubicBezTo>
                <a:close/>
                <a:moveTo>
                  <a:pt x="6451179" y="1191443"/>
                </a:moveTo>
                <a:lnTo>
                  <a:pt x="6463233" y="1191443"/>
                </a:lnTo>
                <a:lnTo>
                  <a:pt x="6478637" y="1210865"/>
                </a:lnTo>
                <a:lnTo>
                  <a:pt x="6478637" y="1218902"/>
                </a:lnTo>
                <a:cubicBezTo>
                  <a:pt x="6471940" y="1224706"/>
                  <a:pt x="6465466" y="1246584"/>
                  <a:pt x="6459215" y="1284535"/>
                </a:cubicBezTo>
                <a:lnTo>
                  <a:pt x="6377509" y="1370260"/>
                </a:lnTo>
                <a:cubicBezTo>
                  <a:pt x="6320805" y="1393477"/>
                  <a:pt x="6283300" y="1405086"/>
                  <a:pt x="6264995" y="1405086"/>
                </a:cubicBezTo>
                <a:lnTo>
                  <a:pt x="6256957" y="1405086"/>
                </a:lnTo>
                <a:cubicBezTo>
                  <a:pt x="6160963" y="1391245"/>
                  <a:pt x="6112967" y="1357535"/>
                  <a:pt x="6112967" y="1303957"/>
                </a:cubicBezTo>
                <a:lnTo>
                  <a:pt x="6112967" y="1292572"/>
                </a:lnTo>
                <a:cubicBezTo>
                  <a:pt x="6112967" y="1256407"/>
                  <a:pt x="6140202" y="1234306"/>
                  <a:pt x="6194673" y="1226269"/>
                </a:cubicBezTo>
                <a:lnTo>
                  <a:pt x="6303839" y="1234306"/>
                </a:lnTo>
                <a:cubicBezTo>
                  <a:pt x="6366793" y="1234306"/>
                  <a:pt x="6415906" y="1220018"/>
                  <a:pt x="6451179" y="1191443"/>
                </a:cubicBezTo>
                <a:close/>
                <a:moveTo>
                  <a:pt x="3765129" y="1191443"/>
                </a:moveTo>
                <a:lnTo>
                  <a:pt x="3777183" y="1191443"/>
                </a:lnTo>
                <a:lnTo>
                  <a:pt x="3792587" y="1210865"/>
                </a:lnTo>
                <a:lnTo>
                  <a:pt x="3792587" y="1218902"/>
                </a:lnTo>
                <a:cubicBezTo>
                  <a:pt x="3785890" y="1224706"/>
                  <a:pt x="3779416" y="1246584"/>
                  <a:pt x="3773165" y="1284535"/>
                </a:cubicBezTo>
                <a:lnTo>
                  <a:pt x="3691459" y="1370260"/>
                </a:lnTo>
                <a:cubicBezTo>
                  <a:pt x="3634755" y="1393477"/>
                  <a:pt x="3597251" y="1405086"/>
                  <a:pt x="3578945" y="1405086"/>
                </a:cubicBezTo>
                <a:lnTo>
                  <a:pt x="3570908" y="1405086"/>
                </a:lnTo>
                <a:cubicBezTo>
                  <a:pt x="3474913" y="1391245"/>
                  <a:pt x="3426917" y="1357535"/>
                  <a:pt x="3426917" y="1303957"/>
                </a:cubicBezTo>
                <a:lnTo>
                  <a:pt x="3426917" y="1292572"/>
                </a:lnTo>
                <a:cubicBezTo>
                  <a:pt x="3426917" y="1256407"/>
                  <a:pt x="3454152" y="1234306"/>
                  <a:pt x="3508623" y="1226269"/>
                </a:cubicBezTo>
                <a:lnTo>
                  <a:pt x="3617789" y="1234306"/>
                </a:lnTo>
                <a:cubicBezTo>
                  <a:pt x="3680743" y="1234306"/>
                  <a:pt x="3729857" y="1220018"/>
                  <a:pt x="3765129" y="1191443"/>
                </a:cubicBezTo>
                <a:close/>
                <a:moveTo>
                  <a:pt x="6919913" y="1187425"/>
                </a:moveTo>
                <a:lnTo>
                  <a:pt x="6915894" y="1206847"/>
                </a:lnTo>
                <a:lnTo>
                  <a:pt x="6915894" y="1233636"/>
                </a:lnTo>
                <a:lnTo>
                  <a:pt x="6919913" y="1273150"/>
                </a:lnTo>
                <a:lnTo>
                  <a:pt x="6923261" y="1273150"/>
                </a:lnTo>
                <a:lnTo>
                  <a:pt x="6923261" y="1187425"/>
                </a:lnTo>
                <a:close/>
                <a:moveTo>
                  <a:pt x="8761660" y="1176040"/>
                </a:moveTo>
                <a:cubicBezTo>
                  <a:pt x="8741122" y="1185862"/>
                  <a:pt x="8730853" y="1198810"/>
                  <a:pt x="8730853" y="1214884"/>
                </a:cubicBezTo>
                <a:lnTo>
                  <a:pt x="8730853" y="1218902"/>
                </a:lnTo>
                <a:lnTo>
                  <a:pt x="8769697" y="1176040"/>
                </a:lnTo>
                <a:close/>
                <a:moveTo>
                  <a:pt x="6066085" y="1176040"/>
                </a:moveTo>
                <a:cubicBezTo>
                  <a:pt x="6045548" y="1185862"/>
                  <a:pt x="6035278" y="1198810"/>
                  <a:pt x="6035278" y="1214884"/>
                </a:cubicBezTo>
                <a:lnTo>
                  <a:pt x="6035278" y="1218902"/>
                </a:lnTo>
                <a:lnTo>
                  <a:pt x="6074122" y="1176040"/>
                </a:lnTo>
                <a:close/>
                <a:moveTo>
                  <a:pt x="3380036" y="1176040"/>
                </a:moveTo>
                <a:cubicBezTo>
                  <a:pt x="3359497" y="1185862"/>
                  <a:pt x="3349229" y="1198810"/>
                  <a:pt x="3349229" y="1214884"/>
                </a:cubicBezTo>
                <a:lnTo>
                  <a:pt x="3349229" y="1218902"/>
                </a:lnTo>
                <a:lnTo>
                  <a:pt x="3388073" y="1176040"/>
                </a:lnTo>
                <a:close/>
                <a:moveTo>
                  <a:pt x="8819927" y="1163984"/>
                </a:moveTo>
                <a:lnTo>
                  <a:pt x="8819927" y="1168003"/>
                </a:lnTo>
                <a:lnTo>
                  <a:pt x="8827963" y="1168003"/>
                </a:lnTo>
                <a:lnTo>
                  <a:pt x="8827963" y="1163984"/>
                </a:lnTo>
                <a:close/>
                <a:moveTo>
                  <a:pt x="6124353" y="1163984"/>
                </a:moveTo>
                <a:lnTo>
                  <a:pt x="6124353" y="1168003"/>
                </a:lnTo>
                <a:lnTo>
                  <a:pt x="6132389" y="1168003"/>
                </a:lnTo>
                <a:lnTo>
                  <a:pt x="6132389" y="1163984"/>
                </a:lnTo>
                <a:close/>
                <a:moveTo>
                  <a:pt x="3438302" y="1163984"/>
                </a:moveTo>
                <a:lnTo>
                  <a:pt x="3438302" y="1168003"/>
                </a:lnTo>
                <a:lnTo>
                  <a:pt x="3446339" y="1168003"/>
                </a:lnTo>
                <a:lnTo>
                  <a:pt x="3446339" y="1163984"/>
                </a:lnTo>
                <a:close/>
                <a:moveTo>
                  <a:pt x="8944496" y="1156617"/>
                </a:moveTo>
                <a:lnTo>
                  <a:pt x="8925074" y="1160636"/>
                </a:lnTo>
                <a:lnTo>
                  <a:pt x="8933110" y="1168003"/>
                </a:lnTo>
                <a:lnTo>
                  <a:pt x="8995395" y="1168003"/>
                </a:lnTo>
                <a:lnTo>
                  <a:pt x="8995395" y="1160636"/>
                </a:lnTo>
                <a:lnTo>
                  <a:pt x="8967936" y="1156617"/>
                </a:lnTo>
                <a:close/>
                <a:moveTo>
                  <a:pt x="6248921" y="1156617"/>
                </a:moveTo>
                <a:lnTo>
                  <a:pt x="6229499" y="1160636"/>
                </a:lnTo>
                <a:lnTo>
                  <a:pt x="6237535" y="1168003"/>
                </a:lnTo>
                <a:lnTo>
                  <a:pt x="6299820" y="1168003"/>
                </a:lnTo>
                <a:lnTo>
                  <a:pt x="6299820" y="1160636"/>
                </a:lnTo>
                <a:lnTo>
                  <a:pt x="6272361" y="1156617"/>
                </a:lnTo>
                <a:close/>
                <a:moveTo>
                  <a:pt x="3562871" y="1156617"/>
                </a:moveTo>
                <a:lnTo>
                  <a:pt x="3543449" y="1160636"/>
                </a:lnTo>
                <a:lnTo>
                  <a:pt x="3551486" y="1168003"/>
                </a:lnTo>
                <a:lnTo>
                  <a:pt x="3613771" y="1168003"/>
                </a:lnTo>
                <a:lnTo>
                  <a:pt x="3613771" y="1160636"/>
                </a:lnTo>
                <a:lnTo>
                  <a:pt x="3586311" y="1156617"/>
                </a:lnTo>
                <a:close/>
                <a:moveTo>
                  <a:pt x="9541148" y="1121792"/>
                </a:moveTo>
                <a:lnTo>
                  <a:pt x="9541148" y="1168003"/>
                </a:lnTo>
                <a:lnTo>
                  <a:pt x="9545166" y="1168003"/>
                </a:lnTo>
                <a:lnTo>
                  <a:pt x="9545166" y="1121792"/>
                </a:lnTo>
                <a:close/>
                <a:moveTo>
                  <a:pt x="5893817" y="1121122"/>
                </a:moveTo>
                <a:lnTo>
                  <a:pt x="5893817" y="1155948"/>
                </a:lnTo>
                <a:lnTo>
                  <a:pt x="5897166" y="1155948"/>
                </a:lnTo>
                <a:lnTo>
                  <a:pt x="5897166" y="1121122"/>
                </a:lnTo>
                <a:close/>
                <a:moveTo>
                  <a:pt x="3207767" y="1121122"/>
                </a:moveTo>
                <a:lnTo>
                  <a:pt x="3207767" y="1155948"/>
                </a:lnTo>
                <a:lnTo>
                  <a:pt x="3211116" y="1155948"/>
                </a:lnTo>
                <a:lnTo>
                  <a:pt x="3211116" y="1121122"/>
                </a:lnTo>
                <a:close/>
                <a:moveTo>
                  <a:pt x="214313" y="1066204"/>
                </a:moveTo>
                <a:lnTo>
                  <a:pt x="214313" y="1085626"/>
                </a:lnTo>
                <a:lnTo>
                  <a:pt x="221681" y="1085626"/>
                </a:lnTo>
                <a:lnTo>
                  <a:pt x="221681" y="1074241"/>
                </a:lnTo>
                <a:close/>
                <a:moveTo>
                  <a:pt x="4432102" y="1053480"/>
                </a:moveTo>
                <a:lnTo>
                  <a:pt x="4432102" y="1232966"/>
                </a:lnTo>
                <a:lnTo>
                  <a:pt x="4436121" y="1232966"/>
                </a:lnTo>
                <a:lnTo>
                  <a:pt x="4440138" y="1213544"/>
                </a:lnTo>
                <a:lnTo>
                  <a:pt x="4440138" y="1072902"/>
                </a:lnTo>
                <a:lnTo>
                  <a:pt x="4436121" y="1053480"/>
                </a:lnTo>
                <a:close/>
                <a:moveTo>
                  <a:pt x="1755577" y="1053480"/>
                </a:moveTo>
                <a:lnTo>
                  <a:pt x="1755577" y="1232966"/>
                </a:lnTo>
                <a:lnTo>
                  <a:pt x="1759595" y="1232966"/>
                </a:lnTo>
                <a:lnTo>
                  <a:pt x="1763613" y="1213544"/>
                </a:lnTo>
                <a:lnTo>
                  <a:pt x="1763613" y="1072902"/>
                </a:lnTo>
                <a:lnTo>
                  <a:pt x="1759595" y="1053480"/>
                </a:lnTo>
                <a:close/>
                <a:moveTo>
                  <a:pt x="8878863" y="1043434"/>
                </a:moveTo>
                <a:lnTo>
                  <a:pt x="8878863" y="1051470"/>
                </a:lnTo>
                <a:lnTo>
                  <a:pt x="8882211" y="1051470"/>
                </a:lnTo>
                <a:lnTo>
                  <a:pt x="8882211" y="1043434"/>
                </a:lnTo>
                <a:close/>
                <a:moveTo>
                  <a:pt x="6183287" y="1043434"/>
                </a:moveTo>
                <a:lnTo>
                  <a:pt x="6183287" y="1051470"/>
                </a:lnTo>
                <a:lnTo>
                  <a:pt x="6186637" y="1051470"/>
                </a:lnTo>
                <a:lnTo>
                  <a:pt x="6186637" y="1043434"/>
                </a:lnTo>
                <a:close/>
                <a:moveTo>
                  <a:pt x="3497238" y="1043434"/>
                </a:moveTo>
                <a:lnTo>
                  <a:pt x="3497238" y="1051470"/>
                </a:lnTo>
                <a:lnTo>
                  <a:pt x="3500587" y="1051470"/>
                </a:lnTo>
                <a:lnTo>
                  <a:pt x="3500587" y="1043434"/>
                </a:lnTo>
                <a:close/>
                <a:moveTo>
                  <a:pt x="5244182" y="1011957"/>
                </a:moveTo>
                <a:lnTo>
                  <a:pt x="5244182" y="1024012"/>
                </a:lnTo>
                <a:lnTo>
                  <a:pt x="5248201" y="1024012"/>
                </a:lnTo>
                <a:lnTo>
                  <a:pt x="5248201" y="1011957"/>
                </a:lnTo>
                <a:close/>
                <a:moveTo>
                  <a:pt x="2558133" y="1011957"/>
                </a:moveTo>
                <a:lnTo>
                  <a:pt x="2558133" y="1024012"/>
                </a:lnTo>
                <a:lnTo>
                  <a:pt x="2562151" y="1024012"/>
                </a:lnTo>
                <a:lnTo>
                  <a:pt x="2562151" y="1011957"/>
                </a:lnTo>
                <a:close/>
                <a:moveTo>
                  <a:pt x="8174161" y="993204"/>
                </a:moveTo>
                <a:lnTo>
                  <a:pt x="8166794" y="1000571"/>
                </a:lnTo>
                <a:cubicBezTo>
                  <a:pt x="8175278" y="1047006"/>
                  <a:pt x="8192021" y="1082055"/>
                  <a:pt x="8217024" y="1105718"/>
                </a:cubicBezTo>
                <a:lnTo>
                  <a:pt x="8221042" y="1109737"/>
                </a:lnTo>
                <a:lnTo>
                  <a:pt x="8229079" y="1109737"/>
                </a:lnTo>
                <a:cubicBezTo>
                  <a:pt x="8267923" y="1094110"/>
                  <a:pt x="8296498" y="1069330"/>
                  <a:pt x="8314804" y="1035397"/>
                </a:cubicBezTo>
                <a:lnTo>
                  <a:pt x="8314804" y="996553"/>
                </a:lnTo>
                <a:lnTo>
                  <a:pt x="8295382" y="996553"/>
                </a:lnTo>
                <a:cubicBezTo>
                  <a:pt x="8271718" y="996553"/>
                  <a:pt x="8256091" y="1013519"/>
                  <a:pt x="8248501" y="1047452"/>
                </a:cubicBezTo>
                <a:lnTo>
                  <a:pt x="8236446" y="1051470"/>
                </a:lnTo>
                <a:cubicBezTo>
                  <a:pt x="8223498" y="1051470"/>
                  <a:pt x="8217024" y="1034504"/>
                  <a:pt x="8217024" y="1000571"/>
                </a:cubicBezTo>
                <a:lnTo>
                  <a:pt x="8186217" y="993204"/>
                </a:lnTo>
                <a:close/>
                <a:moveTo>
                  <a:pt x="8423300" y="981149"/>
                </a:moveTo>
                <a:lnTo>
                  <a:pt x="8423300" y="1000571"/>
                </a:lnTo>
                <a:lnTo>
                  <a:pt x="8427318" y="1000571"/>
                </a:lnTo>
                <a:lnTo>
                  <a:pt x="8427318" y="981149"/>
                </a:lnTo>
                <a:close/>
                <a:moveTo>
                  <a:pt x="8761660" y="973782"/>
                </a:moveTo>
                <a:lnTo>
                  <a:pt x="8758312" y="993204"/>
                </a:lnTo>
                <a:cubicBezTo>
                  <a:pt x="8763223" y="993204"/>
                  <a:pt x="8765679" y="989186"/>
                  <a:pt x="8765679" y="981149"/>
                </a:cubicBezTo>
                <a:lnTo>
                  <a:pt x="8765679" y="973782"/>
                </a:lnTo>
                <a:close/>
                <a:moveTo>
                  <a:pt x="6066085" y="973782"/>
                </a:moveTo>
                <a:lnTo>
                  <a:pt x="6062737" y="993204"/>
                </a:lnTo>
                <a:cubicBezTo>
                  <a:pt x="6067648" y="993204"/>
                  <a:pt x="6070105" y="989186"/>
                  <a:pt x="6070105" y="981149"/>
                </a:cubicBezTo>
                <a:lnTo>
                  <a:pt x="6070105" y="973782"/>
                </a:lnTo>
                <a:close/>
                <a:moveTo>
                  <a:pt x="3380036" y="973782"/>
                </a:moveTo>
                <a:lnTo>
                  <a:pt x="3376687" y="993204"/>
                </a:lnTo>
                <a:cubicBezTo>
                  <a:pt x="3381599" y="993204"/>
                  <a:pt x="3384054" y="989186"/>
                  <a:pt x="3384054" y="981149"/>
                </a:cubicBezTo>
                <a:lnTo>
                  <a:pt x="3384054" y="973782"/>
                </a:lnTo>
                <a:close/>
                <a:moveTo>
                  <a:pt x="1222549" y="972443"/>
                </a:moveTo>
                <a:lnTo>
                  <a:pt x="1179686" y="980479"/>
                </a:lnTo>
                <a:lnTo>
                  <a:pt x="1179686" y="983828"/>
                </a:lnTo>
                <a:lnTo>
                  <a:pt x="1218531" y="983828"/>
                </a:lnTo>
                <a:lnTo>
                  <a:pt x="1226568" y="976461"/>
                </a:lnTo>
                <a:lnTo>
                  <a:pt x="1226568" y="972443"/>
                </a:lnTo>
                <a:close/>
                <a:moveTo>
                  <a:pt x="8279309" y="918865"/>
                </a:moveTo>
                <a:cubicBezTo>
                  <a:pt x="8331101" y="939849"/>
                  <a:pt x="8356997" y="961950"/>
                  <a:pt x="8356997" y="985167"/>
                </a:cubicBezTo>
                <a:cubicBezTo>
                  <a:pt x="8349407" y="1001687"/>
                  <a:pt x="8344272" y="1031379"/>
                  <a:pt x="8341593" y="1074241"/>
                </a:cubicBezTo>
                <a:cubicBezTo>
                  <a:pt x="8318822" y="1099691"/>
                  <a:pt x="8291587" y="1124471"/>
                  <a:pt x="8259886" y="1148581"/>
                </a:cubicBezTo>
                <a:cubicBezTo>
                  <a:pt x="8258101" y="1161529"/>
                  <a:pt x="8254305" y="1168003"/>
                  <a:pt x="8248501" y="1168003"/>
                </a:cubicBezTo>
                <a:cubicBezTo>
                  <a:pt x="8201620" y="1168003"/>
                  <a:pt x="8169250" y="1145902"/>
                  <a:pt x="8151391" y="1101700"/>
                </a:cubicBezTo>
                <a:cubicBezTo>
                  <a:pt x="8127727" y="1068660"/>
                  <a:pt x="8115895" y="1040085"/>
                  <a:pt x="8115895" y="1015975"/>
                </a:cubicBezTo>
                <a:cubicBezTo>
                  <a:pt x="8128843" y="982042"/>
                  <a:pt x="8150944" y="954807"/>
                  <a:pt x="8182198" y="934268"/>
                </a:cubicBezTo>
                <a:lnTo>
                  <a:pt x="8194253" y="934268"/>
                </a:lnTo>
                <a:lnTo>
                  <a:pt x="8240464" y="950342"/>
                </a:lnTo>
                <a:lnTo>
                  <a:pt x="8244483" y="950342"/>
                </a:lnTo>
                <a:cubicBezTo>
                  <a:pt x="8244483" y="934268"/>
                  <a:pt x="8256091" y="923776"/>
                  <a:pt x="8279309" y="918865"/>
                </a:cubicBezTo>
                <a:close/>
                <a:moveTo>
                  <a:pt x="6919913" y="903461"/>
                </a:moveTo>
                <a:cubicBezTo>
                  <a:pt x="6914555" y="928464"/>
                  <a:pt x="6911875" y="963513"/>
                  <a:pt x="6911875" y="1008608"/>
                </a:cubicBezTo>
                <a:lnTo>
                  <a:pt x="6911875" y="1105718"/>
                </a:lnTo>
                <a:lnTo>
                  <a:pt x="6919913" y="1097682"/>
                </a:lnTo>
                <a:lnTo>
                  <a:pt x="6919913" y="1028030"/>
                </a:lnTo>
                <a:lnTo>
                  <a:pt x="6923261" y="907479"/>
                </a:lnTo>
                <a:lnTo>
                  <a:pt x="6923261" y="903461"/>
                </a:lnTo>
                <a:close/>
                <a:moveTo>
                  <a:pt x="966044" y="902121"/>
                </a:moveTo>
                <a:lnTo>
                  <a:pt x="966044" y="906140"/>
                </a:lnTo>
                <a:lnTo>
                  <a:pt x="1055787" y="906140"/>
                </a:lnTo>
                <a:lnTo>
                  <a:pt x="1055787" y="902121"/>
                </a:lnTo>
                <a:close/>
                <a:moveTo>
                  <a:pt x="4440138" y="894085"/>
                </a:moveTo>
                <a:lnTo>
                  <a:pt x="4440138" y="906140"/>
                </a:lnTo>
                <a:lnTo>
                  <a:pt x="4443487" y="921543"/>
                </a:lnTo>
                <a:lnTo>
                  <a:pt x="4447506" y="921543"/>
                </a:lnTo>
                <a:lnTo>
                  <a:pt x="4447506" y="909488"/>
                </a:lnTo>
                <a:lnTo>
                  <a:pt x="4443487" y="894085"/>
                </a:lnTo>
                <a:close/>
                <a:moveTo>
                  <a:pt x="1763613" y="894085"/>
                </a:moveTo>
                <a:lnTo>
                  <a:pt x="1763613" y="906140"/>
                </a:lnTo>
                <a:lnTo>
                  <a:pt x="1766962" y="921543"/>
                </a:lnTo>
                <a:lnTo>
                  <a:pt x="1770981" y="921543"/>
                </a:lnTo>
                <a:lnTo>
                  <a:pt x="1770981" y="909488"/>
                </a:lnTo>
                <a:lnTo>
                  <a:pt x="1766962" y="894085"/>
                </a:lnTo>
                <a:close/>
                <a:moveTo>
                  <a:pt x="8963918" y="853231"/>
                </a:moveTo>
                <a:cubicBezTo>
                  <a:pt x="8950970" y="857250"/>
                  <a:pt x="8944496" y="863724"/>
                  <a:pt x="8944496" y="872653"/>
                </a:cubicBezTo>
                <a:lnTo>
                  <a:pt x="8948514" y="884039"/>
                </a:lnTo>
                <a:lnTo>
                  <a:pt x="8952533" y="884039"/>
                </a:lnTo>
                <a:lnTo>
                  <a:pt x="8963918" y="857250"/>
                </a:lnTo>
                <a:close/>
                <a:moveTo>
                  <a:pt x="6268343" y="853231"/>
                </a:moveTo>
                <a:cubicBezTo>
                  <a:pt x="6255395" y="857250"/>
                  <a:pt x="6248921" y="863724"/>
                  <a:pt x="6248921" y="872653"/>
                </a:cubicBezTo>
                <a:lnTo>
                  <a:pt x="6252939" y="884039"/>
                </a:lnTo>
                <a:lnTo>
                  <a:pt x="6256957" y="884039"/>
                </a:lnTo>
                <a:lnTo>
                  <a:pt x="6268343" y="857250"/>
                </a:lnTo>
                <a:close/>
                <a:moveTo>
                  <a:pt x="3582293" y="853231"/>
                </a:moveTo>
                <a:cubicBezTo>
                  <a:pt x="3569345" y="857250"/>
                  <a:pt x="3562871" y="863724"/>
                  <a:pt x="3562871" y="872653"/>
                </a:cubicBezTo>
                <a:lnTo>
                  <a:pt x="3566889" y="884039"/>
                </a:lnTo>
                <a:lnTo>
                  <a:pt x="3570908" y="884039"/>
                </a:lnTo>
                <a:lnTo>
                  <a:pt x="3582293" y="857250"/>
                </a:lnTo>
                <a:close/>
                <a:moveTo>
                  <a:pt x="440011" y="833140"/>
                </a:moveTo>
                <a:lnTo>
                  <a:pt x="440011" y="914846"/>
                </a:lnTo>
                <a:lnTo>
                  <a:pt x="451397" y="1023342"/>
                </a:lnTo>
                <a:lnTo>
                  <a:pt x="455414" y="1023342"/>
                </a:lnTo>
                <a:lnTo>
                  <a:pt x="459433" y="934268"/>
                </a:lnTo>
                <a:lnTo>
                  <a:pt x="447378" y="833140"/>
                </a:lnTo>
                <a:close/>
                <a:moveTo>
                  <a:pt x="974081" y="809029"/>
                </a:moveTo>
                <a:cubicBezTo>
                  <a:pt x="951756" y="813494"/>
                  <a:pt x="923182" y="829121"/>
                  <a:pt x="888356" y="855910"/>
                </a:cubicBezTo>
                <a:lnTo>
                  <a:pt x="888356" y="859259"/>
                </a:lnTo>
                <a:lnTo>
                  <a:pt x="1016273" y="859259"/>
                </a:lnTo>
                <a:lnTo>
                  <a:pt x="1082576" y="871314"/>
                </a:lnTo>
                <a:lnTo>
                  <a:pt x="1086595" y="871314"/>
                </a:lnTo>
                <a:cubicBezTo>
                  <a:pt x="1105793" y="871314"/>
                  <a:pt x="1116063" y="867296"/>
                  <a:pt x="1117402" y="859259"/>
                </a:cubicBezTo>
                <a:lnTo>
                  <a:pt x="1117402" y="855910"/>
                </a:lnTo>
                <a:cubicBezTo>
                  <a:pt x="1103561" y="827335"/>
                  <a:pt x="1079004" y="813048"/>
                  <a:pt x="1043732" y="813048"/>
                </a:cubicBezTo>
                <a:lnTo>
                  <a:pt x="1020292" y="809029"/>
                </a:lnTo>
                <a:close/>
                <a:moveTo>
                  <a:pt x="4436121" y="808360"/>
                </a:moveTo>
                <a:lnTo>
                  <a:pt x="4436121" y="863277"/>
                </a:lnTo>
                <a:lnTo>
                  <a:pt x="4440138" y="882699"/>
                </a:lnTo>
                <a:lnTo>
                  <a:pt x="4443487" y="882699"/>
                </a:lnTo>
                <a:lnTo>
                  <a:pt x="4443487" y="816396"/>
                </a:lnTo>
                <a:close/>
                <a:moveTo>
                  <a:pt x="1759595" y="808360"/>
                </a:moveTo>
                <a:lnTo>
                  <a:pt x="1759595" y="863277"/>
                </a:lnTo>
                <a:lnTo>
                  <a:pt x="1763613" y="882699"/>
                </a:lnTo>
                <a:lnTo>
                  <a:pt x="1766962" y="882699"/>
                </a:lnTo>
                <a:lnTo>
                  <a:pt x="1766962" y="816396"/>
                </a:lnTo>
                <a:close/>
                <a:moveTo>
                  <a:pt x="9478863" y="806350"/>
                </a:moveTo>
                <a:lnTo>
                  <a:pt x="9471496" y="814387"/>
                </a:lnTo>
                <a:lnTo>
                  <a:pt x="9490918" y="814387"/>
                </a:lnTo>
                <a:lnTo>
                  <a:pt x="9498285" y="806350"/>
                </a:lnTo>
                <a:close/>
                <a:moveTo>
                  <a:pt x="8971955" y="790947"/>
                </a:moveTo>
                <a:cubicBezTo>
                  <a:pt x="8961685" y="794519"/>
                  <a:pt x="8956551" y="798314"/>
                  <a:pt x="8956551" y="802332"/>
                </a:cubicBezTo>
                <a:lnTo>
                  <a:pt x="8963918" y="802332"/>
                </a:lnTo>
                <a:lnTo>
                  <a:pt x="8975973" y="790947"/>
                </a:lnTo>
                <a:close/>
                <a:moveTo>
                  <a:pt x="6276379" y="790947"/>
                </a:moveTo>
                <a:cubicBezTo>
                  <a:pt x="6266111" y="794519"/>
                  <a:pt x="6260976" y="798314"/>
                  <a:pt x="6260976" y="802332"/>
                </a:cubicBezTo>
                <a:lnTo>
                  <a:pt x="6268343" y="802332"/>
                </a:lnTo>
                <a:lnTo>
                  <a:pt x="6280398" y="790947"/>
                </a:lnTo>
                <a:close/>
                <a:moveTo>
                  <a:pt x="3590330" y="790947"/>
                </a:moveTo>
                <a:cubicBezTo>
                  <a:pt x="3580061" y="794519"/>
                  <a:pt x="3574926" y="798314"/>
                  <a:pt x="3574926" y="802332"/>
                </a:cubicBezTo>
                <a:lnTo>
                  <a:pt x="3582293" y="802332"/>
                </a:lnTo>
                <a:lnTo>
                  <a:pt x="3594349" y="790947"/>
                </a:lnTo>
                <a:close/>
                <a:moveTo>
                  <a:pt x="8026822" y="786928"/>
                </a:moveTo>
                <a:cubicBezTo>
                  <a:pt x="8021017" y="786928"/>
                  <a:pt x="8016999" y="793402"/>
                  <a:pt x="8014767" y="806350"/>
                </a:cubicBezTo>
                <a:lnTo>
                  <a:pt x="8022803" y="806350"/>
                </a:lnTo>
                <a:lnTo>
                  <a:pt x="8030840" y="786928"/>
                </a:lnTo>
                <a:close/>
                <a:moveTo>
                  <a:pt x="74340" y="782240"/>
                </a:moveTo>
                <a:lnTo>
                  <a:pt x="66303" y="790277"/>
                </a:lnTo>
                <a:lnTo>
                  <a:pt x="66303" y="793626"/>
                </a:lnTo>
                <a:lnTo>
                  <a:pt x="77689" y="793626"/>
                </a:lnTo>
                <a:lnTo>
                  <a:pt x="97111" y="790277"/>
                </a:lnTo>
                <a:lnTo>
                  <a:pt x="97111" y="786259"/>
                </a:lnTo>
                <a:lnTo>
                  <a:pt x="77689" y="782240"/>
                </a:lnTo>
                <a:close/>
                <a:moveTo>
                  <a:pt x="8287345" y="778892"/>
                </a:moveTo>
                <a:cubicBezTo>
                  <a:pt x="8258324" y="786928"/>
                  <a:pt x="8224614" y="792063"/>
                  <a:pt x="8186217" y="794295"/>
                </a:cubicBezTo>
                <a:cubicBezTo>
                  <a:pt x="8166125" y="794295"/>
                  <a:pt x="8136210" y="830684"/>
                  <a:pt x="8096473" y="903461"/>
                </a:cubicBezTo>
                <a:cubicBezTo>
                  <a:pt x="8087097" y="903461"/>
                  <a:pt x="8080623" y="922883"/>
                  <a:pt x="8077051" y="961727"/>
                </a:cubicBezTo>
                <a:lnTo>
                  <a:pt x="8077051" y="1125140"/>
                </a:lnTo>
                <a:cubicBezTo>
                  <a:pt x="8077051" y="1153269"/>
                  <a:pt x="8099152" y="1207740"/>
                  <a:pt x="8143354" y="1288554"/>
                </a:cubicBezTo>
                <a:cubicBezTo>
                  <a:pt x="8183984" y="1327398"/>
                  <a:pt x="8211220" y="1346820"/>
                  <a:pt x="8225061" y="1346820"/>
                </a:cubicBezTo>
                <a:lnTo>
                  <a:pt x="8314804" y="1346820"/>
                </a:lnTo>
                <a:cubicBezTo>
                  <a:pt x="8384456" y="1274043"/>
                  <a:pt x="8419281" y="1213098"/>
                  <a:pt x="8419281" y="1163984"/>
                </a:cubicBezTo>
                <a:lnTo>
                  <a:pt x="8419281" y="1101700"/>
                </a:lnTo>
                <a:lnTo>
                  <a:pt x="8392492" y="989186"/>
                </a:lnTo>
                <a:cubicBezTo>
                  <a:pt x="8378205" y="895424"/>
                  <a:pt x="8367712" y="842293"/>
                  <a:pt x="8361015" y="829791"/>
                </a:cubicBezTo>
                <a:cubicBezTo>
                  <a:pt x="8340923" y="806127"/>
                  <a:pt x="8320162" y="789161"/>
                  <a:pt x="8298731" y="778892"/>
                </a:cubicBezTo>
                <a:close/>
                <a:moveTo>
                  <a:pt x="4062413" y="769516"/>
                </a:moveTo>
                <a:lnTo>
                  <a:pt x="4058395" y="773534"/>
                </a:lnTo>
                <a:lnTo>
                  <a:pt x="4058395" y="777552"/>
                </a:lnTo>
                <a:lnTo>
                  <a:pt x="4085853" y="781571"/>
                </a:lnTo>
                <a:cubicBezTo>
                  <a:pt x="4085853" y="777106"/>
                  <a:pt x="4078040" y="773087"/>
                  <a:pt x="4062413" y="769516"/>
                </a:cubicBezTo>
                <a:close/>
                <a:moveTo>
                  <a:pt x="1385888" y="769516"/>
                </a:moveTo>
                <a:lnTo>
                  <a:pt x="1381869" y="773534"/>
                </a:lnTo>
                <a:lnTo>
                  <a:pt x="1381869" y="777552"/>
                </a:lnTo>
                <a:lnTo>
                  <a:pt x="1409328" y="781571"/>
                </a:lnTo>
                <a:cubicBezTo>
                  <a:pt x="1409328" y="777106"/>
                  <a:pt x="1401516" y="773087"/>
                  <a:pt x="1385888" y="769516"/>
                </a:cubicBezTo>
                <a:close/>
                <a:moveTo>
                  <a:pt x="970062" y="766167"/>
                </a:moveTo>
                <a:lnTo>
                  <a:pt x="1055787" y="766167"/>
                </a:lnTo>
                <a:cubicBezTo>
                  <a:pt x="1096864" y="766167"/>
                  <a:pt x="1138163" y="794742"/>
                  <a:pt x="1179686" y="851892"/>
                </a:cubicBezTo>
                <a:lnTo>
                  <a:pt x="1199109" y="882699"/>
                </a:lnTo>
                <a:cubicBezTo>
                  <a:pt x="1199109" y="898326"/>
                  <a:pt x="1187501" y="906140"/>
                  <a:pt x="1164284" y="906140"/>
                </a:cubicBezTo>
                <a:cubicBezTo>
                  <a:pt x="1147316" y="927125"/>
                  <a:pt x="1129234" y="937617"/>
                  <a:pt x="1110036" y="937617"/>
                </a:cubicBezTo>
                <a:lnTo>
                  <a:pt x="989484" y="937617"/>
                </a:lnTo>
                <a:cubicBezTo>
                  <a:pt x="967607" y="937617"/>
                  <a:pt x="926084" y="931143"/>
                  <a:pt x="864915" y="918195"/>
                </a:cubicBezTo>
                <a:lnTo>
                  <a:pt x="818034" y="921543"/>
                </a:lnTo>
                <a:cubicBezTo>
                  <a:pt x="800175" y="919311"/>
                  <a:pt x="791245" y="915516"/>
                  <a:pt x="791245" y="910158"/>
                </a:cubicBezTo>
                <a:lnTo>
                  <a:pt x="791245" y="902121"/>
                </a:lnTo>
                <a:cubicBezTo>
                  <a:pt x="811337" y="852115"/>
                  <a:pt x="860451" y="809476"/>
                  <a:pt x="938586" y="774204"/>
                </a:cubicBezTo>
                <a:close/>
                <a:moveTo>
                  <a:pt x="8252519" y="751433"/>
                </a:moveTo>
                <a:lnTo>
                  <a:pt x="8217024" y="755451"/>
                </a:lnTo>
                <a:lnTo>
                  <a:pt x="8217024" y="759470"/>
                </a:lnTo>
                <a:lnTo>
                  <a:pt x="8252519" y="759470"/>
                </a:lnTo>
                <a:lnTo>
                  <a:pt x="8255868" y="755451"/>
                </a:lnTo>
                <a:lnTo>
                  <a:pt x="8255868" y="751433"/>
                </a:lnTo>
                <a:close/>
                <a:moveTo>
                  <a:pt x="8240464" y="732011"/>
                </a:moveTo>
                <a:lnTo>
                  <a:pt x="8295382" y="732011"/>
                </a:lnTo>
                <a:cubicBezTo>
                  <a:pt x="8323064" y="732011"/>
                  <a:pt x="8356774" y="754112"/>
                  <a:pt x="8396511" y="798314"/>
                </a:cubicBezTo>
                <a:cubicBezTo>
                  <a:pt x="8437587" y="817959"/>
                  <a:pt x="8458126" y="855687"/>
                  <a:pt x="8458126" y="911498"/>
                </a:cubicBezTo>
                <a:lnTo>
                  <a:pt x="8458126" y="922883"/>
                </a:lnTo>
                <a:lnTo>
                  <a:pt x="8462144" y="1070892"/>
                </a:lnTo>
                <a:lnTo>
                  <a:pt x="8454777" y="1125140"/>
                </a:lnTo>
                <a:lnTo>
                  <a:pt x="8454777" y="1218232"/>
                </a:lnTo>
                <a:cubicBezTo>
                  <a:pt x="8454777" y="1288777"/>
                  <a:pt x="8414593" y="1342132"/>
                  <a:pt x="8334226" y="1378297"/>
                </a:cubicBezTo>
                <a:lnTo>
                  <a:pt x="8259886" y="1389682"/>
                </a:lnTo>
                <a:lnTo>
                  <a:pt x="8259886" y="1381646"/>
                </a:lnTo>
                <a:lnTo>
                  <a:pt x="8271942" y="1381646"/>
                </a:lnTo>
                <a:lnTo>
                  <a:pt x="8271942" y="1378297"/>
                </a:lnTo>
                <a:lnTo>
                  <a:pt x="8259886" y="1378297"/>
                </a:lnTo>
                <a:lnTo>
                  <a:pt x="8229079" y="1385664"/>
                </a:lnTo>
                <a:cubicBezTo>
                  <a:pt x="8210773" y="1385664"/>
                  <a:pt x="8162776" y="1357089"/>
                  <a:pt x="8085088" y="1299939"/>
                </a:cubicBezTo>
                <a:cubicBezTo>
                  <a:pt x="8085088" y="1288777"/>
                  <a:pt x="8072140" y="1249933"/>
                  <a:pt x="8046244" y="1183407"/>
                </a:cubicBezTo>
                <a:lnTo>
                  <a:pt x="8038207" y="1109737"/>
                </a:lnTo>
                <a:lnTo>
                  <a:pt x="8038207" y="1047452"/>
                </a:lnTo>
                <a:cubicBezTo>
                  <a:pt x="8038207" y="908595"/>
                  <a:pt x="8070577" y="821754"/>
                  <a:pt x="8135317" y="786928"/>
                </a:cubicBezTo>
                <a:cubicBezTo>
                  <a:pt x="8155409" y="750317"/>
                  <a:pt x="8190458" y="732011"/>
                  <a:pt x="8240464" y="732011"/>
                </a:cubicBezTo>
                <a:close/>
                <a:moveTo>
                  <a:pt x="1000870" y="723304"/>
                </a:moveTo>
                <a:cubicBezTo>
                  <a:pt x="916931" y="723304"/>
                  <a:pt x="841698" y="766167"/>
                  <a:pt x="775172" y="851892"/>
                </a:cubicBezTo>
                <a:cubicBezTo>
                  <a:pt x="723380" y="901005"/>
                  <a:pt x="697484" y="972219"/>
                  <a:pt x="697484" y="1065535"/>
                </a:cubicBezTo>
                <a:lnTo>
                  <a:pt x="697484" y="1101030"/>
                </a:lnTo>
                <a:cubicBezTo>
                  <a:pt x="697484" y="1141214"/>
                  <a:pt x="701502" y="1173584"/>
                  <a:pt x="709539" y="1198141"/>
                </a:cubicBezTo>
                <a:lnTo>
                  <a:pt x="709539" y="1209526"/>
                </a:lnTo>
                <a:lnTo>
                  <a:pt x="705520" y="1213544"/>
                </a:lnTo>
                <a:cubicBezTo>
                  <a:pt x="719808" y="1287661"/>
                  <a:pt x="745704" y="1338337"/>
                  <a:pt x="783209" y="1365572"/>
                </a:cubicBezTo>
                <a:cubicBezTo>
                  <a:pt x="825179" y="1404416"/>
                  <a:pt x="870497" y="1423838"/>
                  <a:pt x="919163" y="1423838"/>
                </a:cubicBezTo>
                <a:cubicBezTo>
                  <a:pt x="919163" y="1428750"/>
                  <a:pt x="928316" y="1431205"/>
                  <a:pt x="946622" y="1431205"/>
                </a:cubicBezTo>
                <a:lnTo>
                  <a:pt x="985466" y="1431205"/>
                </a:lnTo>
                <a:cubicBezTo>
                  <a:pt x="1071191" y="1431205"/>
                  <a:pt x="1114054" y="1420936"/>
                  <a:pt x="1114054" y="1400398"/>
                </a:cubicBezTo>
                <a:cubicBezTo>
                  <a:pt x="1136378" y="1400398"/>
                  <a:pt x="1166069" y="1371823"/>
                  <a:pt x="1203128" y="1314673"/>
                </a:cubicBezTo>
                <a:cubicBezTo>
                  <a:pt x="1218754" y="1268239"/>
                  <a:pt x="1233042" y="1234529"/>
                  <a:pt x="1245989" y="1213544"/>
                </a:cubicBezTo>
                <a:lnTo>
                  <a:pt x="1245989" y="1127819"/>
                </a:lnTo>
                <a:lnTo>
                  <a:pt x="1222549" y="1123801"/>
                </a:lnTo>
                <a:cubicBezTo>
                  <a:pt x="1202011" y="1123801"/>
                  <a:pt x="1191742" y="1139428"/>
                  <a:pt x="1191742" y="1170682"/>
                </a:cubicBezTo>
                <a:cubicBezTo>
                  <a:pt x="1191742" y="1242566"/>
                  <a:pt x="1178794" y="1287884"/>
                  <a:pt x="1152898" y="1306636"/>
                </a:cubicBezTo>
                <a:cubicBezTo>
                  <a:pt x="1115393" y="1363786"/>
                  <a:pt x="1080344" y="1392361"/>
                  <a:pt x="1047751" y="1392361"/>
                </a:cubicBezTo>
                <a:lnTo>
                  <a:pt x="977430" y="1396380"/>
                </a:lnTo>
                <a:cubicBezTo>
                  <a:pt x="917601" y="1388343"/>
                  <a:pt x="883891" y="1379190"/>
                  <a:pt x="876301" y="1368921"/>
                </a:cubicBezTo>
                <a:cubicBezTo>
                  <a:pt x="835670" y="1352401"/>
                  <a:pt x="805979" y="1326505"/>
                  <a:pt x="787227" y="1291233"/>
                </a:cubicBezTo>
                <a:cubicBezTo>
                  <a:pt x="753295" y="1231404"/>
                  <a:pt x="736328" y="1169119"/>
                  <a:pt x="736328" y="1104379"/>
                </a:cubicBezTo>
                <a:lnTo>
                  <a:pt x="736328" y="1050131"/>
                </a:lnTo>
                <a:cubicBezTo>
                  <a:pt x="748383" y="992981"/>
                  <a:pt x="756197" y="964406"/>
                  <a:pt x="759769" y="964406"/>
                </a:cubicBezTo>
                <a:lnTo>
                  <a:pt x="767805" y="957039"/>
                </a:lnTo>
                <a:lnTo>
                  <a:pt x="771824" y="960388"/>
                </a:lnTo>
                <a:lnTo>
                  <a:pt x="775172" y="957039"/>
                </a:lnTo>
                <a:lnTo>
                  <a:pt x="884338" y="968424"/>
                </a:lnTo>
                <a:lnTo>
                  <a:pt x="974081" y="968424"/>
                </a:lnTo>
                <a:lnTo>
                  <a:pt x="1020292" y="960388"/>
                </a:lnTo>
                <a:cubicBezTo>
                  <a:pt x="1137718" y="960388"/>
                  <a:pt x="1209155" y="951458"/>
                  <a:pt x="1234604" y="933598"/>
                </a:cubicBezTo>
                <a:lnTo>
                  <a:pt x="1237953" y="910158"/>
                </a:lnTo>
                <a:cubicBezTo>
                  <a:pt x="1237953" y="848990"/>
                  <a:pt x="1208262" y="794519"/>
                  <a:pt x="1148880" y="746745"/>
                </a:cubicBezTo>
                <a:cubicBezTo>
                  <a:pt x="1107803" y="732011"/>
                  <a:pt x="1070075" y="724197"/>
                  <a:pt x="1035696" y="723304"/>
                </a:cubicBezTo>
                <a:lnTo>
                  <a:pt x="1004888" y="727323"/>
                </a:lnTo>
                <a:close/>
                <a:moveTo>
                  <a:pt x="7051849" y="712589"/>
                </a:moveTo>
                <a:cubicBezTo>
                  <a:pt x="6974161" y="712589"/>
                  <a:pt x="6935316" y="723081"/>
                  <a:pt x="6935316" y="744066"/>
                </a:cubicBezTo>
                <a:lnTo>
                  <a:pt x="6927279" y="744066"/>
                </a:lnTo>
                <a:lnTo>
                  <a:pt x="6923261" y="740048"/>
                </a:lnTo>
                <a:cubicBezTo>
                  <a:pt x="6918796" y="740048"/>
                  <a:pt x="6916341" y="733574"/>
                  <a:pt x="6915894" y="720626"/>
                </a:cubicBezTo>
                <a:lnTo>
                  <a:pt x="6911875" y="716607"/>
                </a:lnTo>
                <a:lnTo>
                  <a:pt x="6767885" y="716607"/>
                </a:lnTo>
                <a:lnTo>
                  <a:pt x="6760517" y="724644"/>
                </a:lnTo>
                <a:lnTo>
                  <a:pt x="6760517" y="770855"/>
                </a:lnTo>
                <a:lnTo>
                  <a:pt x="6767885" y="778892"/>
                </a:lnTo>
                <a:lnTo>
                  <a:pt x="6826151" y="778892"/>
                </a:lnTo>
                <a:lnTo>
                  <a:pt x="6849591" y="813717"/>
                </a:lnTo>
                <a:lnTo>
                  <a:pt x="6849591" y="1280517"/>
                </a:lnTo>
                <a:lnTo>
                  <a:pt x="6857628" y="1350838"/>
                </a:lnTo>
                <a:cubicBezTo>
                  <a:pt x="6857628" y="1374055"/>
                  <a:pt x="6825258" y="1385664"/>
                  <a:pt x="6760517" y="1385664"/>
                </a:cubicBezTo>
                <a:lnTo>
                  <a:pt x="6752481" y="1393701"/>
                </a:lnTo>
                <a:lnTo>
                  <a:pt x="6752481" y="1416471"/>
                </a:lnTo>
                <a:lnTo>
                  <a:pt x="6775921" y="1435893"/>
                </a:lnTo>
                <a:lnTo>
                  <a:pt x="6974161" y="1432545"/>
                </a:lnTo>
                <a:cubicBezTo>
                  <a:pt x="6984429" y="1429866"/>
                  <a:pt x="6989564" y="1422052"/>
                  <a:pt x="6989564" y="1409104"/>
                </a:cubicBezTo>
                <a:lnTo>
                  <a:pt x="6989564" y="1405086"/>
                </a:lnTo>
                <a:cubicBezTo>
                  <a:pt x="6989564" y="1390799"/>
                  <a:pt x="6983090" y="1380529"/>
                  <a:pt x="6970142" y="1374279"/>
                </a:cubicBezTo>
                <a:lnTo>
                  <a:pt x="6927279" y="1374279"/>
                </a:lnTo>
                <a:cubicBezTo>
                  <a:pt x="6906741" y="1374279"/>
                  <a:pt x="6896472" y="1361107"/>
                  <a:pt x="6896472" y="1334765"/>
                </a:cubicBezTo>
                <a:lnTo>
                  <a:pt x="6896472" y="888057"/>
                </a:lnTo>
                <a:cubicBezTo>
                  <a:pt x="6896472" y="840730"/>
                  <a:pt x="6930181" y="800546"/>
                  <a:pt x="6997601" y="767506"/>
                </a:cubicBezTo>
                <a:lnTo>
                  <a:pt x="7055867" y="763488"/>
                </a:lnTo>
                <a:cubicBezTo>
                  <a:pt x="7117929" y="779115"/>
                  <a:pt x="7148959" y="799876"/>
                  <a:pt x="7148959" y="825773"/>
                </a:cubicBezTo>
                <a:cubicBezTo>
                  <a:pt x="7159675" y="837381"/>
                  <a:pt x="7165033" y="848990"/>
                  <a:pt x="7165033" y="860598"/>
                </a:cubicBezTo>
                <a:lnTo>
                  <a:pt x="7165033" y="1109737"/>
                </a:lnTo>
                <a:lnTo>
                  <a:pt x="7172399" y="1202829"/>
                </a:lnTo>
                <a:lnTo>
                  <a:pt x="7172399" y="1299939"/>
                </a:lnTo>
                <a:cubicBezTo>
                  <a:pt x="7172399" y="1395040"/>
                  <a:pt x="7188027" y="1450851"/>
                  <a:pt x="7219280" y="1467371"/>
                </a:cubicBezTo>
                <a:lnTo>
                  <a:pt x="7242721" y="1467371"/>
                </a:lnTo>
                <a:cubicBezTo>
                  <a:pt x="7269063" y="1467371"/>
                  <a:pt x="7301433" y="1451744"/>
                  <a:pt x="7339831" y="1420490"/>
                </a:cubicBezTo>
                <a:lnTo>
                  <a:pt x="7339831" y="1416471"/>
                </a:lnTo>
                <a:lnTo>
                  <a:pt x="7320409" y="1374279"/>
                </a:lnTo>
                <a:lnTo>
                  <a:pt x="7312372" y="1374279"/>
                </a:lnTo>
                <a:lnTo>
                  <a:pt x="7277547" y="1397049"/>
                </a:lnTo>
                <a:lnTo>
                  <a:pt x="7238703" y="1397049"/>
                </a:lnTo>
                <a:cubicBezTo>
                  <a:pt x="7227540" y="1390799"/>
                  <a:pt x="7219727" y="1381869"/>
                  <a:pt x="7215262" y="1370260"/>
                </a:cubicBezTo>
                <a:lnTo>
                  <a:pt x="7219280" y="1299939"/>
                </a:lnTo>
                <a:lnTo>
                  <a:pt x="7215262" y="1265113"/>
                </a:lnTo>
                <a:lnTo>
                  <a:pt x="7219280" y="1237654"/>
                </a:lnTo>
                <a:lnTo>
                  <a:pt x="7215262" y="1113085"/>
                </a:lnTo>
                <a:lnTo>
                  <a:pt x="7215262" y="1097682"/>
                </a:lnTo>
                <a:lnTo>
                  <a:pt x="7219280" y="1093663"/>
                </a:lnTo>
                <a:lnTo>
                  <a:pt x="7215262" y="1090315"/>
                </a:lnTo>
                <a:lnTo>
                  <a:pt x="7215262" y="914846"/>
                </a:lnTo>
                <a:cubicBezTo>
                  <a:pt x="7215262" y="821531"/>
                  <a:pt x="7206109" y="774873"/>
                  <a:pt x="7187803" y="774873"/>
                </a:cubicBezTo>
                <a:cubicBezTo>
                  <a:pt x="7186910" y="762818"/>
                  <a:pt x="7165033" y="743396"/>
                  <a:pt x="7122170" y="716607"/>
                </a:cubicBezTo>
                <a:lnTo>
                  <a:pt x="7102748" y="716607"/>
                </a:lnTo>
                <a:close/>
                <a:moveTo>
                  <a:pt x="9049643" y="709240"/>
                </a:moveTo>
                <a:cubicBezTo>
                  <a:pt x="8983117" y="724867"/>
                  <a:pt x="8933780" y="746968"/>
                  <a:pt x="8901633" y="775543"/>
                </a:cubicBezTo>
                <a:cubicBezTo>
                  <a:pt x="8844930" y="847874"/>
                  <a:pt x="8810104" y="922883"/>
                  <a:pt x="8797156" y="1000571"/>
                </a:cubicBezTo>
                <a:lnTo>
                  <a:pt x="8797156" y="1036067"/>
                </a:lnTo>
                <a:lnTo>
                  <a:pt x="8808541" y="1047452"/>
                </a:lnTo>
                <a:lnTo>
                  <a:pt x="8819927" y="1047452"/>
                </a:lnTo>
                <a:cubicBezTo>
                  <a:pt x="8851181" y="1047452"/>
                  <a:pt x="8866808" y="1034504"/>
                  <a:pt x="8866808" y="1008608"/>
                </a:cubicBezTo>
                <a:lnTo>
                  <a:pt x="8866808" y="1004590"/>
                </a:lnTo>
                <a:lnTo>
                  <a:pt x="8855422" y="1012626"/>
                </a:lnTo>
                <a:lnTo>
                  <a:pt x="8851404" y="1012626"/>
                </a:lnTo>
                <a:lnTo>
                  <a:pt x="8851404" y="1004590"/>
                </a:lnTo>
                <a:cubicBezTo>
                  <a:pt x="8869710" y="931366"/>
                  <a:pt x="8890471" y="878234"/>
                  <a:pt x="8913688" y="845195"/>
                </a:cubicBezTo>
                <a:lnTo>
                  <a:pt x="8929092" y="829791"/>
                </a:lnTo>
                <a:lnTo>
                  <a:pt x="8925074" y="810369"/>
                </a:lnTo>
                <a:cubicBezTo>
                  <a:pt x="8946059" y="781794"/>
                  <a:pt x="8985126" y="767506"/>
                  <a:pt x="9042276" y="767506"/>
                </a:cubicBezTo>
                <a:lnTo>
                  <a:pt x="9045625" y="763488"/>
                </a:lnTo>
                <a:cubicBezTo>
                  <a:pt x="9094291" y="763488"/>
                  <a:pt x="9139833" y="784249"/>
                  <a:pt x="9182249" y="825773"/>
                </a:cubicBezTo>
                <a:cubicBezTo>
                  <a:pt x="9200108" y="855687"/>
                  <a:pt x="9209038" y="879127"/>
                  <a:pt x="9209038" y="896094"/>
                </a:cubicBezTo>
                <a:lnTo>
                  <a:pt x="9197652" y="907479"/>
                </a:lnTo>
                <a:lnTo>
                  <a:pt x="9205019" y="930920"/>
                </a:lnTo>
                <a:lnTo>
                  <a:pt x="9205019" y="1028030"/>
                </a:lnTo>
                <a:cubicBezTo>
                  <a:pt x="9198769" y="1111076"/>
                  <a:pt x="9180686" y="1152599"/>
                  <a:pt x="9150772" y="1152599"/>
                </a:cubicBezTo>
                <a:cubicBezTo>
                  <a:pt x="9150772" y="1174477"/>
                  <a:pt x="9045848" y="1187425"/>
                  <a:pt x="8836000" y="1191443"/>
                </a:cubicBezTo>
                <a:cubicBezTo>
                  <a:pt x="8786440" y="1201712"/>
                  <a:pt x="8761660" y="1226269"/>
                  <a:pt x="8761660" y="1265113"/>
                </a:cubicBezTo>
                <a:lnTo>
                  <a:pt x="8761660" y="1281187"/>
                </a:lnTo>
                <a:cubicBezTo>
                  <a:pt x="8772376" y="1384771"/>
                  <a:pt x="8804969" y="1436563"/>
                  <a:pt x="8859441" y="1436563"/>
                </a:cubicBezTo>
                <a:lnTo>
                  <a:pt x="8967936" y="1444600"/>
                </a:lnTo>
                <a:cubicBezTo>
                  <a:pt x="9012585" y="1444600"/>
                  <a:pt x="9065716" y="1422499"/>
                  <a:pt x="9127331" y="1378297"/>
                </a:cubicBezTo>
                <a:lnTo>
                  <a:pt x="9143405" y="1378297"/>
                </a:lnTo>
                <a:cubicBezTo>
                  <a:pt x="9158585" y="1378297"/>
                  <a:pt x="9166175" y="1388566"/>
                  <a:pt x="9166175" y="1409104"/>
                </a:cubicBezTo>
                <a:cubicBezTo>
                  <a:pt x="9179123" y="1432768"/>
                  <a:pt x="9197429" y="1444600"/>
                  <a:pt x="9221093" y="1444600"/>
                </a:cubicBezTo>
                <a:cubicBezTo>
                  <a:pt x="9283154" y="1428080"/>
                  <a:pt x="9314185" y="1404640"/>
                  <a:pt x="9314185" y="1374279"/>
                </a:cubicBezTo>
                <a:lnTo>
                  <a:pt x="9302800" y="1366242"/>
                </a:lnTo>
                <a:cubicBezTo>
                  <a:pt x="9289852" y="1374279"/>
                  <a:pt x="9272885" y="1378297"/>
                  <a:pt x="9251900" y="1378297"/>
                </a:cubicBezTo>
                <a:cubicBezTo>
                  <a:pt x="9223325" y="1371600"/>
                  <a:pt x="9209038" y="1358652"/>
                  <a:pt x="9209038" y="1339453"/>
                </a:cubicBezTo>
                <a:lnTo>
                  <a:pt x="9209038" y="1296590"/>
                </a:lnTo>
                <a:cubicBezTo>
                  <a:pt x="9209038" y="1256407"/>
                  <a:pt x="9227344" y="1191443"/>
                  <a:pt x="9263955" y="1101700"/>
                </a:cubicBezTo>
                <a:cubicBezTo>
                  <a:pt x="9258598" y="1101700"/>
                  <a:pt x="9255919" y="1097905"/>
                  <a:pt x="9255919" y="1090315"/>
                </a:cubicBezTo>
                <a:lnTo>
                  <a:pt x="9263955" y="1055489"/>
                </a:lnTo>
                <a:lnTo>
                  <a:pt x="9263955" y="1039415"/>
                </a:lnTo>
                <a:lnTo>
                  <a:pt x="9267304" y="954360"/>
                </a:lnTo>
                <a:cubicBezTo>
                  <a:pt x="9267304" y="889620"/>
                  <a:pt x="9242747" y="827335"/>
                  <a:pt x="9193634" y="767506"/>
                </a:cubicBezTo>
                <a:cubicBezTo>
                  <a:pt x="9150325" y="736252"/>
                  <a:pt x="9102328" y="716830"/>
                  <a:pt x="9049643" y="709240"/>
                </a:cubicBezTo>
                <a:close/>
                <a:moveTo>
                  <a:pt x="6354068" y="709240"/>
                </a:moveTo>
                <a:cubicBezTo>
                  <a:pt x="6287541" y="724867"/>
                  <a:pt x="6238205" y="746968"/>
                  <a:pt x="6206059" y="775543"/>
                </a:cubicBezTo>
                <a:cubicBezTo>
                  <a:pt x="6149355" y="847874"/>
                  <a:pt x="6114529" y="922883"/>
                  <a:pt x="6101581" y="1000571"/>
                </a:cubicBezTo>
                <a:lnTo>
                  <a:pt x="6101581" y="1036067"/>
                </a:lnTo>
                <a:lnTo>
                  <a:pt x="6112967" y="1047452"/>
                </a:lnTo>
                <a:lnTo>
                  <a:pt x="6124353" y="1047452"/>
                </a:lnTo>
                <a:cubicBezTo>
                  <a:pt x="6155605" y="1047452"/>
                  <a:pt x="6171233" y="1034504"/>
                  <a:pt x="6171233" y="1008608"/>
                </a:cubicBezTo>
                <a:lnTo>
                  <a:pt x="6171233" y="1004590"/>
                </a:lnTo>
                <a:lnTo>
                  <a:pt x="6159847" y="1012626"/>
                </a:lnTo>
                <a:lnTo>
                  <a:pt x="6155829" y="1012626"/>
                </a:lnTo>
                <a:lnTo>
                  <a:pt x="6155829" y="1004590"/>
                </a:lnTo>
                <a:cubicBezTo>
                  <a:pt x="6174135" y="931366"/>
                  <a:pt x="6194896" y="878234"/>
                  <a:pt x="6218113" y="845195"/>
                </a:cubicBezTo>
                <a:lnTo>
                  <a:pt x="6233517" y="829791"/>
                </a:lnTo>
                <a:lnTo>
                  <a:pt x="6229499" y="810369"/>
                </a:lnTo>
                <a:cubicBezTo>
                  <a:pt x="6250483" y="781794"/>
                  <a:pt x="6289551" y="767506"/>
                  <a:pt x="6346701" y="767506"/>
                </a:cubicBezTo>
                <a:lnTo>
                  <a:pt x="6350049" y="763488"/>
                </a:lnTo>
                <a:cubicBezTo>
                  <a:pt x="6398717" y="763488"/>
                  <a:pt x="6444258" y="784249"/>
                  <a:pt x="6486674" y="825773"/>
                </a:cubicBezTo>
                <a:cubicBezTo>
                  <a:pt x="6504533" y="855687"/>
                  <a:pt x="6513463" y="879127"/>
                  <a:pt x="6513463" y="896094"/>
                </a:cubicBezTo>
                <a:lnTo>
                  <a:pt x="6502077" y="907479"/>
                </a:lnTo>
                <a:lnTo>
                  <a:pt x="6509445" y="930920"/>
                </a:lnTo>
                <a:lnTo>
                  <a:pt x="6509445" y="1028030"/>
                </a:lnTo>
                <a:cubicBezTo>
                  <a:pt x="6503193" y="1111076"/>
                  <a:pt x="6485111" y="1152599"/>
                  <a:pt x="6455197" y="1152599"/>
                </a:cubicBezTo>
                <a:cubicBezTo>
                  <a:pt x="6455197" y="1174477"/>
                  <a:pt x="6350273" y="1187425"/>
                  <a:pt x="6140425" y="1191443"/>
                </a:cubicBezTo>
                <a:cubicBezTo>
                  <a:pt x="6090865" y="1201712"/>
                  <a:pt x="6066085" y="1226269"/>
                  <a:pt x="6066085" y="1265113"/>
                </a:cubicBezTo>
                <a:lnTo>
                  <a:pt x="6066085" y="1281187"/>
                </a:lnTo>
                <a:cubicBezTo>
                  <a:pt x="6076801" y="1384771"/>
                  <a:pt x="6109395" y="1436563"/>
                  <a:pt x="6163865" y="1436563"/>
                </a:cubicBezTo>
                <a:lnTo>
                  <a:pt x="6272361" y="1444600"/>
                </a:lnTo>
                <a:cubicBezTo>
                  <a:pt x="6317009" y="1444600"/>
                  <a:pt x="6370141" y="1422499"/>
                  <a:pt x="6431756" y="1378297"/>
                </a:cubicBezTo>
                <a:lnTo>
                  <a:pt x="6447829" y="1378297"/>
                </a:lnTo>
                <a:cubicBezTo>
                  <a:pt x="6463010" y="1378297"/>
                  <a:pt x="6470601" y="1388566"/>
                  <a:pt x="6470601" y="1409104"/>
                </a:cubicBezTo>
                <a:cubicBezTo>
                  <a:pt x="6483549" y="1432768"/>
                  <a:pt x="6501854" y="1444600"/>
                  <a:pt x="6525518" y="1444600"/>
                </a:cubicBezTo>
                <a:cubicBezTo>
                  <a:pt x="6587579" y="1428080"/>
                  <a:pt x="6618610" y="1404640"/>
                  <a:pt x="6618610" y="1374279"/>
                </a:cubicBezTo>
                <a:lnTo>
                  <a:pt x="6607225" y="1366242"/>
                </a:lnTo>
                <a:cubicBezTo>
                  <a:pt x="6594277" y="1374279"/>
                  <a:pt x="6577310" y="1378297"/>
                  <a:pt x="6556325" y="1378297"/>
                </a:cubicBezTo>
                <a:cubicBezTo>
                  <a:pt x="6527751" y="1371600"/>
                  <a:pt x="6513463" y="1358652"/>
                  <a:pt x="6513463" y="1339453"/>
                </a:cubicBezTo>
                <a:lnTo>
                  <a:pt x="6513463" y="1296590"/>
                </a:lnTo>
                <a:cubicBezTo>
                  <a:pt x="6513463" y="1256407"/>
                  <a:pt x="6531769" y="1191443"/>
                  <a:pt x="6568381" y="1101700"/>
                </a:cubicBezTo>
                <a:cubicBezTo>
                  <a:pt x="6563023" y="1101700"/>
                  <a:pt x="6560343" y="1097905"/>
                  <a:pt x="6560343" y="1090315"/>
                </a:cubicBezTo>
                <a:lnTo>
                  <a:pt x="6568381" y="1055489"/>
                </a:lnTo>
                <a:lnTo>
                  <a:pt x="6568381" y="1039415"/>
                </a:lnTo>
                <a:lnTo>
                  <a:pt x="6571729" y="954360"/>
                </a:lnTo>
                <a:cubicBezTo>
                  <a:pt x="6571729" y="889620"/>
                  <a:pt x="6547173" y="827335"/>
                  <a:pt x="6498059" y="767506"/>
                </a:cubicBezTo>
                <a:cubicBezTo>
                  <a:pt x="6454750" y="736252"/>
                  <a:pt x="6406753" y="716830"/>
                  <a:pt x="6354068" y="709240"/>
                </a:cubicBezTo>
                <a:close/>
                <a:moveTo>
                  <a:pt x="3668018" y="709240"/>
                </a:moveTo>
                <a:cubicBezTo>
                  <a:pt x="3601492" y="724867"/>
                  <a:pt x="3552155" y="746968"/>
                  <a:pt x="3520009" y="775543"/>
                </a:cubicBezTo>
                <a:cubicBezTo>
                  <a:pt x="3463305" y="847874"/>
                  <a:pt x="3428479" y="922883"/>
                  <a:pt x="3415531" y="1000571"/>
                </a:cubicBezTo>
                <a:lnTo>
                  <a:pt x="3415531" y="1036067"/>
                </a:lnTo>
                <a:lnTo>
                  <a:pt x="3426917" y="1047452"/>
                </a:lnTo>
                <a:lnTo>
                  <a:pt x="3438302" y="1047452"/>
                </a:lnTo>
                <a:cubicBezTo>
                  <a:pt x="3469556" y="1047452"/>
                  <a:pt x="3485183" y="1034504"/>
                  <a:pt x="3485183" y="1008608"/>
                </a:cubicBezTo>
                <a:lnTo>
                  <a:pt x="3485183" y="1004590"/>
                </a:lnTo>
                <a:lnTo>
                  <a:pt x="3473797" y="1012626"/>
                </a:lnTo>
                <a:lnTo>
                  <a:pt x="3469779" y="1012626"/>
                </a:lnTo>
                <a:lnTo>
                  <a:pt x="3469779" y="1004590"/>
                </a:lnTo>
                <a:cubicBezTo>
                  <a:pt x="3488085" y="931366"/>
                  <a:pt x="3508847" y="878234"/>
                  <a:pt x="3532063" y="845195"/>
                </a:cubicBezTo>
                <a:lnTo>
                  <a:pt x="3547467" y="829791"/>
                </a:lnTo>
                <a:lnTo>
                  <a:pt x="3543449" y="810369"/>
                </a:lnTo>
                <a:cubicBezTo>
                  <a:pt x="3564434" y="781794"/>
                  <a:pt x="3603501" y="767506"/>
                  <a:pt x="3660651" y="767506"/>
                </a:cubicBezTo>
                <a:lnTo>
                  <a:pt x="3664000" y="763488"/>
                </a:lnTo>
                <a:cubicBezTo>
                  <a:pt x="3712667" y="763488"/>
                  <a:pt x="3758208" y="784249"/>
                  <a:pt x="3800624" y="825773"/>
                </a:cubicBezTo>
                <a:cubicBezTo>
                  <a:pt x="3818483" y="855687"/>
                  <a:pt x="3827413" y="879127"/>
                  <a:pt x="3827413" y="896094"/>
                </a:cubicBezTo>
                <a:lnTo>
                  <a:pt x="3816028" y="907479"/>
                </a:lnTo>
                <a:lnTo>
                  <a:pt x="3823395" y="930920"/>
                </a:lnTo>
                <a:lnTo>
                  <a:pt x="3823395" y="1028030"/>
                </a:lnTo>
                <a:cubicBezTo>
                  <a:pt x="3817144" y="1111076"/>
                  <a:pt x="3799061" y="1152599"/>
                  <a:pt x="3769147" y="1152599"/>
                </a:cubicBezTo>
                <a:cubicBezTo>
                  <a:pt x="3769147" y="1174477"/>
                  <a:pt x="3664223" y="1187425"/>
                  <a:pt x="3454375" y="1191443"/>
                </a:cubicBezTo>
                <a:cubicBezTo>
                  <a:pt x="3404815" y="1201712"/>
                  <a:pt x="3380036" y="1226269"/>
                  <a:pt x="3380036" y="1265113"/>
                </a:cubicBezTo>
                <a:lnTo>
                  <a:pt x="3380036" y="1281187"/>
                </a:lnTo>
                <a:cubicBezTo>
                  <a:pt x="3390751" y="1384771"/>
                  <a:pt x="3423345" y="1436563"/>
                  <a:pt x="3477816" y="1436563"/>
                </a:cubicBezTo>
                <a:lnTo>
                  <a:pt x="3586311" y="1444600"/>
                </a:lnTo>
                <a:cubicBezTo>
                  <a:pt x="3630960" y="1444600"/>
                  <a:pt x="3684091" y="1422499"/>
                  <a:pt x="3745707" y="1378297"/>
                </a:cubicBezTo>
                <a:lnTo>
                  <a:pt x="3761780" y="1378297"/>
                </a:lnTo>
                <a:cubicBezTo>
                  <a:pt x="3776961" y="1378297"/>
                  <a:pt x="3784551" y="1388566"/>
                  <a:pt x="3784551" y="1409104"/>
                </a:cubicBezTo>
                <a:cubicBezTo>
                  <a:pt x="3797499" y="1432768"/>
                  <a:pt x="3815805" y="1444600"/>
                  <a:pt x="3839468" y="1444600"/>
                </a:cubicBezTo>
                <a:cubicBezTo>
                  <a:pt x="3901530" y="1428080"/>
                  <a:pt x="3932561" y="1404640"/>
                  <a:pt x="3932561" y="1374279"/>
                </a:cubicBezTo>
                <a:lnTo>
                  <a:pt x="3921175" y="1366242"/>
                </a:lnTo>
                <a:cubicBezTo>
                  <a:pt x="3908227" y="1374279"/>
                  <a:pt x="3891261" y="1378297"/>
                  <a:pt x="3870275" y="1378297"/>
                </a:cubicBezTo>
                <a:cubicBezTo>
                  <a:pt x="3841701" y="1371600"/>
                  <a:pt x="3827413" y="1358652"/>
                  <a:pt x="3827413" y="1339453"/>
                </a:cubicBezTo>
                <a:lnTo>
                  <a:pt x="3827413" y="1296590"/>
                </a:lnTo>
                <a:cubicBezTo>
                  <a:pt x="3827413" y="1256407"/>
                  <a:pt x="3845719" y="1191443"/>
                  <a:pt x="3882331" y="1101700"/>
                </a:cubicBezTo>
                <a:cubicBezTo>
                  <a:pt x="3876973" y="1101700"/>
                  <a:pt x="3874294" y="1097905"/>
                  <a:pt x="3874294" y="1090315"/>
                </a:cubicBezTo>
                <a:lnTo>
                  <a:pt x="3882331" y="1055489"/>
                </a:lnTo>
                <a:lnTo>
                  <a:pt x="3882331" y="1039415"/>
                </a:lnTo>
                <a:lnTo>
                  <a:pt x="3885679" y="954360"/>
                </a:lnTo>
                <a:cubicBezTo>
                  <a:pt x="3885679" y="889620"/>
                  <a:pt x="3861123" y="827335"/>
                  <a:pt x="3812009" y="767506"/>
                </a:cubicBezTo>
                <a:cubicBezTo>
                  <a:pt x="3768701" y="736252"/>
                  <a:pt x="3720703" y="716830"/>
                  <a:pt x="3668018" y="709240"/>
                </a:cubicBezTo>
                <a:close/>
                <a:moveTo>
                  <a:pt x="4249267" y="707231"/>
                </a:moveTo>
                <a:lnTo>
                  <a:pt x="4245249" y="746745"/>
                </a:lnTo>
                <a:lnTo>
                  <a:pt x="4245249" y="851222"/>
                </a:lnTo>
                <a:cubicBezTo>
                  <a:pt x="4255071" y="849883"/>
                  <a:pt x="4261545" y="809699"/>
                  <a:pt x="4264671" y="730671"/>
                </a:cubicBezTo>
                <a:lnTo>
                  <a:pt x="4257303" y="707231"/>
                </a:lnTo>
                <a:close/>
                <a:moveTo>
                  <a:pt x="1572741" y="707231"/>
                </a:moveTo>
                <a:lnTo>
                  <a:pt x="1568723" y="746745"/>
                </a:lnTo>
                <a:lnTo>
                  <a:pt x="1568723" y="851222"/>
                </a:lnTo>
                <a:cubicBezTo>
                  <a:pt x="1578546" y="849883"/>
                  <a:pt x="1585020" y="809699"/>
                  <a:pt x="1588145" y="730671"/>
                </a:cubicBezTo>
                <a:lnTo>
                  <a:pt x="1580778" y="707231"/>
                </a:lnTo>
                <a:close/>
                <a:moveTo>
                  <a:pt x="567929" y="704552"/>
                </a:moveTo>
                <a:lnTo>
                  <a:pt x="567929" y="754782"/>
                </a:lnTo>
                <a:lnTo>
                  <a:pt x="575966" y="754782"/>
                </a:lnTo>
                <a:lnTo>
                  <a:pt x="575966" y="704552"/>
                </a:lnTo>
                <a:close/>
                <a:moveTo>
                  <a:pt x="474837" y="700534"/>
                </a:moveTo>
                <a:cubicBezTo>
                  <a:pt x="415008" y="700534"/>
                  <a:pt x="385094" y="704552"/>
                  <a:pt x="385094" y="712589"/>
                </a:cubicBezTo>
                <a:lnTo>
                  <a:pt x="385094" y="758800"/>
                </a:lnTo>
                <a:lnTo>
                  <a:pt x="482204" y="758800"/>
                </a:lnTo>
                <a:lnTo>
                  <a:pt x="490240" y="766837"/>
                </a:lnTo>
                <a:lnTo>
                  <a:pt x="486223" y="782240"/>
                </a:lnTo>
                <a:lnTo>
                  <a:pt x="490240" y="793626"/>
                </a:lnTo>
                <a:lnTo>
                  <a:pt x="482204" y="833140"/>
                </a:lnTo>
                <a:lnTo>
                  <a:pt x="490240" y="894754"/>
                </a:lnTo>
                <a:lnTo>
                  <a:pt x="494259" y="1268462"/>
                </a:lnTo>
                <a:lnTo>
                  <a:pt x="474837" y="1291902"/>
                </a:lnTo>
                <a:cubicBezTo>
                  <a:pt x="474837" y="1335211"/>
                  <a:pt x="434653" y="1366242"/>
                  <a:pt x="354286" y="1384994"/>
                </a:cubicBezTo>
                <a:lnTo>
                  <a:pt x="326827" y="1384994"/>
                </a:lnTo>
                <a:cubicBezTo>
                  <a:pt x="249139" y="1371600"/>
                  <a:pt x="210295" y="1332756"/>
                  <a:pt x="210295" y="1268462"/>
                </a:cubicBezTo>
                <a:lnTo>
                  <a:pt x="206277" y="1198810"/>
                </a:lnTo>
                <a:lnTo>
                  <a:pt x="206277" y="1124471"/>
                </a:lnTo>
                <a:lnTo>
                  <a:pt x="214313" y="863947"/>
                </a:lnTo>
                <a:lnTo>
                  <a:pt x="210295" y="708570"/>
                </a:lnTo>
                <a:lnTo>
                  <a:pt x="206277" y="704552"/>
                </a:lnTo>
                <a:lnTo>
                  <a:pt x="101129" y="704552"/>
                </a:lnTo>
                <a:cubicBezTo>
                  <a:pt x="81931" y="704552"/>
                  <a:pt x="71661" y="708347"/>
                  <a:pt x="70322" y="715937"/>
                </a:cubicBezTo>
                <a:lnTo>
                  <a:pt x="70322" y="751433"/>
                </a:lnTo>
                <a:cubicBezTo>
                  <a:pt x="70322" y="757237"/>
                  <a:pt x="79252" y="762372"/>
                  <a:pt x="97111" y="766837"/>
                </a:cubicBezTo>
                <a:lnTo>
                  <a:pt x="132607" y="762818"/>
                </a:lnTo>
                <a:cubicBezTo>
                  <a:pt x="152252" y="762818"/>
                  <a:pt x="165200" y="777106"/>
                  <a:pt x="171451" y="805681"/>
                </a:cubicBezTo>
                <a:lnTo>
                  <a:pt x="167432" y="825103"/>
                </a:lnTo>
                <a:lnTo>
                  <a:pt x="171451" y="1093663"/>
                </a:lnTo>
                <a:lnTo>
                  <a:pt x="171451" y="1315343"/>
                </a:lnTo>
                <a:cubicBezTo>
                  <a:pt x="171451" y="1367581"/>
                  <a:pt x="202481" y="1403747"/>
                  <a:pt x="264542" y="1423838"/>
                </a:cubicBezTo>
                <a:lnTo>
                  <a:pt x="361653" y="1443260"/>
                </a:lnTo>
                <a:cubicBezTo>
                  <a:pt x="372368" y="1443260"/>
                  <a:pt x="399605" y="1431652"/>
                  <a:pt x="443359" y="1408435"/>
                </a:cubicBezTo>
                <a:lnTo>
                  <a:pt x="447378" y="1408435"/>
                </a:lnTo>
                <a:lnTo>
                  <a:pt x="451397" y="1420490"/>
                </a:lnTo>
                <a:lnTo>
                  <a:pt x="474837" y="1397049"/>
                </a:lnTo>
                <a:lnTo>
                  <a:pt x="478855" y="1397049"/>
                </a:lnTo>
                <a:lnTo>
                  <a:pt x="490240" y="1408435"/>
                </a:lnTo>
                <a:lnTo>
                  <a:pt x="490240" y="1412453"/>
                </a:lnTo>
                <a:lnTo>
                  <a:pt x="478855" y="1509563"/>
                </a:lnTo>
                <a:lnTo>
                  <a:pt x="482204" y="1556444"/>
                </a:lnTo>
                <a:cubicBezTo>
                  <a:pt x="482204" y="1576536"/>
                  <a:pt x="451174" y="1620515"/>
                  <a:pt x="389112" y="1688380"/>
                </a:cubicBezTo>
                <a:cubicBezTo>
                  <a:pt x="356072" y="1714276"/>
                  <a:pt x="315888" y="1727224"/>
                  <a:pt x="268561" y="1727224"/>
                </a:cubicBezTo>
                <a:cubicBezTo>
                  <a:pt x="258292" y="1735261"/>
                  <a:pt x="248023" y="1739280"/>
                  <a:pt x="237753" y="1739280"/>
                </a:cubicBezTo>
                <a:lnTo>
                  <a:pt x="210295" y="1739280"/>
                </a:lnTo>
                <a:cubicBezTo>
                  <a:pt x="205830" y="1739280"/>
                  <a:pt x="201811" y="1747093"/>
                  <a:pt x="198240" y="1762720"/>
                </a:cubicBezTo>
                <a:cubicBezTo>
                  <a:pt x="200919" y="1778347"/>
                  <a:pt x="206277" y="1788616"/>
                  <a:pt x="214313" y="1793527"/>
                </a:cubicBezTo>
                <a:cubicBezTo>
                  <a:pt x="333524" y="1781472"/>
                  <a:pt x="398264" y="1763390"/>
                  <a:pt x="408534" y="1739280"/>
                </a:cubicBezTo>
                <a:cubicBezTo>
                  <a:pt x="456308" y="1716062"/>
                  <a:pt x="491356" y="1673200"/>
                  <a:pt x="513681" y="1610692"/>
                </a:cubicBezTo>
                <a:lnTo>
                  <a:pt x="525067" y="1533004"/>
                </a:lnTo>
                <a:lnTo>
                  <a:pt x="525067" y="1498178"/>
                </a:lnTo>
                <a:lnTo>
                  <a:pt x="548507" y="1431875"/>
                </a:lnTo>
                <a:lnTo>
                  <a:pt x="544488" y="1384994"/>
                </a:lnTo>
                <a:lnTo>
                  <a:pt x="544488" y="1295921"/>
                </a:lnTo>
                <a:lnTo>
                  <a:pt x="548507" y="1291902"/>
                </a:lnTo>
                <a:lnTo>
                  <a:pt x="544488" y="1287884"/>
                </a:lnTo>
                <a:lnTo>
                  <a:pt x="544488" y="1241003"/>
                </a:lnTo>
                <a:lnTo>
                  <a:pt x="537122" y="1229618"/>
                </a:lnTo>
                <a:lnTo>
                  <a:pt x="544488" y="1120452"/>
                </a:lnTo>
                <a:lnTo>
                  <a:pt x="544488" y="735359"/>
                </a:lnTo>
                <a:cubicBezTo>
                  <a:pt x="544488" y="723304"/>
                  <a:pt x="536899" y="713035"/>
                  <a:pt x="521718" y="704552"/>
                </a:cubicBezTo>
                <a:lnTo>
                  <a:pt x="521718" y="700534"/>
                </a:lnTo>
                <a:close/>
                <a:moveTo>
                  <a:pt x="4397277" y="699864"/>
                </a:moveTo>
                <a:lnTo>
                  <a:pt x="4397277" y="742726"/>
                </a:lnTo>
                <a:lnTo>
                  <a:pt x="4393258" y="769516"/>
                </a:lnTo>
                <a:lnTo>
                  <a:pt x="4397277" y="773534"/>
                </a:lnTo>
                <a:lnTo>
                  <a:pt x="4459561" y="773534"/>
                </a:lnTo>
                <a:cubicBezTo>
                  <a:pt x="4464472" y="773534"/>
                  <a:pt x="4466928" y="777552"/>
                  <a:pt x="4466928" y="785589"/>
                </a:cubicBezTo>
                <a:cubicBezTo>
                  <a:pt x="4482555" y="785589"/>
                  <a:pt x="4490369" y="788045"/>
                  <a:pt x="4490369" y="792956"/>
                </a:cubicBezTo>
                <a:lnTo>
                  <a:pt x="4490369" y="800993"/>
                </a:lnTo>
                <a:cubicBezTo>
                  <a:pt x="4490369" y="805011"/>
                  <a:pt x="4482555" y="808806"/>
                  <a:pt x="4466928" y="812378"/>
                </a:cubicBezTo>
                <a:lnTo>
                  <a:pt x="4470946" y="1026691"/>
                </a:lnTo>
                <a:lnTo>
                  <a:pt x="4470946" y="1244352"/>
                </a:lnTo>
                <a:lnTo>
                  <a:pt x="4466928" y="1263774"/>
                </a:lnTo>
                <a:lnTo>
                  <a:pt x="4474965" y="1271810"/>
                </a:lnTo>
                <a:cubicBezTo>
                  <a:pt x="4474965" y="1314673"/>
                  <a:pt x="4438576" y="1348383"/>
                  <a:pt x="4365799" y="1372939"/>
                </a:cubicBezTo>
                <a:lnTo>
                  <a:pt x="4318919" y="1372939"/>
                </a:lnTo>
                <a:cubicBezTo>
                  <a:pt x="4269805" y="1362670"/>
                  <a:pt x="4245249" y="1349722"/>
                  <a:pt x="4245249" y="1334095"/>
                </a:cubicBezTo>
                <a:cubicBezTo>
                  <a:pt x="4243463" y="1305967"/>
                  <a:pt x="4234309" y="1277392"/>
                  <a:pt x="4217789" y="1248370"/>
                </a:cubicBezTo>
                <a:lnTo>
                  <a:pt x="4217789" y="707231"/>
                </a:lnTo>
                <a:lnTo>
                  <a:pt x="4171579" y="703882"/>
                </a:lnTo>
                <a:lnTo>
                  <a:pt x="4066431" y="703882"/>
                </a:lnTo>
                <a:lnTo>
                  <a:pt x="4062413" y="723304"/>
                </a:lnTo>
                <a:lnTo>
                  <a:pt x="4062413" y="738708"/>
                </a:lnTo>
                <a:cubicBezTo>
                  <a:pt x="4062413" y="746298"/>
                  <a:pt x="4079379" y="754112"/>
                  <a:pt x="4113312" y="762149"/>
                </a:cubicBezTo>
                <a:lnTo>
                  <a:pt x="4128716" y="758130"/>
                </a:lnTo>
                <a:cubicBezTo>
                  <a:pt x="4131841" y="771078"/>
                  <a:pt x="4135637" y="777552"/>
                  <a:pt x="4140101" y="777552"/>
                </a:cubicBezTo>
                <a:lnTo>
                  <a:pt x="4144119" y="777552"/>
                </a:lnTo>
                <a:cubicBezTo>
                  <a:pt x="4144119" y="761925"/>
                  <a:pt x="4148138" y="754112"/>
                  <a:pt x="4156174" y="754112"/>
                </a:cubicBezTo>
                <a:lnTo>
                  <a:pt x="4167560" y="766167"/>
                </a:lnTo>
                <a:lnTo>
                  <a:pt x="4152157" y="859259"/>
                </a:lnTo>
                <a:cubicBezTo>
                  <a:pt x="4159747" y="892745"/>
                  <a:pt x="4163541" y="931589"/>
                  <a:pt x="4163541" y="975791"/>
                </a:cubicBezTo>
                <a:lnTo>
                  <a:pt x="4163541" y="1252388"/>
                </a:lnTo>
                <a:cubicBezTo>
                  <a:pt x="4172025" y="1319808"/>
                  <a:pt x="4186312" y="1362447"/>
                  <a:pt x="4206404" y="1380306"/>
                </a:cubicBezTo>
                <a:cubicBezTo>
                  <a:pt x="4246588" y="1408881"/>
                  <a:pt x="4276503" y="1423169"/>
                  <a:pt x="4296147" y="1423169"/>
                </a:cubicBezTo>
                <a:lnTo>
                  <a:pt x="4299496" y="1423169"/>
                </a:lnTo>
                <a:lnTo>
                  <a:pt x="4311551" y="1419150"/>
                </a:lnTo>
                <a:lnTo>
                  <a:pt x="4330973" y="1423169"/>
                </a:lnTo>
                <a:cubicBezTo>
                  <a:pt x="4387231" y="1423169"/>
                  <a:pt x="4435227" y="1411560"/>
                  <a:pt x="4474965" y="1388343"/>
                </a:cubicBezTo>
                <a:lnTo>
                  <a:pt x="4486350" y="1403747"/>
                </a:lnTo>
                <a:lnTo>
                  <a:pt x="4486350" y="1431205"/>
                </a:lnTo>
                <a:lnTo>
                  <a:pt x="4490369" y="1431205"/>
                </a:lnTo>
                <a:cubicBezTo>
                  <a:pt x="4523855" y="1423169"/>
                  <a:pt x="4558903" y="1419150"/>
                  <a:pt x="4595515" y="1419150"/>
                </a:cubicBezTo>
                <a:lnTo>
                  <a:pt x="4618955" y="1419150"/>
                </a:lnTo>
                <a:cubicBezTo>
                  <a:pt x="4623867" y="1419150"/>
                  <a:pt x="4626323" y="1415355"/>
                  <a:pt x="4626323" y="1407765"/>
                </a:cubicBezTo>
                <a:cubicBezTo>
                  <a:pt x="4626323" y="1373832"/>
                  <a:pt x="4614714" y="1356866"/>
                  <a:pt x="4591497" y="1356866"/>
                </a:cubicBezTo>
                <a:cubicBezTo>
                  <a:pt x="4558011" y="1356866"/>
                  <a:pt x="4541267" y="1347936"/>
                  <a:pt x="4541267" y="1330077"/>
                </a:cubicBezTo>
                <a:cubicBezTo>
                  <a:pt x="4533230" y="1330077"/>
                  <a:pt x="4529213" y="1311771"/>
                  <a:pt x="4529213" y="1275159"/>
                </a:cubicBezTo>
                <a:lnTo>
                  <a:pt x="4529213" y="1213544"/>
                </a:lnTo>
                <a:lnTo>
                  <a:pt x="4537249" y="1205508"/>
                </a:lnTo>
                <a:lnTo>
                  <a:pt x="4541267" y="1209526"/>
                </a:lnTo>
                <a:lnTo>
                  <a:pt x="4541267" y="758130"/>
                </a:lnTo>
                <a:lnTo>
                  <a:pt x="4544616" y="734690"/>
                </a:lnTo>
                <a:lnTo>
                  <a:pt x="4541267" y="715268"/>
                </a:lnTo>
                <a:lnTo>
                  <a:pt x="4541267" y="703882"/>
                </a:lnTo>
                <a:lnTo>
                  <a:pt x="4455543" y="703882"/>
                </a:lnTo>
                <a:close/>
                <a:moveTo>
                  <a:pt x="1720751" y="699864"/>
                </a:moveTo>
                <a:lnTo>
                  <a:pt x="1720751" y="742726"/>
                </a:lnTo>
                <a:lnTo>
                  <a:pt x="1716733" y="769516"/>
                </a:lnTo>
                <a:lnTo>
                  <a:pt x="1720751" y="773534"/>
                </a:lnTo>
                <a:lnTo>
                  <a:pt x="1783035" y="773534"/>
                </a:lnTo>
                <a:cubicBezTo>
                  <a:pt x="1787947" y="773534"/>
                  <a:pt x="1790403" y="777552"/>
                  <a:pt x="1790403" y="785589"/>
                </a:cubicBezTo>
                <a:cubicBezTo>
                  <a:pt x="1806029" y="785589"/>
                  <a:pt x="1813843" y="788045"/>
                  <a:pt x="1813843" y="792956"/>
                </a:cubicBezTo>
                <a:lnTo>
                  <a:pt x="1813843" y="800993"/>
                </a:lnTo>
                <a:cubicBezTo>
                  <a:pt x="1813843" y="805011"/>
                  <a:pt x="1806029" y="808806"/>
                  <a:pt x="1790403" y="812378"/>
                </a:cubicBezTo>
                <a:lnTo>
                  <a:pt x="1794421" y="1026691"/>
                </a:lnTo>
                <a:lnTo>
                  <a:pt x="1794421" y="1244352"/>
                </a:lnTo>
                <a:lnTo>
                  <a:pt x="1790403" y="1263774"/>
                </a:lnTo>
                <a:lnTo>
                  <a:pt x="1798439" y="1271810"/>
                </a:lnTo>
                <a:cubicBezTo>
                  <a:pt x="1798439" y="1314673"/>
                  <a:pt x="1762051" y="1348383"/>
                  <a:pt x="1689274" y="1372939"/>
                </a:cubicBezTo>
                <a:lnTo>
                  <a:pt x="1642393" y="1372939"/>
                </a:lnTo>
                <a:cubicBezTo>
                  <a:pt x="1593280" y="1362670"/>
                  <a:pt x="1568723" y="1349722"/>
                  <a:pt x="1568723" y="1334095"/>
                </a:cubicBezTo>
                <a:cubicBezTo>
                  <a:pt x="1566937" y="1305967"/>
                  <a:pt x="1557784" y="1277392"/>
                  <a:pt x="1541264" y="1248370"/>
                </a:cubicBezTo>
                <a:lnTo>
                  <a:pt x="1541264" y="707231"/>
                </a:lnTo>
                <a:lnTo>
                  <a:pt x="1495053" y="703882"/>
                </a:lnTo>
                <a:lnTo>
                  <a:pt x="1389907" y="703882"/>
                </a:lnTo>
                <a:lnTo>
                  <a:pt x="1385888" y="723304"/>
                </a:lnTo>
                <a:lnTo>
                  <a:pt x="1385888" y="738708"/>
                </a:lnTo>
                <a:cubicBezTo>
                  <a:pt x="1385888" y="746298"/>
                  <a:pt x="1402854" y="754112"/>
                  <a:pt x="1436787" y="762149"/>
                </a:cubicBezTo>
                <a:lnTo>
                  <a:pt x="1452192" y="758130"/>
                </a:lnTo>
                <a:cubicBezTo>
                  <a:pt x="1455317" y="771078"/>
                  <a:pt x="1459111" y="777552"/>
                  <a:pt x="1463576" y="777552"/>
                </a:cubicBezTo>
                <a:lnTo>
                  <a:pt x="1467595" y="777552"/>
                </a:lnTo>
                <a:cubicBezTo>
                  <a:pt x="1467595" y="761925"/>
                  <a:pt x="1471613" y="754112"/>
                  <a:pt x="1479650" y="754112"/>
                </a:cubicBezTo>
                <a:lnTo>
                  <a:pt x="1491036" y="766167"/>
                </a:lnTo>
                <a:lnTo>
                  <a:pt x="1475632" y="859259"/>
                </a:lnTo>
                <a:cubicBezTo>
                  <a:pt x="1483221" y="892745"/>
                  <a:pt x="1487017" y="931589"/>
                  <a:pt x="1487017" y="975791"/>
                </a:cubicBezTo>
                <a:lnTo>
                  <a:pt x="1487017" y="1252388"/>
                </a:lnTo>
                <a:cubicBezTo>
                  <a:pt x="1495500" y="1319808"/>
                  <a:pt x="1509787" y="1362447"/>
                  <a:pt x="1529879" y="1380306"/>
                </a:cubicBezTo>
                <a:cubicBezTo>
                  <a:pt x="1570063" y="1408881"/>
                  <a:pt x="1599977" y="1423169"/>
                  <a:pt x="1619622" y="1423169"/>
                </a:cubicBezTo>
                <a:lnTo>
                  <a:pt x="1622971" y="1423169"/>
                </a:lnTo>
                <a:lnTo>
                  <a:pt x="1635026" y="1419150"/>
                </a:lnTo>
                <a:lnTo>
                  <a:pt x="1654448" y="1423169"/>
                </a:lnTo>
                <a:cubicBezTo>
                  <a:pt x="1710705" y="1423169"/>
                  <a:pt x="1758702" y="1411560"/>
                  <a:pt x="1798439" y="1388343"/>
                </a:cubicBezTo>
                <a:lnTo>
                  <a:pt x="1809825" y="1403747"/>
                </a:lnTo>
                <a:lnTo>
                  <a:pt x="1809825" y="1431205"/>
                </a:lnTo>
                <a:lnTo>
                  <a:pt x="1813843" y="1431205"/>
                </a:lnTo>
                <a:cubicBezTo>
                  <a:pt x="1847329" y="1423169"/>
                  <a:pt x="1882378" y="1419150"/>
                  <a:pt x="1918990" y="1419150"/>
                </a:cubicBezTo>
                <a:lnTo>
                  <a:pt x="1942431" y="1419150"/>
                </a:lnTo>
                <a:cubicBezTo>
                  <a:pt x="1947342" y="1419150"/>
                  <a:pt x="1949797" y="1415355"/>
                  <a:pt x="1949797" y="1407765"/>
                </a:cubicBezTo>
                <a:cubicBezTo>
                  <a:pt x="1949797" y="1373832"/>
                  <a:pt x="1938189" y="1356866"/>
                  <a:pt x="1914972" y="1356866"/>
                </a:cubicBezTo>
                <a:cubicBezTo>
                  <a:pt x="1881485" y="1356866"/>
                  <a:pt x="1864742" y="1347936"/>
                  <a:pt x="1864742" y="1330077"/>
                </a:cubicBezTo>
                <a:cubicBezTo>
                  <a:pt x="1856705" y="1330077"/>
                  <a:pt x="1852687" y="1311771"/>
                  <a:pt x="1852687" y="1275159"/>
                </a:cubicBezTo>
                <a:lnTo>
                  <a:pt x="1852687" y="1213544"/>
                </a:lnTo>
                <a:lnTo>
                  <a:pt x="1860724" y="1205508"/>
                </a:lnTo>
                <a:lnTo>
                  <a:pt x="1864742" y="1209526"/>
                </a:lnTo>
                <a:lnTo>
                  <a:pt x="1864742" y="758130"/>
                </a:lnTo>
                <a:lnTo>
                  <a:pt x="1868091" y="734690"/>
                </a:lnTo>
                <a:lnTo>
                  <a:pt x="1864742" y="715268"/>
                </a:lnTo>
                <a:lnTo>
                  <a:pt x="1864742" y="703882"/>
                </a:lnTo>
                <a:lnTo>
                  <a:pt x="1779017" y="703882"/>
                </a:lnTo>
                <a:close/>
                <a:moveTo>
                  <a:pt x="5590431" y="681781"/>
                </a:moveTo>
                <a:lnTo>
                  <a:pt x="5590431" y="685130"/>
                </a:lnTo>
                <a:lnTo>
                  <a:pt x="5648697" y="685130"/>
                </a:lnTo>
                <a:lnTo>
                  <a:pt x="5648697" y="681781"/>
                </a:lnTo>
                <a:close/>
                <a:moveTo>
                  <a:pt x="2904381" y="681781"/>
                </a:moveTo>
                <a:lnTo>
                  <a:pt x="2904381" y="685130"/>
                </a:lnTo>
                <a:lnTo>
                  <a:pt x="2962647" y="685130"/>
                </a:lnTo>
                <a:lnTo>
                  <a:pt x="2962647" y="681781"/>
                </a:lnTo>
                <a:close/>
                <a:moveTo>
                  <a:pt x="934567" y="680442"/>
                </a:moveTo>
                <a:lnTo>
                  <a:pt x="1067172" y="680442"/>
                </a:lnTo>
                <a:cubicBezTo>
                  <a:pt x="1153344" y="680442"/>
                  <a:pt x="1211611" y="714151"/>
                  <a:pt x="1241972" y="781571"/>
                </a:cubicBezTo>
                <a:cubicBezTo>
                  <a:pt x="1260277" y="794965"/>
                  <a:pt x="1269430" y="835149"/>
                  <a:pt x="1269430" y="902121"/>
                </a:cubicBezTo>
                <a:lnTo>
                  <a:pt x="1280815" y="933598"/>
                </a:lnTo>
                <a:lnTo>
                  <a:pt x="1273449" y="964406"/>
                </a:lnTo>
                <a:cubicBezTo>
                  <a:pt x="1291308" y="970657"/>
                  <a:pt x="1300238" y="976015"/>
                  <a:pt x="1300238" y="980479"/>
                </a:cubicBezTo>
                <a:lnTo>
                  <a:pt x="1300238" y="987846"/>
                </a:lnTo>
                <a:cubicBezTo>
                  <a:pt x="1300238" y="993651"/>
                  <a:pt x="1293763" y="997669"/>
                  <a:pt x="1280815" y="999901"/>
                </a:cubicBezTo>
                <a:lnTo>
                  <a:pt x="1258044" y="991865"/>
                </a:lnTo>
                <a:cubicBezTo>
                  <a:pt x="1258044" y="1003920"/>
                  <a:pt x="1241079" y="1011733"/>
                  <a:pt x="1207145" y="1015305"/>
                </a:cubicBezTo>
                <a:lnTo>
                  <a:pt x="907778" y="1011287"/>
                </a:lnTo>
                <a:lnTo>
                  <a:pt x="880319" y="1015305"/>
                </a:lnTo>
                <a:lnTo>
                  <a:pt x="864915" y="1011287"/>
                </a:lnTo>
                <a:lnTo>
                  <a:pt x="794594" y="1015305"/>
                </a:lnTo>
                <a:lnTo>
                  <a:pt x="794594" y="1178718"/>
                </a:lnTo>
                <a:cubicBezTo>
                  <a:pt x="794594" y="1235868"/>
                  <a:pt x="808881" y="1273373"/>
                  <a:pt x="837457" y="1291233"/>
                </a:cubicBezTo>
                <a:cubicBezTo>
                  <a:pt x="837457" y="1295251"/>
                  <a:pt x="854423" y="1306859"/>
                  <a:pt x="888356" y="1326058"/>
                </a:cubicBezTo>
                <a:cubicBezTo>
                  <a:pt x="900411" y="1341685"/>
                  <a:pt x="924967" y="1349499"/>
                  <a:pt x="962026" y="1349499"/>
                </a:cubicBezTo>
                <a:cubicBezTo>
                  <a:pt x="997298" y="1349499"/>
                  <a:pt x="1032347" y="1335211"/>
                  <a:pt x="1067172" y="1306636"/>
                </a:cubicBezTo>
                <a:cubicBezTo>
                  <a:pt x="1098427" y="1275829"/>
                  <a:pt x="1121644" y="1241003"/>
                  <a:pt x="1136825" y="1202159"/>
                </a:cubicBezTo>
                <a:lnTo>
                  <a:pt x="1136825" y="1151260"/>
                </a:lnTo>
                <a:cubicBezTo>
                  <a:pt x="1136825" y="1145902"/>
                  <a:pt x="1143522" y="1143223"/>
                  <a:pt x="1156916" y="1143223"/>
                </a:cubicBezTo>
                <a:lnTo>
                  <a:pt x="1156916" y="1139874"/>
                </a:lnTo>
                <a:cubicBezTo>
                  <a:pt x="1156916" y="1134517"/>
                  <a:pt x="1152898" y="1131838"/>
                  <a:pt x="1144861" y="1131838"/>
                </a:cubicBezTo>
                <a:lnTo>
                  <a:pt x="1140843" y="1127819"/>
                </a:lnTo>
                <a:lnTo>
                  <a:pt x="1140843" y="1116434"/>
                </a:lnTo>
                <a:cubicBezTo>
                  <a:pt x="1140843" y="1104825"/>
                  <a:pt x="1159148" y="1098351"/>
                  <a:pt x="1195760" y="1097012"/>
                </a:cubicBezTo>
                <a:lnTo>
                  <a:pt x="1234604" y="1097012"/>
                </a:lnTo>
                <a:lnTo>
                  <a:pt x="1254026" y="1101030"/>
                </a:lnTo>
                <a:lnTo>
                  <a:pt x="1265412" y="1088975"/>
                </a:lnTo>
                <a:lnTo>
                  <a:pt x="1273449" y="1088975"/>
                </a:lnTo>
                <a:cubicBezTo>
                  <a:pt x="1293986" y="1106388"/>
                  <a:pt x="1304256" y="1120675"/>
                  <a:pt x="1304256" y="1131838"/>
                </a:cubicBezTo>
                <a:cubicBezTo>
                  <a:pt x="1285057" y="1272034"/>
                  <a:pt x="1268314" y="1342132"/>
                  <a:pt x="1254026" y="1342132"/>
                </a:cubicBezTo>
                <a:cubicBezTo>
                  <a:pt x="1254026" y="1355080"/>
                  <a:pt x="1235721" y="1382315"/>
                  <a:pt x="1199109" y="1423838"/>
                </a:cubicBezTo>
                <a:cubicBezTo>
                  <a:pt x="1188394" y="1442591"/>
                  <a:pt x="1160041" y="1459334"/>
                  <a:pt x="1114054" y="1474068"/>
                </a:cubicBezTo>
                <a:lnTo>
                  <a:pt x="1090613" y="1478086"/>
                </a:lnTo>
                <a:lnTo>
                  <a:pt x="892374" y="1478086"/>
                </a:lnTo>
                <a:cubicBezTo>
                  <a:pt x="862906" y="1478086"/>
                  <a:pt x="829196" y="1455985"/>
                  <a:pt x="791245" y="1411783"/>
                </a:cubicBezTo>
                <a:cubicBezTo>
                  <a:pt x="751955" y="1398389"/>
                  <a:pt x="724720" y="1375172"/>
                  <a:pt x="709539" y="1342132"/>
                </a:cubicBezTo>
                <a:cubicBezTo>
                  <a:pt x="662658" y="1264443"/>
                  <a:pt x="639217" y="1194345"/>
                  <a:pt x="639217" y="1131838"/>
                </a:cubicBezTo>
                <a:lnTo>
                  <a:pt x="635199" y="1097012"/>
                </a:lnTo>
                <a:cubicBezTo>
                  <a:pt x="635199" y="1000125"/>
                  <a:pt x="649487" y="940519"/>
                  <a:pt x="678061" y="918195"/>
                </a:cubicBezTo>
                <a:cubicBezTo>
                  <a:pt x="678061" y="886048"/>
                  <a:pt x="714450" y="838051"/>
                  <a:pt x="787227" y="774204"/>
                </a:cubicBezTo>
                <a:cubicBezTo>
                  <a:pt x="787227" y="759470"/>
                  <a:pt x="814462" y="741164"/>
                  <a:pt x="868933" y="719286"/>
                </a:cubicBezTo>
                <a:cubicBezTo>
                  <a:pt x="887240" y="693390"/>
                  <a:pt x="909118" y="680442"/>
                  <a:pt x="934567" y="680442"/>
                </a:cubicBezTo>
                <a:close/>
                <a:moveTo>
                  <a:pt x="9084469" y="670396"/>
                </a:moveTo>
                <a:cubicBezTo>
                  <a:pt x="9141619" y="670396"/>
                  <a:pt x="9197429" y="706561"/>
                  <a:pt x="9251900" y="778892"/>
                </a:cubicBezTo>
                <a:cubicBezTo>
                  <a:pt x="9271099" y="778892"/>
                  <a:pt x="9291861" y="817959"/>
                  <a:pt x="9314185" y="896094"/>
                </a:cubicBezTo>
                <a:lnTo>
                  <a:pt x="9314185" y="1036067"/>
                </a:lnTo>
                <a:cubicBezTo>
                  <a:pt x="9314185" y="1092770"/>
                  <a:pt x="9292084" y="1171798"/>
                  <a:pt x="9247882" y="1273150"/>
                </a:cubicBezTo>
                <a:lnTo>
                  <a:pt x="9244533" y="1320031"/>
                </a:lnTo>
                <a:lnTo>
                  <a:pt x="9247882" y="1323379"/>
                </a:lnTo>
                <a:lnTo>
                  <a:pt x="9251900" y="1323379"/>
                </a:lnTo>
                <a:cubicBezTo>
                  <a:pt x="9288066" y="1323379"/>
                  <a:pt x="9306148" y="1311771"/>
                  <a:pt x="9306148" y="1288554"/>
                </a:cubicBezTo>
                <a:cubicBezTo>
                  <a:pt x="9306148" y="1280963"/>
                  <a:pt x="9308827" y="1277168"/>
                  <a:pt x="9314185" y="1277168"/>
                </a:cubicBezTo>
                <a:lnTo>
                  <a:pt x="9329589" y="1281187"/>
                </a:lnTo>
                <a:lnTo>
                  <a:pt x="9345662" y="1277168"/>
                </a:lnTo>
                <a:cubicBezTo>
                  <a:pt x="9349234" y="1277168"/>
                  <a:pt x="9354368" y="1292572"/>
                  <a:pt x="9361066" y="1323379"/>
                </a:cubicBezTo>
                <a:lnTo>
                  <a:pt x="9357047" y="1339453"/>
                </a:lnTo>
                <a:lnTo>
                  <a:pt x="9365084" y="1370260"/>
                </a:lnTo>
                <a:lnTo>
                  <a:pt x="9384506" y="1366242"/>
                </a:lnTo>
                <a:lnTo>
                  <a:pt x="9395892" y="1366242"/>
                </a:lnTo>
                <a:lnTo>
                  <a:pt x="9403928" y="1374279"/>
                </a:lnTo>
                <a:lnTo>
                  <a:pt x="9403928" y="1382315"/>
                </a:lnTo>
                <a:cubicBezTo>
                  <a:pt x="9394552" y="1386334"/>
                  <a:pt x="9361959" y="1418704"/>
                  <a:pt x="9306148" y="1479426"/>
                </a:cubicBezTo>
                <a:lnTo>
                  <a:pt x="9259937" y="1486793"/>
                </a:lnTo>
                <a:lnTo>
                  <a:pt x="9193634" y="1486793"/>
                </a:lnTo>
                <a:cubicBezTo>
                  <a:pt x="9167292" y="1480988"/>
                  <a:pt x="9150548" y="1474514"/>
                  <a:pt x="9143405" y="1467371"/>
                </a:cubicBezTo>
                <a:lnTo>
                  <a:pt x="9139386" y="1467371"/>
                </a:lnTo>
                <a:cubicBezTo>
                  <a:pt x="9120634" y="1480319"/>
                  <a:pt x="9106346" y="1486793"/>
                  <a:pt x="9096524" y="1486793"/>
                </a:cubicBezTo>
                <a:lnTo>
                  <a:pt x="9081120" y="1486793"/>
                </a:lnTo>
                <a:lnTo>
                  <a:pt x="8937129" y="1490811"/>
                </a:lnTo>
                <a:cubicBezTo>
                  <a:pt x="8870603" y="1483221"/>
                  <a:pt x="8818587" y="1468933"/>
                  <a:pt x="8781083" y="1447949"/>
                </a:cubicBezTo>
                <a:cubicBezTo>
                  <a:pt x="8752061" y="1426071"/>
                  <a:pt x="8727504" y="1393701"/>
                  <a:pt x="8707413" y="1350838"/>
                </a:cubicBezTo>
                <a:lnTo>
                  <a:pt x="8703394" y="1296590"/>
                </a:lnTo>
                <a:lnTo>
                  <a:pt x="8707413" y="1214884"/>
                </a:lnTo>
                <a:lnTo>
                  <a:pt x="8707413" y="1210865"/>
                </a:lnTo>
                <a:cubicBezTo>
                  <a:pt x="8721254" y="1172021"/>
                  <a:pt x="8742015" y="1152599"/>
                  <a:pt x="8769697" y="1152599"/>
                </a:cubicBezTo>
                <a:lnTo>
                  <a:pt x="8827963" y="1125140"/>
                </a:lnTo>
                <a:lnTo>
                  <a:pt x="9127331" y="1125140"/>
                </a:lnTo>
                <a:cubicBezTo>
                  <a:pt x="9148316" y="1125140"/>
                  <a:pt x="9158808" y="1113532"/>
                  <a:pt x="9158808" y="1090315"/>
                </a:cubicBezTo>
                <a:lnTo>
                  <a:pt x="9158808" y="888057"/>
                </a:lnTo>
                <a:cubicBezTo>
                  <a:pt x="9141395" y="841176"/>
                  <a:pt x="9115499" y="817736"/>
                  <a:pt x="9081120" y="817736"/>
                </a:cubicBezTo>
                <a:lnTo>
                  <a:pt x="9065047" y="817736"/>
                </a:lnTo>
                <a:cubicBezTo>
                  <a:pt x="9021291" y="817736"/>
                  <a:pt x="8988921" y="844971"/>
                  <a:pt x="8967936" y="899442"/>
                </a:cubicBezTo>
                <a:cubicBezTo>
                  <a:pt x="8936682" y="938287"/>
                  <a:pt x="8921055" y="981149"/>
                  <a:pt x="8921055" y="1028030"/>
                </a:cubicBezTo>
                <a:lnTo>
                  <a:pt x="8925074" y="1074911"/>
                </a:lnTo>
                <a:cubicBezTo>
                  <a:pt x="8920162" y="1074911"/>
                  <a:pt x="8911233" y="1085180"/>
                  <a:pt x="8898285" y="1105718"/>
                </a:cubicBezTo>
                <a:lnTo>
                  <a:pt x="8890248" y="1105718"/>
                </a:lnTo>
                <a:cubicBezTo>
                  <a:pt x="8883997" y="1105718"/>
                  <a:pt x="8880202" y="1096789"/>
                  <a:pt x="8878863" y="1078929"/>
                </a:cubicBezTo>
                <a:lnTo>
                  <a:pt x="8874844" y="1078929"/>
                </a:lnTo>
                <a:lnTo>
                  <a:pt x="8855422" y="1090315"/>
                </a:lnTo>
                <a:lnTo>
                  <a:pt x="8793138" y="1078929"/>
                </a:lnTo>
                <a:cubicBezTo>
                  <a:pt x="8785101" y="1102146"/>
                  <a:pt x="8778627" y="1113755"/>
                  <a:pt x="8773716" y="1113755"/>
                </a:cubicBezTo>
                <a:lnTo>
                  <a:pt x="8769697" y="1113755"/>
                </a:lnTo>
                <a:cubicBezTo>
                  <a:pt x="8766125" y="1113755"/>
                  <a:pt x="8759651" y="1095672"/>
                  <a:pt x="8750275" y="1059507"/>
                </a:cubicBezTo>
                <a:cubicBezTo>
                  <a:pt x="8724379" y="1059507"/>
                  <a:pt x="8711431" y="1056828"/>
                  <a:pt x="8711431" y="1051470"/>
                </a:cubicBezTo>
                <a:lnTo>
                  <a:pt x="8711431" y="1043434"/>
                </a:lnTo>
                <a:lnTo>
                  <a:pt x="8718798" y="1036067"/>
                </a:lnTo>
                <a:lnTo>
                  <a:pt x="8742238" y="1036067"/>
                </a:lnTo>
                <a:lnTo>
                  <a:pt x="8734871" y="989186"/>
                </a:lnTo>
                <a:cubicBezTo>
                  <a:pt x="8734871" y="976684"/>
                  <a:pt x="8769920" y="917079"/>
                  <a:pt x="8840018" y="810369"/>
                </a:cubicBezTo>
                <a:cubicBezTo>
                  <a:pt x="8895383" y="724644"/>
                  <a:pt x="8942040" y="681781"/>
                  <a:pt x="8979991" y="681781"/>
                </a:cubicBezTo>
                <a:cubicBezTo>
                  <a:pt x="8979991" y="675531"/>
                  <a:pt x="9014817" y="671735"/>
                  <a:pt x="9084469" y="670396"/>
                </a:cubicBezTo>
                <a:close/>
                <a:moveTo>
                  <a:pt x="6388893" y="670396"/>
                </a:moveTo>
                <a:cubicBezTo>
                  <a:pt x="6446043" y="670396"/>
                  <a:pt x="6501854" y="706561"/>
                  <a:pt x="6556325" y="778892"/>
                </a:cubicBezTo>
                <a:cubicBezTo>
                  <a:pt x="6575524" y="778892"/>
                  <a:pt x="6596285" y="817959"/>
                  <a:pt x="6618610" y="896094"/>
                </a:cubicBezTo>
                <a:lnTo>
                  <a:pt x="6618610" y="1036067"/>
                </a:lnTo>
                <a:cubicBezTo>
                  <a:pt x="6618610" y="1092770"/>
                  <a:pt x="6596509" y="1171798"/>
                  <a:pt x="6552307" y="1273150"/>
                </a:cubicBezTo>
                <a:lnTo>
                  <a:pt x="6548959" y="1320031"/>
                </a:lnTo>
                <a:lnTo>
                  <a:pt x="6552307" y="1323379"/>
                </a:lnTo>
                <a:lnTo>
                  <a:pt x="6556325" y="1323379"/>
                </a:lnTo>
                <a:cubicBezTo>
                  <a:pt x="6592491" y="1323379"/>
                  <a:pt x="6610573" y="1311771"/>
                  <a:pt x="6610573" y="1288554"/>
                </a:cubicBezTo>
                <a:cubicBezTo>
                  <a:pt x="6610573" y="1280963"/>
                  <a:pt x="6613252" y="1277168"/>
                  <a:pt x="6618610" y="1277168"/>
                </a:cubicBezTo>
                <a:lnTo>
                  <a:pt x="6634013" y="1281187"/>
                </a:lnTo>
                <a:lnTo>
                  <a:pt x="6650087" y="1277168"/>
                </a:lnTo>
                <a:cubicBezTo>
                  <a:pt x="6653659" y="1277168"/>
                  <a:pt x="6658793" y="1292572"/>
                  <a:pt x="6665491" y="1323379"/>
                </a:cubicBezTo>
                <a:lnTo>
                  <a:pt x="6661473" y="1339453"/>
                </a:lnTo>
                <a:lnTo>
                  <a:pt x="6669509" y="1370260"/>
                </a:lnTo>
                <a:lnTo>
                  <a:pt x="6688931" y="1366242"/>
                </a:lnTo>
                <a:lnTo>
                  <a:pt x="6700317" y="1366242"/>
                </a:lnTo>
                <a:lnTo>
                  <a:pt x="6708353" y="1374279"/>
                </a:lnTo>
                <a:lnTo>
                  <a:pt x="6708353" y="1382315"/>
                </a:lnTo>
                <a:cubicBezTo>
                  <a:pt x="6698977" y="1386334"/>
                  <a:pt x="6666383" y="1418704"/>
                  <a:pt x="6610573" y="1479426"/>
                </a:cubicBezTo>
                <a:lnTo>
                  <a:pt x="6564362" y="1486793"/>
                </a:lnTo>
                <a:lnTo>
                  <a:pt x="6498059" y="1486793"/>
                </a:lnTo>
                <a:cubicBezTo>
                  <a:pt x="6471717" y="1480988"/>
                  <a:pt x="6454973" y="1474514"/>
                  <a:pt x="6447829" y="1467371"/>
                </a:cubicBezTo>
                <a:lnTo>
                  <a:pt x="6443811" y="1467371"/>
                </a:lnTo>
                <a:cubicBezTo>
                  <a:pt x="6425059" y="1480319"/>
                  <a:pt x="6410771" y="1486793"/>
                  <a:pt x="6400949" y="1486793"/>
                </a:cubicBezTo>
                <a:lnTo>
                  <a:pt x="6385545" y="1486793"/>
                </a:lnTo>
                <a:lnTo>
                  <a:pt x="6241554" y="1490811"/>
                </a:lnTo>
                <a:cubicBezTo>
                  <a:pt x="6175027" y="1483221"/>
                  <a:pt x="6123012" y="1468933"/>
                  <a:pt x="6085507" y="1447949"/>
                </a:cubicBezTo>
                <a:cubicBezTo>
                  <a:pt x="6056486" y="1426071"/>
                  <a:pt x="6031929" y="1393701"/>
                  <a:pt x="6011837" y="1350838"/>
                </a:cubicBezTo>
                <a:lnTo>
                  <a:pt x="6007819" y="1296590"/>
                </a:lnTo>
                <a:lnTo>
                  <a:pt x="6011837" y="1214884"/>
                </a:lnTo>
                <a:lnTo>
                  <a:pt x="6011837" y="1210865"/>
                </a:lnTo>
                <a:cubicBezTo>
                  <a:pt x="6025679" y="1172021"/>
                  <a:pt x="6046440" y="1152599"/>
                  <a:pt x="6074122" y="1152599"/>
                </a:cubicBezTo>
                <a:lnTo>
                  <a:pt x="6132389" y="1125140"/>
                </a:lnTo>
                <a:lnTo>
                  <a:pt x="6431756" y="1125140"/>
                </a:lnTo>
                <a:cubicBezTo>
                  <a:pt x="6452741" y="1125140"/>
                  <a:pt x="6463233" y="1113532"/>
                  <a:pt x="6463233" y="1090315"/>
                </a:cubicBezTo>
                <a:lnTo>
                  <a:pt x="6463233" y="888057"/>
                </a:lnTo>
                <a:cubicBezTo>
                  <a:pt x="6445821" y="841176"/>
                  <a:pt x="6419925" y="817736"/>
                  <a:pt x="6385545" y="817736"/>
                </a:cubicBezTo>
                <a:lnTo>
                  <a:pt x="6369471" y="817736"/>
                </a:lnTo>
                <a:cubicBezTo>
                  <a:pt x="6325716" y="817736"/>
                  <a:pt x="6293346" y="844971"/>
                  <a:pt x="6272361" y="899442"/>
                </a:cubicBezTo>
                <a:cubicBezTo>
                  <a:pt x="6241107" y="938287"/>
                  <a:pt x="6225481" y="981149"/>
                  <a:pt x="6225481" y="1028030"/>
                </a:cubicBezTo>
                <a:lnTo>
                  <a:pt x="6229499" y="1074911"/>
                </a:lnTo>
                <a:cubicBezTo>
                  <a:pt x="6224587" y="1074911"/>
                  <a:pt x="6215658" y="1085180"/>
                  <a:pt x="6202709" y="1105718"/>
                </a:cubicBezTo>
                <a:lnTo>
                  <a:pt x="6194673" y="1105718"/>
                </a:lnTo>
                <a:cubicBezTo>
                  <a:pt x="6188422" y="1105718"/>
                  <a:pt x="6184627" y="1096789"/>
                  <a:pt x="6183287" y="1078929"/>
                </a:cubicBezTo>
                <a:lnTo>
                  <a:pt x="6179269" y="1078929"/>
                </a:lnTo>
                <a:lnTo>
                  <a:pt x="6159847" y="1090315"/>
                </a:lnTo>
                <a:lnTo>
                  <a:pt x="6097563" y="1078929"/>
                </a:lnTo>
                <a:cubicBezTo>
                  <a:pt x="6089526" y="1102146"/>
                  <a:pt x="6083052" y="1113755"/>
                  <a:pt x="6078141" y="1113755"/>
                </a:cubicBezTo>
                <a:lnTo>
                  <a:pt x="6074122" y="1113755"/>
                </a:lnTo>
                <a:cubicBezTo>
                  <a:pt x="6070551" y="1113755"/>
                  <a:pt x="6064077" y="1095672"/>
                  <a:pt x="6054700" y="1059507"/>
                </a:cubicBezTo>
                <a:cubicBezTo>
                  <a:pt x="6028804" y="1059507"/>
                  <a:pt x="6015856" y="1056828"/>
                  <a:pt x="6015856" y="1051470"/>
                </a:cubicBezTo>
                <a:lnTo>
                  <a:pt x="6015856" y="1043434"/>
                </a:lnTo>
                <a:lnTo>
                  <a:pt x="6023223" y="1036067"/>
                </a:lnTo>
                <a:lnTo>
                  <a:pt x="6046663" y="1036067"/>
                </a:lnTo>
                <a:lnTo>
                  <a:pt x="6039297" y="989186"/>
                </a:lnTo>
                <a:cubicBezTo>
                  <a:pt x="6039297" y="976684"/>
                  <a:pt x="6074345" y="917079"/>
                  <a:pt x="6144443" y="810369"/>
                </a:cubicBezTo>
                <a:cubicBezTo>
                  <a:pt x="6199808" y="724644"/>
                  <a:pt x="6246465" y="681781"/>
                  <a:pt x="6284417" y="681781"/>
                </a:cubicBezTo>
                <a:cubicBezTo>
                  <a:pt x="6284417" y="675531"/>
                  <a:pt x="6319242" y="671735"/>
                  <a:pt x="6388893" y="670396"/>
                </a:cubicBezTo>
                <a:close/>
                <a:moveTo>
                  <a:pt x="3702844" y="670396"/>
                </a:moveTo>
                <a:cubicBezTo>
                  <a:pt x="3759994" y="670396"/>
                  <a:pt x="3815805" y="706561"/>
                  <a:pt x="3870275" y="778892"/>
                </a:cubicBezTo>
                <a:cubicBezTo>
                  <a:pt x="3889475" y="778892"/>
                  <a:pt x="3910237" y="817959"/>
                  <a:pt x="3932561" y="896094"/>
                </a:cubicBezTo>
                <a:lnTo>
                  <a:pt x="3932561" y="1036067"/>
                </a:lnTo>
                <a:cubicBezTo>
                  <a:pt x="3932561" y="1092770"/>
                  <a:pt x="3910459" y="1171798"/>
                  <a:pt x="3866257" y="1273150"/>
                </a:cubicBezTo>
                <a:lnTo>
                  <a:pt x="3862909" y="1320031"/>
                </a:lnTo>
                <a:lnTo>
                  <a:pt x="3866257" y="1323379"/>
                </a:lnTo>
                <a:lnTo>
                  <a:pt x="3870275" y="1323379"/>
                </a:lnTo>
                <a:cubicBezTo>
                  <a:pt x="3906441" y="1323379"/>
                  <a:pt x="3924524" y="1311771"/>
                  <a:pt x="3924524" y="1288554"/>
                </a:cubicBezTo>
                <a:cubicBezTo>
                  <a:pt x="3924524" y="1280963"/>
                  <a:pt x="3927202" y="1277168"/>
                  <a:pt x="3932561" y="1277168"/>
                </a:cubicBezTo>
                <a:lnTo>
                  <a:pt x="3947964" y="1281187"/>
                </a:lnTo>
                <a:lnTo>
                  <a:pt x="3964037" y="1277168"/>
                </a:lnTo>
                <a:cubicBezTo>
                  <a:pt x="3967609" y="1277168"/>
                  <a:pt x="3972744" y="1292572"/>
                  <a:pt x="3979441" y="1323379"/>
                </a:cubicBezTo>
                <a:lnTo>
                  <a:pt x="3975423" y="1339453"/>
                </a:lnTo>
                <a:lnTo>
                  <a:pt x="3983459" y="1370260"/>
                </a:lnTo>
                <a:lnTo>
                  <a:pt x="4002882" y="1366242"/>
                </a:lnTo>
                <a:lnTo>
                  <a:pt x="4014267" y="1366242"/>
                </a:lnTo>
                <a:lnTo>
                  <a:pt x="4022304" y="1374279"/>
                </a:lnTo>
                <a:lnTo>
                  <a:pt x="4022304" y="1382315"/>
                </a:lnTo>
                <a:cubicBezTo>
                  <a:pt x="4012927" y="1386334"/>
                  <a:pt x="3980335" y="1418704"/>
                  <a:pt x="3924524" y="1479426"/>
                </a:cubicBezTo>
                <a:lnTo>
                  <a:pt x="3878313" y="1486793"/>
                </a:lnTo>
                <a:lnTo>
                  <a:pt x="3812009" y="1486793"/>
                </a:lnTo>
                <a:cubicBezTo>
                  <a:pt x="3785667" y="1480988"/>
                  <a:pt x="3768923" y="1474514"/>
                  <a:pt x="3761780" y="1467371"/>
                </a:cubicBezTo>
                <a:lnTo>
                  <a:pt x="3757761" y="1467371"/>
                </a:lnTo>
                <a:cubicBezTo>
                  <a:pt x="3739009" y="1480319"/>
                  <a:pt x="3724721" y="1486793"/>
                  <a:pt x="3714899" y="1486793"/>
                </a:cubicBezTo>
                <a:lnTo>
                  <a:pt x="3699495" y="1486793"/>
                </a:lnTo>
                <a:lnTo>
                  <a:pt x="3555504" y="1490811"/>
                </a:lnTo>
                <a:cubicBezTo>
                  <a:pt x="3488978" y="1483221"/>
                  <a:pt x="3436963" y="1468933"/>
                  <a:pt x="3399458" y="1447949"/>
                </a:cubicBezTo>
                <a:cubicBezTo>
                  <a:pt x="3370437" y="1426071"/>
                  <a:pt x="3345879" y="1393701"/>
                  <a:pt x="3325788" y="1350838"/>
                </a:cubicBezTo>
                <a:lnTo>
                  <a:pt x="3321769" y="1296590"/>
                </a:lnTo>
                <a:lnTo>
                  <a:pt x="3325788" y="1214884"/>
                </a:lnTo>
                <a:lnTo>
                  <a:pt x="3325788" y="1210865"/>
                </a:lnTo>
                <a:cubicBezTo>
                  <a:pt x="3339629" y="1172021"/>
                  <a:pt x="3360391" y="1152599"/>
                  <a:pt x="3388073" y="1152599"/>
                </a:cubicBezTo>
                <a:lnTo>
                  <a:pt x="3446339" y="1125140"/>
                </a:lnTo>
                <a:lnTo>
                  <a:pt x="3745707" y="1125140"/>
                </a:lnTo>
                <a:cubicBezTo>
                  <a:pt x="3766691" y="1125140"/>
                  <a:pt x="3777183" y="1113532"/>
                  <a:pt x="3777183" y="1090315"/>
                </a:cubicBezTo>
                <a:lnTo>
                  <a:pt x="3777183" y="888057"/>
                </a:lnTo>
                <a:cubicBezTo>
                  <a:pt x="3759771" y="841176"/>
                  <a:pt x="3733875" y="817736"/>
                  <a:pt x="3699495" y="817736"/>
                </a:cubicBezTo>
                <a:lnTo>
                  <a:pt x="3683422" y="817736"/>
                </a:lnTo>
                <a:cubicBezTo>
                  <a:pt x="3639667" y="817736"/>
                  <a:pt x="3607297" y="844971"/>
                  <a:pt x="3586311" y="899442"/>
                </a:cubicBezTo>
                <a:cubicBezTo>
                  <a:pt x="3555057" y="938287"/>
                  <a:pt x="3539431" y="981149"/>
                  <a:pt x="3539431" y="1028030"/>
                </a:cubicBezTo>
                <a:lnTo>
                  <a:pt x="3543449" y="1074911"/>
                </a:lnTo>
                <a:cubicBezTo>
                  <a:pt x="3538537" y="1074911"/>
                  <a:pt x="3529608" y="1085180"/>
                  <a:pt x="3516660" y="1105718"/>
                </a:cubicBezTo>
                <a:lnTo>
                  <a:pt x="3508623" y="1105718"/>
                </a:lnTo>
                <a:cubicBezTo>
                  <a:pt x="3502373" y="1105718"/>
                  <a:pt x="3498577" y="1096789"/>
                  <a:pt x="3497238" y="1078929"/>
                </a:cubicBezTo>
                <a:lnTo>
                  <a:pt x="3493219" y="1078929"/>
                </a:lnTo>
                <a:lnTo>
                  <a:pt x="3473797" y="1090315"/>
                </a:lnTo>
                <a:lnTo>
                  <a:pt x="3411513" y="1078929"/>
                </a:lnTo>
                <a:cubicBezTo>
                  <a:pt x="3403476" y="1102146"/>
                  <a:pt x="3397002" y="1113755"/>
                  <a:pt x="3392091" y="1113755"/>
                </a:cubicBezTo>
                <a:lnTo>
                  <a:pt x="3388073" y="1113755"/>
                </a:lnTo>
                <a:cubicBezTo>
                  <a:pt x="3384501" y="1113755"/>
                  <a:pt x="3378027" y="1095672"/>
                  <a:pt x="3368651" y="1059507"/>
                </a:cubicBezTo>
                <a:cubicBezTo>
                  <a:pt x="3342755" y="1059507"/>
                  <a:pt x="3329807" y="1056828"/>
                  <a:pt x="3329807" y="1051470"/>
                </a:cubicBezTo>
                <a:lnTo>
                  <a:pt x="3329807" y="1043434"/>
                </a:lnTo>
                <a:lnTo>
                  <a:pt x="3337173" y="1036067"/>
                </a:lnTo>
                <a:lnTo>
                  <a:pt x="3360613" y="1036067"/>
                </a:lnTo>
                <a:lnTo>
                  <a:pt x="3353247" y="989186"/>
                </a:lnTo>
                <a:cubicBezTo>
                  <a:pt x="3353247" y="976684"/>
                  <a:pt x="3388295" y="917079"/>
                  <a:pt x="3458394" y="810369"/>
                </a:cubicBezTo>
                <a:cubicBezTo>
                  <a:pt x="3513758" y="724644"/>
                  <a:pt x="3560415" y="681781"/>
                  <a:pt x="3598367" y="681781"/>
                </a:cubicBezTo>
                <a:cubicBezTo>
                  <a:pt x="3598367" y="675531"/>
                  <a:pt x="3633193" y="671735"/>
                  <a:pt x="3702844" y="670396"/>
                </a:cubicBezTo>
                <a:close/>
                <a:moveTo>
                  <a:pt x="6911875" y="669726"/>
                </a:moveTo>
                <a:cubicBezTo>
                  <a:pt x="6924377" y="688032"/>
                  <a:pt x="6933530" y="697185"/>
                  <a:pt x="6939335" y="697185"/>
                </a:cubicBezTo>
                <a:cubicBezTo>
                  <a:pt x="6973714" y="678879"/>
                  <a:pt x="7002289" y="669726"/>
                  <a:pt x="7025059" y="669726"/>
                </a:cubicBezTo>
                <a:lnTo>
                  <a:pt x="7094711" y="669726"/>
                </a:lnTo>
                <a:cubicBezTo>
                  <a:pt x="7140253" y="679995"/>
                  <a:pt x="7179097" y="704775"/>
                  <a:pt x="7211243" y="744066"/>
                </a:cubicBezTo>
                <a:lnTo>
                  <a:pt x="7250087" y="794295"/>
                </a:lnTo>
                <a:lnTo>
                  <a:pt x="7277547" y="876002"/>
                </a:lnTo>
                <a:lnTo>
                  <a:pt x="7266161" y="1109737"/>
                </a:lnTo>
                <a:lnTo>
                  <a:pt x="7266161" y="1117104"/>
                </a:lnTo>
                <a:lnTo>
                  <a:pt x="7269509" y="1155948"/>
                </a:lnTo>
                <a:lnTo>
                  <a:pt x="7258125" y="1168003"/>
                </a:lnTo>
                <a:lnTo>
                  <a:pt x="7258125" y="1257076"/>
                </a:lnTo>
                <a:lnTo>
                  <a:pt x="7269509" y="1273150"/>
                </a:lnTo>
                <a:lnTo>
                  <a:pt x="7269509" y="1295921"/>
                </a:lnTo>
                <a:lnTo>
                  <a:pt x="7266161" y="1342801"/>
                </a:lnTo>
                <a:lnTo>
                  <a:pt x="7339831" y="1323379"/>
                </a:lnTo>
                <a:lnTo>
                  <a:pt x="7343849" y="1323379"/>
                </a:lnTo>
                <a:cubicBezTo>
                  <a:pt x="7359477" y="1332309"/>
                  <a:pt x="7367290" y="1343918"/>
                  <a:pt x="7367290" y="1358205"/>
                </a:cubicBezTo>
                <a:lnTo>
                  <a:pt x="7367290" y="1393701"/>
                </a:lnTo>
                <a:lnTo>
                  <a:pt x="7386712" y="1413123"/>
                </a:lnTo>
                <a:lnTo>
                  <a:pt x="7386712" y="1424508"/>
                </a:lnTo>
                <a:cubicBezTo>
                  <a:pt x="7381354" y="1428973"/>
                  <a:pt x="7378675" y="1441921"/>
                  <a:pt x="7378675" y="1463352"/>
                </a:cubicBezTo>
                <a:cubicBezTo>
                  <a:pt x="7371085" y="1463352"/>
                  <a:pt x="7337375" y="1480319"/>
                  <a:pt x="7277547" y="1514251"/>
                </a:cubicBezTo>
                <a:lnTo>
                  <a:pt x="7258125" y="1514251"/>
                </a:lnTo>
                <a:cubicBezTo>
                  <a:pt x="7187580" y="1492820"/>
                  <a:pt x="7151191" y="1473398"/>
                  <a:pt x="7148959" y="1455985"/>
                </a:cubicBezTo>
                <a:lnTo>
                  <a:pt x="7129537" y="1366242"/>
                </a:lnTo>
                <a:lnTo>
                  <a:pt x="7126188" y="938287"/>
                </a:lnTo>
                <a:cubicBezTo>
                  <a:pt x="7126188" y="870867"/>
                  <a:pt x="7107883" y="837158"/>
                  <a:pt x="7071271" y="837158"/>
                </a:cubicBezTo>
                <a:lnTo>
                  <a:pt x="7055867" y="833140"/>
                </a:lnTo>
                <a:cubicBezTo>
                  <a:pt x="6998717" y="840283"/>
                  <a:pt x="6970142" y="850776"/>
                  <a:pt x="6970142" y="864617"/>
                </a:cubicBezTo>
                <a:cubicBezTo>
                  <a:pt x="6958980" y="888727"/>
                  <a:pt x="6952506" y="909488"/>
                  <a:pt x="6950720" y="926901"/>
                </a:cubicBezTo>
                <a:lnTo>
                  <a:pt x="6946701" y="1273150"/>
                </a:lnTo>
                <a:lnTo>
                  <a:pt x="6939335" y="1346820"/>
                </a:lnTo>
                <a:lnTo>
                  <a:pt x="7013005" y="1346820"/>
                </a:lnTo>
                <a:cubicBezTo>
                  <a:pt x="7024167" y="1346820"/>
                  <a:pt x="7030641" y="1364902"/>
                  <a:pt x="7032427" y="1401068"/>
                </a:cubicBezTo>
                <a:lnTo>
                  <a:pt x="7032427" y="1439912"/>
                </a:lnTo>
                <a:cubicBezTo>
                  <a:pt x="7032427" y="1460897"/>
                  <a:pt x="7018139" y="1471389"/>
                  <a:pt x="6989564" y="1471389"/>
                </a:cubicBezTo>
                <a:cubicBezTo>
                  <a:pt x="6989564" y="1484337"/>
                  <a:pt x="6959873" y="1490811"/>
                  <a:pt x="6900491" y="1490811"/>
                </a:cubicBezTo>
                <a:lnTo>
                  <a:pt x="6741095" y="1490811"/>
                </a:lnTo>
                <a:cubicBezTo>
                  <a:pt x="6733951" y="1490811"/>
                  <a:pt x="6726138" y="1468710"/>
                  <a:pt x="6717655" y="1424508"/>
                </a:cubicBezTo>
                <a:lnTo>
                  <a:pt x="6717655" y="1377627"/>
                </a:lnTo>
                <a:cubicBezTo>
                  <a:pt x="6726138" y="1346820"/>
                  <a:pt x="6741542" y="1331416"/>
                  <a:pt x="6763866" y="1331416"/>
                </a:cubicBezTo>
                <a:cubicBezTo>
                  <a:pt x="6787530" y="1331416"/>
                  <a:pt x="6803157" y="1328737"/>
                  <a:pt x="6810747" y="1323379"/>
                </a:cubicBezTo>
                <a:lnTo>
                  <a:pt x="6806729" y="1284535"/>
                </a:lnTo>
                <a:lnTo>
                  <a:pt x="6806729" y="1163984"/>
                </a:lnTo>
                <a:cubicBezTo>
                  <a:pt x="6806729" y="1080938"/>
                  <a:pt x="6802933" y="1016198"/>
                  <a:pt x="6795343" y="969764"/>
                </a:cubicBezTo>
                <a:lnTo>
                  <a:pt x="6795343" y="817736"/>
                </a:lnTo>
                <a:lnTo>
                  <a:pt x="6787307" y="809699"/>
                </a:lnTo>
                <a:lnTo>
                  <a:pt x="6729041" y="809699"/>
                </a:lnTo>
                <a:cubicBezTo>
                  <a:pt x="6719217" y="809699"/>
                  <a:pt x="6711404" y="781347"/>
                  <a:pt x="6705600" y="724644"/>
                </a:cubicBezTo>
                <a:lnTo>
                  <a:pt x="6705600" y="712589"/>
                </a:lnTo>
                <a:lnTo>
                  <a:pt x="6717655" y="697185"/>
                </a:lnTo>
                <a:lnTo>
                  <a:pt x="6713637" y="693167"/>
                </a:lnTo>
                <a:lnTo>
                  <a:pt x="6713637" y="681781"/>
                </a:lnTo>
                <a:lnTo>
                  <a:pt x="6721003" y="673745"/>
                </a:lnTo>
                <a:close/>
                <a:moveTo>
                  <a:pt x="9440019" y="662359"/>
                </a:moveTo>
                <a:cubicBezTo>
                  <a:pt x="9429750" y="666378"/>
                  <a:pt x="9424615" y="670396"/>
                  <a:pt x="9424615" y="674414"/>
                </a:cubicBezTo>
                <a:lnTo>
                  <a:pt x="9448056" y="674414"/>
                </a:lnTo>
                <a:lnTo>
                  <a:pt x="9448056" y="670396"/>
                </a:lnTo>
                <a:close/>
                <a:moveTo>
                  <a:pt x="5842917" y="658341"/>
                </a:moveTo>
                <a:cubicBezTo>
                  <a:pt x="5811664" y="658341"/>
                  <a:pt x="5796037" y="671289"/>
                  <a:pt x="5796037" y="697185"/>
                </a:cubicBezTo>
                <a:lnTo>
                  <a:pt x="5788670" y="720626"/>
                </a:lnTo>
                <a:lnTo>
                  <a:pt x="5788670" y="724644"/>
                </a:lnTo>
                <a:lnTo>
                  <a:pt x="5800055" y="740048"/>
                </a:lnTo>
                <a:lnTo>
                  <a:pt x="5800055" y="747415"/>
                </a:lnTo>
                <a:lnTo>
                  <a:pt x="5792688" y="755451"/>
                </a:lnTo>
                <a:lnTo>
                  <a:pt x="5780633" y="755451"/>
                </a:lnTo>
                <a:cubicBezTo>
                  <a:pt x="5741789" y="726876"/>
                  <a:pt x="5708079" y="712589"/>
                  <a:pt x="5679505" y="712589"/>
                </a:cubicBezTo>
                <a:lnTo>
                  <a:pt x="5640661" y="708570"/>
                </a:lnTo>
                <a:cubicBezTo>
                  <a:pt x="5552703" y="708570"/>
                  <a:pt x="5490419" y="724197"/>
                  <a:pt x="5453807" y="755451"/>
                </a:cubicBezTo>
                <a:cubicBezTo>
                  <a:pt x="5427911" y="760809"/>
                  <a:pt x="5385271" y="806127"/>
                  <a:pt x="5325889" y="891406"/>
                </a:cubicBezTo>
                <a:lnTo>
                  <a:pt x="5283027" y="1008608"/>
                </a:lnTo>
                <a:lnTo>
                  <a:pt x="5287045" y="1121122"/>
                </a:lnTo>
                <a:lnTo>
                  <a:pt x="5287045" y="1163984"/>
                </a:lnTo>
                <a:lnTo>
                  <a:pt x="5329237" y="1292572"/>
                </a:lnTo>
                <a:cubicBezTo>
                  <a:pt x="5329237" y="1301502"/>
                  <a:pt x="5349999" y="1326058"/>
                  <a:pt x="5391522" y="1366242"/>
                </a:cubicBezTo>
                <a:cubicBezTo>
                  <a:pt x="5449565" y="1405086"/>
                  <a:pt x="5522342" y="1424508"/>
                  <a:pt x="5609853" y="1424508"/>
                </a:cubicBezTo>
                <a:cubicBezTo>
                  <a:pt x="5676825" y="1424508"/>
                  <a:pt x="5736432" y="1398612"/>
                  <a:pt x="5788670" y="1346820"/>
                </a:cubicBezTo>
                <a:lnTo>
                  <a:pt x="5862340" y="1183407"/>
                </a:lnTo>
                <a:lnTo>
                  <a:pt x="5862340" y="1121122"/>
                </a:lnTo>
                <a:lnTo>
                  <a:pt x="5819477" y="1113085"/>
                </a:lnTo>
                <a:cubicBezTo>
                  <a:pt x="5802065" y="1113085"/>
                  <a:pt x="5791795" y="1139205"/>
                  <a:pt x="5788670" y="1191443"/>
                </a:cubicBezTo>
                <a:cubicBezTo>
                  <a:pt x="5781973" y="1195462"/>
                  <a:pt x="5765006" y="1234306"/>
                  <a:pt x="5737771" y="1307976"/>
                </a:cubicBezTo>
                <a:cubicBezTo>
                  <a:pt x="5689551" y="1357089"/>
                  <a:pt x="5636419" y="1381646"/>
                  <a:pt x="5578375" y="1381646"/>
                </a:cubicBezTo>
                <a:lnTo>
                  <a:pt x="5558953" y="1381646"/>
                </a:lnTo>
                <a:lnTo>
                  <a:pt x="5481266" y="1358205"/>
                </a:lnTo>
                <a:lnTo>
                  <a:pt x="5473229" y="1366242"/>
                </a:lnTo>
                <a:lnTo>
                  <a:pt x="5469880" y="1366242"/>
                </a:lnTo>
                <a:cubicBezTo>
                  <a:pt x="5453360" y="1366242"/>
                  <a:pt x="5432599" y="1353294"/>
                  <a:pt x="5407596" y="1327398"/>
                </a:cubicBezTo>
                <a:lnTo>
                  <a:pt x="5407596" y="1319361"/>
                </a:lnTo>
                <a:lnTo>
                  <a:pt x="5410944" y="1319361"/>
                </a:lnTo>
                <a:lnTo>
                  <a:pt x="5422999" y="1323379"/>
                </a:lnTo>
                <a:cubicBezTo>
                  <a:pt x="5422999" y="1316236"/>
                  <a:pt x="5411391" y="1303288"/>
                  <a:pt x="5388173" y="1284535"/>
                </a:cubicBezTo>
                <a:lnTo>
                  <a:pt x="5388173" y="1292572"/>
                </a:lnTo>
                <a:lnTo>
                  <a:pt x="5380137" y="1292572"/>
                </a:lnTo>
                <a:cubicBezTo>
                  <a:pt x="5356919" y="1258639"/>
                  <a:pt x="5345311" y="1166440"/>
                  <a:pt x="5345311" y="1015975"/>
                </a:cubicBezTo>
                <a:cubicBezTo>
                  <a:pt x="5358259" y="973559"/>
                  <a:pt x="5375002" y="934715"/>
                  <a:pt x="5395541" y="899442"/>
                </a:cubicBezTo>
                <a:cubicBezTo>
                  <a:pt x="5395541" y="852115"/>
                  <a:pt x="5443537" y="806797"/>
                  <a:pt x="5539531" y="763488"/>
                </a:cubicBezTo>
                <a:lnTo>
                  <a:pt x="5590431" y="755451"/>
                </a:lnTo>
                <a:lnTo>
                  <a:pt x="5629275" y="755451"/>
                </a:lnTo>
                <a:cubicBezTo>
                  <a:pt x="5702499" y="777329"/>
                  <a:pt x="5741343" y="796751"/>
                  <a:pt x="5745807" y="813717"/>
                </a:cubicBezTo>
                <a:cubicBezTo>
                  <a:pt x="5784652" y="857026"/>
                  <a:pt x="5804074" y="899889"/>
                  <a:pt x="5804074" y="942305"/>
                </a:cubicBezTo>
                <a:lnTo>
                  <a:pt x="5838899" y="942305"/>
                </a:lnTo>
                <a:lnTo>
                  <a:pt x="5842917" y="884039"/>
                </a:lnTo>
                <a:close/>
                <a:moveTo>
                  <a:pt x="3156868" y="658341"/>
                </a:moveTo>
                <a:cubicBezTo>
                  <a:pt x="3125614" y="658341"/>
                  <a:pt x="3109987" y="671289"/>
                  <a:pt x="3109987" y="697185"/>
                </a:cubicBezTo>
                <a:lnTo>
                  <a:pt x="3102620" y="720626"/>
                </a:lnTo>
                <a:lnTo>
                  <a:pt x="3102620" y="724644"/>
                </a:lnTo>
                <a:lnTo>
                  <a:pt x="3114005" y="740048"/>
                </a:lnTo>
                <a:lnTo>
                  <a:pt x="3114005" y="747415"/>
                </a:lnTo>
                <a:lnTo>
                  <a:pt x="3106639" y="755451"/>
                </a:lnTo>
                <a:lnTo>
                  <a:pt x="3094583" y="755451"/>
                </a:lnTo>
                <a:cubicBezTo>
                  <a:pt x="3055739" y="726876"/>
                  <a:pt x="3022030" y="712589"/>
                  <a:pt x="2993455" y="712589"/>
                </a:cubicBezTo>
                <a:lnTo>
                  <a:pt x="2954611" y="708570"/>
                </a:lnTo>
                <a:cubicBezTo>
                  <a:pt x="2866653" y="708570"/>
                  <a:pt x="2804369" y="724197"/>
                  <a:pt x="2767757" y="755451"/>
                </a:cubicBezTo>
                <a:cubicBezTo>
                  <a:pt x="2741861" y="760809"/>
                  <a:pt x="2699221" y="806127"/>
                  <a:pt x="2639839" y="891406"/>
                </a:cubicBezTo>
                <a:lnTo>
                  <a:pt x="2596977" y="1008608"/>
                </a:lnTo>
                <a:lnTo>
                  <a:pt x="2600995" y="1121122"/>
                </a:lnTo>
                <a:lnTo>
                  <a:pt x="2600995" y="1163984"/>
                </a:lnTo>
                <a:lnTo>
                  <a:pt x="2643188" y="1292572"/>
                </a:lnTo>
                <a:cubicBezTo>
                  <a:pt x="2643188" y="1301502"/>
                  <a:pt x="2663949" y="1326058"/>
                  <a:pt x="2705472" y="1366242"/>
                </a:cubicBezTo>
                <a:cubicBezTo>
                  <a:pt x="2763515" y="1405086"/>
                  <a:pt x="2836292" y="1424508"/>
                  <a:pt x="2923803" y="1424508"/>
                </a:cubicBezTo>
                <a:cubicBezTo>
                  <a:pt x="2990776" y="1424508"/>
                  <a:pt x="3050381" y="1398612"/>
                  <a:pt x="3102620" y="1346820"/>
                </a:cubicBezTo>
                <a:lnTo>
                  <a:pt x="3176290" y="1183407"/>
                </a:lnTo>
                <a:lnTo>
                  <a:pt x="3176290" y="1121122"/>
                </a:lnTo>
                <a:lnTo>
                  <a:pt x="3133427" y="1113085"/>
                </a:lnTo>
                <a:cubicBezTo>
                  <a:pt x="3116015" y="1113085"/>
                  <a:pt x="3105745" y="1139205"/>
                  <a:pt x="3102620" y="1191443"/>
                </a:cubicBezTo>
                <a:cubicBezTo>
                  <a:pt x="3095923" y="1195462"/>
                  <a:pt x="3078957" y="1234306"/>
                  <a:pt x="3051721" y="1307976"/>
                </a:cubicBezTo>
                <a:cubicBezTo>
                  <a:pt x="3003501" y="1357089"/>
                  <a:pt x="2950369" y="1381646"/>
                  <a:pt x="2892326" y="1381646"/>
                </a:cubicBezTo>
                <a:lnTo>
                  <a:pt x="2872904" y="1381646"/>
                </a:lnTo>
                <a:lnTo>
                  <a:pt x="2795216" y="1358205"/>
                </a:lnTo>
                <a:lnTo>
                  <a:pt x="2787179" y="1366242"/>
                </a:lnTo>
                <a:lnTo>
                  <a:pt x="2783830" y="1366242"/>
                </a:lnTo>
                <a:cubicBezTo>
                  <a:pt x="2767311" y="1366242"/>
                  <a:pt x="2746549" y="1353294"/>
                  <a:pt x="2721546" y="1327398"/>
                </a:cubicBezTo>
                <a:lnTo>
                  <a:pt x="2721546" y="1319361"/>
                </a:lnTo>
                <a:lnTo>
                  <a:pt x="2724894" y="1319361"/>
                </a:lnTo>
                <a:lnTo>
                  <a:pt x="2736949" y="1323379"/>
                </a:lnTo>
                <a:cubicBezTo>
                  <a:pt x="2736949" y="1316236"/>
                  <a:pt x="2725341" y="1303288"/>
                  <a:pt x="2702124" y="1284535"/>
                </a:cubicBezTo>
                <a:lnTo>
                  <a:pt x="2702124" y="1292572"/>
                </a:lnTo>
                <a:lnTo>
                  <a:pt x="2694087" y="1292572"/>
                </a:lnTo>
                <a:cubicBezTo>
                  <a:pt x="2670870" y="1258639"/>
                  <a:pt x="2659261" y="1166440"/>
                  <a:pt x="2659261" y="1015975"/>
                </a:cubicBezTo>
                <a:cubicBezTo>
                  <a:pt x="2672209" y="973559"/>
                  <a:pt x="2688953" y="934715"/>
                  <a:pt x="2709491" y="899442"/>
                </a:cubicBezTo>
                <a:cubicBezTo>
                  <a:pt x="2709491" y="852115"/>
                  <a:pt x="2757488" y="806797"/>
                  <a:pt x="2853482" y="763488"/>
                </a:cubicBezTo>
                <a:lnTo>
                  <a:pt x="2904381" y="755451"/>
                </a:lnTo>
                <a:lnTo>
                  <a:pt x="2943225" y="755451"/>
                </a:lnTo>
                <a:cubicBezTo>
                  <a:pt x="3016449" y="777329"/>
                  <a:pt x="3055293" y="796751"/>
                  <a:pt x="3059758" y="813717"/>
                </a:cubicBezTo>
                <a:cubicBezTo>
                  <a:pt x="3098602" y="857026"/>
                  <a:pt x="3118024" y="899889"/>
                  <a:pt x="3118024" y="942305"/>
                </a:cubicBezTo>
                <a:lnTo>
                  <a:pt x="3152850" y="942305"/>
                </a:lnTo>
                <a:lnTo>
                  <a:pt x="3156868" y="884039"/>
                </a:lnTo>
                <a:close/>
                <a:moveTo>
                  <a:pt x="8352978" y="646286"/>
                </a:moveTo>
                <a:lnTo>
                  <a:pt x="8344942" y="652313"/>
                </a:lnTo>
                <a:lnTo>
                  <a:pt x="8365703" y="652313"/>
                </a:lnTo>
                <a:lnTo>
                  <a:pt x="8373740" y="646286"/>
                </a:lnTo>
                <a:close/>
                <a:moveTo>
                  <a:pt x="354286" y="642267"/>
                </a:moveTo>
                <a:lnTo>
                  <a:pt x="361653" y="642267"/>
                </a:lnTo>
                <a:lnTo>
                  <a:pt x="369690" y="650304"/>
                </a:lnTo>
                <a:lnTo>
                  <a:pt x="369690" y="673075"/>
                </a:lnTo>
                <a:lnTo>
                  <a:pt x="404515" y="677093"/>
                </a:lnTo>
                <a:lnTo>
                  <a:pt x="541139" y="665708"/>
                </a:lnTo>
                <a:lnTo>
                  <a:pt x="544488" y="669726"/>
                </a:lnTo>
                <a:lnTo>
                  <a:pt x="544488" y="673075"/>
                </a:lnTo>
                <a:lnTo>
                  <a:pt x="548507" y="669726"/>
                </a:lnTo>
                <a:lnTo>
                  <a:pt x="560562" y="669726"/>
                </a:lnTo>
                <a:cubicBezTo>
                  <a:pt x="586011" y="679102"/>
                  <a:pt x="598960" y="686693"/>
                  <a:pt x="599406" y="692497"/>
                </a:cubicBezTo>
                <a:lnTo>
                  <a:pt x="599406" y="797644"/>
                </a:lnTo>
                <a:lnTo>
                  <a:pt x="579984" y="887387"/>
                </a:lnTo>
                <a:lnTo>
                  <a:pt x="579984" y="906809"/>
                </a:lnTo>
                <a:lnTo>
                  <a:pt x="571948" y="1054819"/>
                </a:lnTo>
                <a:cubicBezTo>
                  <a:pt x="571948" y="1139651"/>
                  <a:pt x="578422" y="1236761"/>
                  <a:pt x="591369" y="1346150"/>
                </a:cubicBezTo>
                <a:lnTo>
                  <a:pt x="591369" y="1384994"/>
                </a:lnTo>
                <a:lnTo>
                  <a:pt x="587351" y="1595288"/>
                </a:lnTo>
                <a:cubicBezTo>
                  <a:pt x="577528" y="1632793"/>
                  <a:pt x="551632" y="1670298"/>
                  <a:pt x="509663" y="1707802"/>
                </a:cubicBezTo>
                <a:cubicBezTo>
                  <a:pt x="444030" y="1785937"/>
                  <a:pt x="341561" y="1825005"/>
                  <a:pt x="202258" y="1825005"/>
                </a:cubicBezTo>
                <a:lnTo>
                  <a:pt x="186854" y="1825005"/>
                </a:lnTo>
                <a:lnTo>
                  <a:pt x="171451" y="1844427"/>
                </a:lnTo>
                <a:lnTo>
                  <a:pt x="159396" y="1844427"/>
                </a:lnTo>
                <a:lnTo>
                  <a:pt x="136625" y="1816968"/>
                </a:lnTo>
                <a:lnTo>
                  <a:pt x="136625" y="1808931"/>
                </a:lnTo>
                <a:lnTo>
                  <a:pt x="148011" y="1797546"/>
                </a:lnTo>
                <a:cubicBezTo>
                  <a:pt x="143545" y="1797546"/>
                  <a:pt x="139750" y="1765176"/>
                  <a:pt x="136625" y="1700435"/>
                </a:cubicBezTo>
                <a:cubicBezTo>
                  <a:pt x="151805" y="1693292"/>
                  <a:pt x="159396" y="1682799"/>
                  <a:pt x="159396" y="1668958"/>
                </a:cubicBezTo>
                <a:cubicBezTo>
                  <a:pt x="166539" y="1668958"/>
                  <a:pt x="173013" y="1662484"/>
                  <a:pt x="178817" y="1649536"/>
                </a:cubicBezTo>
                <a:lnTo>
                  <a:pt x="190872" y="1649536"/>
                </a:lnTo>
                <a:cubicBezTo>
                  <a:pt x="195784" y="1649536"/>
                  <a:pt x="198240" y="1656010"/>
                  <a:pt x="198240" y="1668958"/>
                </a:cubicBezTo>
                <a:lnTo>
                  <a:pt x="279946" y="1668958"/>
                </a:lnTo>
                <a:cubicBezTo>
                  <a:pt x="312539" y="1667619"/>
                  <a:pt x="365894" y="1636588"/>
                  <a:pt x="440011" y="1575866"/>
                </a:cubicBezTo>
                <a:cubicBezTo>
                  <a:pt x="452959" y="1558007"/>
                  <a:pt x="459433" y="1517823"/>
                  <a:pt x="459433" y="1455316"/>
                </a:cubicBezTo>
                <a:lnTo>
                  <a:pt x="455414" y="1455316"/>
                </a:lnTo>
                <a:cubicBezTo>
                  <a:pt x="430858" y="1473175"/>
                  <a:pt x="408757" y="1482105"/>
                  <a:pt x="389112" y="1482105"/>
                </a:cubicBezTo>
                <a:lnTo>
                  <a:pt x="311424" y="1482105"/>
                </a:lnTo>
                <a:cubicBezTo>
                  <a:pt x="295350" y="1482105"/>
                  <a:pt x="277267" y="1478309"/>
                  <a:pt x="257176" y="1470719"/>
                </a:cubicBezTo>
                <a:lnTo>
                  <a:pt x="245121" y="1482105"/>
                </a:lnTo>
                <a:lnTo>
                  <a:pt x="237753" y="1482105"/>
                </a:lnTo>
                <a:cubicBezTo>
                  <a:pt x="190872" y="1482105"/>
                  <a:pt x="151805" y="1428973"/>
                  <a:pt x="120552" y="1322710"/>
                </a:cubicBezTo>
                <a:lnTo>
                  <a:pt x="116533" y="1097682"/>
                </a:lnTo>
                <a:lnTo>
                  <a:pt x="116533" y="821084"/>
                </a:lnTo>
                <a:lnTo>
                  <a:pt x="113184" y="817066"/>
                </a:lnTo>
                <a:lnTo>
                  <a:pt x="113184" y="813717"/>
                </a:lnTo>
                <a:lnTo>
                  <a:pt x="66303" y="817066"/>
                </a:lnTo>
                <a:lnTo>
                  <a:pt x="38845" y="817066"/>
                </a:lnTo>
                <a:lnTo>
                  <a:pt x="12055" y="778222"/>
                </a:lnTo>
                <a:cubicBezTo>
                  <a:pt x="4019" y="778222"/>
                  <a:pt x="0" y="763934"/>
                  <a:pt x="0" y="735359"/>
                </a:cubicBezTo>
                <a:lnTo>
                  <a:pt x="0" y="692497"/>
                </a:lnTo>
                <a:cubicBezTo>
                  <a:pt x="8930" y="671959"/>
                  <a:pt x="20762" y="656555"/>
                  <a:pt x="35496" y="646286"/>
                </a:cubicBezTo>
                <a:lnTo>
                  <a:pt x="38845" y="646286"/>
                </a:lnTo>
                <a:cubicBezTo>
                  <a:pt x="44202" y="646286"/>
                  <a:pt x="46882" y="651420"/>
                  <a:pt x="46882" y="661690"/>
                </a:cubicBezTo>
                <a:cubicBezTo>
                  <a:pt x="58490" y="667047"/>
                  <a:pt x="75233" y="669726"/>
                  <a:pt x="97111" y="669726"/>
                </a:cubicBezTo>
                <a:lnTo>
                  <a:pt x="198240" y="669726"/>
                </a:lnTo>
                <a:cubicBezTo>
                  <a:pt x="232172" y="669726"/>
                  <a:pt x="249139" y="673521"/>
                  <a:pt x="249139" y="681112"/>
                </a:cubicBezTo>
                <a:lnTo>
                  <a:pt x="249139" y="1159296"/>
                </a:lnTo>
                <a:cubicBezTo>
                  <a:pt x="249139" y="1211535"/>
                  <a:pt x="265882" y="1249263"/>
                  <a:pt x="299369" y="1272480"/>
                </a:cubicBezTo>
                <a:cubicBezTo>
                  <a:pt x="299369" y="1285875"/>
                  <a:pt x="320130" y="1295028"/>
                  <a:pt x="361653" y="1299939"/>
                </a:cubicBezTo>
                <a:cubicBezTo>
                  <a:pt x="361653" y="1304850"/>
                  <a:pt x="370806" y="1307306"/>
                  <a:pt x="389112" y="1307306"/>
                </a:cubicBezTo>
                <a:lnTo>
                  <a:pt x="404515" y="1307306"/>
                </a:lnTo>
                <a:cubicBezTo>
                  <a:pt x="416124" y="1307306"/>
                  <a:pt x="430412" y="1265783"/>
                  <a:pt x="447378" y="1182737"/>
                </a:cubicBezTo>
                <a:lnTo>
                  <a:pt x="443359" y="1074241"/>
                </a:lnTo>
                <a:lnTo>
                  <a:pt x="443359" y="1070223"/>
                </a:lnTo>
                <a:cubicBezTo>
                  <a:pt x="425500" y="1010840"/>
                  <a:pt x="416570" y="959048"/>
                  <a:pt x="416570" y="914846"/>
                </a:cubicBezTo>
                <a:lnTo>
                  <a:pt x="416570" y="836488"/>
                </a:lnTo>
                <a:lnTo>
                  <a:pt x="408534" y="829121"/>
                </a:lnTo>
                <a:lnTo>
                  <a:pt x="389112" y="829121"/>
                </a:lnTo>
                <a:cubicBezTo>
                  <a:pt x="387326" y="846981"/>
                  <a:pt x="383530" y="855910"/>
                  <a:pt x="377726" y="855910"/>
                </a:cubicBezTo>
                <a:lnTo>
                  <a:pt x="369690" y="855910"/>
                </a:lnTo>
                <a:lnTo>
                  <a:pt x="365671" y="852562"/>
                </a:lnTo>
                <a:lnTo>
                  <a:pt x="361653" y="840507"/>
                </a:lnTo>
                <a:lnTo>
                  <a:pt x="358305" y="840507"/>
                </a:lnTo>
                <a:lnTo>
                  <a:pt x="361653" y="821084"/>
                </a:lnTo>
                <a:lnTo>
                  <a:pt x="361653" y="809699"/>
                </a:lnTo>
                <a:lnTo>
                  <a:pt x="346250" y="790277"/>
                </a:lnTo>
                <a:lnTo>
                  <a:pt x="346250" y="650304"/>
                </a:lnTo>
                <a:close/>
                <a:moveTo>
                  <a:pt x="4568057" y="641598"/>
                </a:moveTo>
                <a:lnTo>
                  <a:pt x="4572075" y="641598"/>
                </a:lnTo>
                <a:cubicBezTo>
                  <a:pt x="4577433" y="641598"/>
                  <a:pt x="4582567" y="657001"/>
                  <a:pt x="4587478" y="687809"/>
                </a:cubicBezTo>
                <a:cubicBezTo>
                  <a:pt x="4597748" y="687809"/>
                  <a:pt x="4602883" y="690488"/>
                  <a:pt x="4602883" y="695846"/>
                </a:cubicBezTo>
                <a:lnTo>
                  <a:pt x="4602883" y="703882"/>
                </a:lnTo>
                <a:cubicBezTo>
                  <a:pt x="4602883" y="708794"/>
                  <a:pt x="4599087" y="711249"/>
                  <a:pt x="4591497" y="711249"/>
                </a:cubicBezTo>
                <a:lnTo>
                  <a:pt x="4572075" y="707231"/>
                </a:lnTo>
                <a:lnTo>
                  <a:pt x="4576093" y="1026691"/>
                </a:lnTo>
                <a:lnTo>
                  <a:pt x="4583461" y="1061516"/>
                </a:lnTo>
                <a:lnTo>
                  <a:pt x="4583461" y="1298600"/>
                </a:lnTo>
                <a:cubicBezTo>
                  <a:pt x="4586139" y="1306636"/>
                  <a:pt x="4593952" y="1310655"/>
                  <a:pt x="4606900" y="1310655"/>
                </a:cubicBezTo>
                <a:lnTo>
                  <a:pt x="4626323" y="1310655"/>
                </a:lnTo>
                <a:lnTo>
                  <a:pt x="4657800" y="1302618"/>
                </a:lnTo>
                <a:cubicBezTo>
                  <a:pt x="4671641" y="1302618"/>
                  <a:pt x="4680570" y="1307752"/>
                  <a:pt x="4684589" y="1318022"/>
                </a:cubicBezTo>
                <a:lnTo>
                  <a:pt x="4684589" y="1326058"/>
                </a:lnTo>
                <a:cubicBezTo>
                  <a:pt x="4684589" y="1331416"/>
                  <a:pt x="4680794" y="1334095"/>
                  <a:pt x="4673203" y="1334095"/>
                </a:cubicBezTo>
                <a:lnTo>
                  <a:pt x="4669185" y="1337444"/>
                </a:lnTo>
                <a:lnTo>
                  <a:pt x="4669185" y="1356866"/>
                </a:lnTo>
                <a:lnTo>
                  <a:pt x="4673203" y="1392361"/>
                </a:lnTo>
                <a:lnTo>
                  <a:pt x="4669185" y="1415802"/>
                </a:lnTo>
                <a:lnTo>
                  <a:pt x="4673203" y="1415802"/>
                </a:lnTo>
                <a:cubicBezTo>
                  <a:pt x="4680794" y="1415802"/>
                  <a:pt x="4684589" y="1418257"/>
                  <a:pt x="4684589" y="1423169"/>
                </a:cubicBezTo>
                <a:lnTo>
                  <a:pt x="4684589" y="1431205"/>
                </a:lnTo>
                <a:cubicBezTo>
                  <a:pt x="4674320" y="1437903"/>
                  <a:pt x="4669185" y="1446832"/>
                  <a:pt x="4669185" y="1457994"/>
                </a:cubicBezTo>
                <a:lnTo>
                  <a:pt x="4638377" y="1474068"/>
                </a:lnTo>
                <a:cubicBezTo>
                  <a:pt x="4578103" y="1471389"/>
                  <a:pt x="4532561" y="1466031"/>
                  <a:pt x="4501753" y="1457994"/>
                </a:cubicBezTo>
                <a:lnTo>
                  <a:pt x="4474965" y="1470050"/>
                </a:lnTo>
                <a:cubicBezTo>
                  <a:pt x="4469607" y="1463799"/>
                  <a:pt x="4466928" y="1454646"/>
                  <a:pt x="4466928" y="1442591"/>
                </a:cubicBezTo>
                <a:lnTo>
                  <a:pt x="4459561" y="1442591"/>
                </a:lnTo>
                <a:cubicBezTo>
                  <a:pt x="4442595" y="1468487"/>
                  <a:pt x="4399732" y="1481435"/>
                  <a:pt x="4330973" y="1481435"/>
                </a:cubicBezTo>
                <a:lnTo>
                  <a:pt x="4296147" y="1481435"/>
                </a:lnTo>
                <a:cubicBezTo>
                  <a:pt x="4200153" y="1441251"/>
                  <a:pt x="4152157" y="1406202"/>
                  <a:pt x="4152157" y="1376288"/>
                </a:cubicBezTo>
                <a:cubicBezTo>
                  <a:pt x="4144119" y="1376288"/>
                  <a:pt x="4137645" y="1345257"/>
                  <a:pt x="4132735" y="1283196"/>
                </a:cubicBezTo>
                <a:lnTo>
                  <a:pt x="4113312" y="1216893"/>
                </a:lnTo>
                <a:lnTo>
                  <a:pt x="4109294" y="921543"/>
                </a:lnTo>
                <a:lnTo>
                  <a:pt x="4109294" y="812378"/>
                </a:lnTo>
                <a:cubicBezTo>
                  <a:pt x="4109294" y="804788"/>
                  <a:pt x="4083398" y="800993"/>
                  <a:pt x="4031605" y="800993"/>
                </a:cubicBezTo>
                <a:cubicBezTo>
                  <a:pt x="4026248" y="790724"/>
                  <a:pt x="4023569" y="776436"/>
                  <a:pt x="4023569" y="758130"/>
                </a:cubicBezTo>
                <a:lnTo>
                  <a:pt x="4023569" y="754112"/>
                </a:lnTo>
                <a:lnTo>
                  <a:pt x="4027587" y="730671"/>
                </a:lnTo>
                <a:lnTo>
                  <a:pt x="4023569" y="719286"/>
                </a:lnTo>
                <a:lnTo>
                  <a:pt x="4027587" y="684460"/>
                </a:lnTo>
                <a:lnTo>
                  <a:pt x="4019550" y="676423"/>
                </a:lnTo>
                <a:lnTo>
                  <a:pt x="4019550" y="668387"/>
                </a:lnTo>
                <a:lnTo>
                  <a:pt x="4027587" y="661020"/>
                </a:lnTo>
                <a:lnTo>
                  <a:pt x="4202386" y="661020"/>
                </a:lnTo>
                <a:lnTo>
                  <a:pt x="4229844" y="657001"/>
                </a:lnTo>
                <a:cubicBezTo>
                  <a:pt x="4229844" y="663252"/>
                  <a:pt x="4244132" y="674861"/>
                  <a:pt x="4272707" y="691827"/>
                </a:cubicBezTo>
                <a:lnTo>
                  <a:pt x="4288111" y="730671"/>
                </a:lnTo>
                <a:cubicBezTo>
                  <a:pt x="4272483" y="875779"/>
                  <a:pt x="4264671" y="975791"/>
                  <a:pt x="4264671" y="1030709"/>
                </a:cubicBezTo>
                <a:lnTo>
                  <a:pt x="4264671" y="1050131"/>
                </a:lnTo>
                <a:lnTo>
                  <a:pt x="4280074" y="1205508"/>
                </a:lnTo>
                <a:lnTo>
                  <a:pt x="4280074" y="1294581"/>
                </a:lnTo>
                <a:cubicBezTo>
                  <a:pt x="4280074" y="1318245"/>
                  <a:pt x="4302175" y="1330077"/>
                  <a:pt x="4346377" y="1330077"/>
                </a:cubicBezTo>
                <a:lnTo>
                  <a:pt x="4377854" y="1330077"/>
                </a:lnTo>
                <a:cubicBezTo>
                  <a:pt x="4398393" y="1314896"/>
                  <a:pt x="4408661" y="1300609"/>
                  <a:pt x="4408661" y="1287214"/>
                </a:cubicBezTo>
                <a:lnTo>
                  <a:pt x="4408661" y="839837"/>
                </a:lnTo>
                <a:cubicBezTo>
                  <a:pt x="4408661" y="824210"/>
                  <a:pt x="4394374" y="812601"/>
                  <a:pt x="4365799" y="805011"/>
                </a:cubicBezTo>
                <a:cubicBezTo>
                  <a:pt x="4359995" y="796528"/>
                  <a:pt x="4352181" y="763934"/>
                  <a:pt x="4342359" y="707231"/>
                </a:cubicBezTo>
                <a:lnTo>
                  <a:pt x="4339010" y="691827"/>
                </a:lnTo>
                <a:lnTo>
                  <a:pt x="4339010" y="687809"/>
                </a:lnTo>
                <a:lnTo>
                  <a:pt x="4365799" y="657001"/>
                </a:lnTo>
                <a:lnTo>
                  <a:pt x="4404643" y="661020"/>
                </a:lnTo>
                <a:lnTo>
                  <a:pt x="4501753" y="661020"/>
                </a:lnTo>
                <a:cubicBezTo>
                  <a:pt x="4518273" y="661020"/>
                  <a:pt x="4540375" y="654546"/>
                  <a:pt x="4568057" y="641598"/>
                </a:cubicBezTo>
                <a:close/>
                <a:moveTo>
                  <a:pt x="1891531" y="641598"/>
                </a:moveTo>
                <a:lnTo>
                  <a:pt x="1895550" y="641598"/>
                </a:lnTo>
                <a:cubicBezTo>
                  <a:pt x="1900907" y="641598"/>
                  <a:pt x="1906042" y="657001"/>
                  <a:pt x="1910953" y="687809"/>
                </a:cubicBezTo>
                <a:cubicBezTo>
                  <a:pt x="1921223" y="687809"/>
                  <a:pt x="1926357" y="690488"/>
                  <a:pt x="1926357" y="695846"/>
                </a:cubicBezTo>
                <a:lnTo>
                  <a:pt x="1926357" y="703882"/>
                </a:lnTo>
                <a:cubicBezTo>
                  <a:pt x="1926357" y="708794"/>
                  <a:pt x="1922562" y="711249"/>
                  <a:pt x="1914972" y="711249"/>
                </a:cubicBezTo>
                <a:lnTo>
                  <a:pt x="1895550" y="707231"/>
                </a:lnTo>
                <a:lnTo>
                  <a:pt x="1899568" y="1026691"/>
                </a:lnTo>
                <a:lnTo>
                  <a:pt x="1906935" y="1061516"/>
                </a:lnTo>
                <a:lnTo>
                  <a:pt x="1906935" y="1298600"/>
                </a:lnTo>
                <a:cubicBezTo>
                  <a:pt x="1909614" y="1306636"/>
                  <a:pt x="1917427" y="1310655"/>
                  <a:pt x="1930375" y="1310655"/>
                </a:cubicBezTo>
                <a:lnTo>
                  <a:pt x="1949797" y="1310655"/>
                </a:lnTo>
                <a:lnTo>
                  <a:pt x="1981275" y="1302618"/>
                </a:lnTo>
                <a:cubicBezTo>
                  <a:pt x="1995116" y="1302618"/>
                  <a:pt x="2004045" y="1307752"/>
                  <a:pt x="2008064" y="1318022"/>
                </a:cubicBezTo>
                <a:lnTo>
                  <a:pt x="2008064" y="1326058"/>
                </a:lnTo>
                <a:cubicBezTo>
                  <a:pt x="2008064" y="1331416"/>
                  <a:pt x="2004269" y="1334095"/>
                  <a:pt x="1996678" y="1334095"/>
                </a:cubicBezTo>
                <a:lnTo>
                  <a:pt x="1992660" y="1337444"/>
                </a:lnTo>
                <a:lnTo>
                  <a:pt x="1992660" y="1356866"/>
                </a:lnTo>
                <a:lnTo>
                  <a:pt x="1996678" y="1392361"/>
                </a:lnTo>
                <a:lnTo>
                  <a:pt x="1992660" y="1415802"/>
                </a:lnTo>
                <a:lnTo>
                  <a:pt x="1996678" y="1415802"/>
                </a:lnTo>
                <a:cubicBezTo>
                  <a:pt x="2004269" y="1415802"/>
                  <a:pt x="2008064" y="1418257"/>
                  <a:pt x="2008064" y="1423169"/>
                </a:cubicBezTo>
                <a:lnTo>
                  <a:pt x="2008064" y="1431205"/>
                </a:lnTo>
                <a:cubicBezTo>
                  <a:pt x="1997795" y="1437903"/>
                  <a:pt x="1992660" y="1446832"/>
                  <a:pt x="1992660" y="1457994"/>
                </a:cubicBezTo>
                <a:lnTo>
                  <a:pt x="1961853" y="1474068"/>
                </a:lnTo>
                <a:cubicBezTo>
                  <a:pt x="1901577" y="1471389"/>
                  <a:pt x="1856036" y="1466031"/>
                  <a:pt x="1825228" y="1457994"/>
                </a:cubicBezTo>
                <a:lnTo>
                  <a:pt x="1798439" y="1470050"/>
                </a:lnTo>
                <a:cubicBezTo>
                  <a:pt x="1793081" y="1463799"/>
                  <a:pt x="1790403" y="1454646"/>
                  <a:pt x="1790403" y="1442591"/>
                </a:cubicBezTo>
                <a:lnTo>
                  <a:pt x="1783035" y="1442591"/>
                </a:lnTo>
                <a:cubicBezTo>
                  <a:pt x="1766069" y="1468487"/>
                  <a:pt x="1723207" y="1481435"/>
                  <a:pt x="1654448" y="1481435"/>
                </a:cubicBezTo>
                <a:lnTo>
                  <a:pt x="1619622" y="1481435"/>
                </a:lnTo>
                <a:cubicBezTo>
                  <a:pt x="1523628" y="1441251"/>
                  <a:pt x="1475632" y="1406202"/>
                  <a:pt x="1475632" y="1376288"/>
                </a:cubicBezTo>
                <a:cubicBezTo>
                  <a:pt x="1467595" y="1376288"/>
                  <a:pt x="1461121" y="1345257"/>
                  <a:pt x="1456209" y="1283196"/>
                </a:cubicBezTo>
                <a:lnTo>
                  <a:pt x="1436787" y="1216893"/>
                </a:lnTo>
                <a:lnTo>
                  <a:pt x="1432769" y="921543"/>
                </a:lnTo>
                <a:lnTo>
                  <a:pt x="1432769" y="812378"/>
                </a:lnTo>
                <a:cubicBezTo>
                  <a:pt x="1432769" y="804788"/>
                  <a:pt x="1406873" y="800993"/>
                  <a:pt x="1355080" y="800993"/>
                </a:cubicBezTo>
                <a:cubicBezTo>
                  <a:pt x="1349723" y="790724"/>
                  <a:pt x="1347044" y="776436"/>
                  <a:pt x="1347044" y="758130"/>
                </a:cubicBezTo>
                <a:lnTo>
                  <a:pt x="1347044" y="754112"/>
                </a:lnTo>
                <a:lnTo>
                  <a:pt x="1351063" y="730671"/>
                </a:lnTo>
                <a:lnTo>
                  <a:pt x="1347044" y="719286"/>
                </a:lnTo>
                <a:lnTo>
                  <a:pt x="1351063" y="684460"/>
                </a:lnTo>
                <a:lnTo>
                  <a:pt x="1343026" y="676423"/>
                </a:lnTo>
                <a:lnTo>
                  <a:pt x="1343026" y="668387"/>
                </a:lnTo>
                <a:lnTo>
                  <a:pt x="1351063" y="661020"/>
                </a:lnTo>
                <a:lnTo>
                  <a:pt x="1525861" y="661020"/>
                </a:lnTo>
                <a:lnTo>
                  <a:pt x="1553319" y="657001"/>
                </a:lnTo>
                <a:cubicBezTo>
                  <a:pt x="1553319" y="663252"/>
                  <a:pt x="1567607" y="674861"/>
                  <a:pt x="1596182" y="691827"/>
                </a:cubicBezTo>
                <a:lnTo>
                  <a:pt x="1611585" y="730671"/>
                </a:lnTo>
                <a:cubicBezTo>
                  <a:pt x="1595959" y="875779"/>
                  <a:pt x="1588145" y="975791"/>
                  <a:pt x="1588145" y="1030709"/>
                </a:cubicBezTo>
                <a:lnTo>
                  <a:pt x="1588145" y="1050131"/>
                </a:lnTo>
                <a:lnTo>
                  <a:pt x="1603549" y="1205508"/>
                </a:lnTo>
                <a:lnTo>
                  <a:pt x="1603549" y="1294581"/>
                </a:lnTo>
                <a:cubicBezTo>
                  <a:pt x="1603549" y="1318245"/>
                  <a:pt x="1625650" y="1330077"/>
                  <a:pt x="1669852" y="1330077"/>
                </a:cubicBezTo>
                <a:lnTo>
                  <a:pt x="1701329" y="1330077"/>
                </a:lnTo>
                <a:cubicBezTo>
                  <a:pt x="1721867" y="1314896"/>
                  <a:pt x="1732136" y="1300609"/>
                  <a:pt x="1732136" y="1287214"/>
                </a:cubicBezTo>
                <a:lnTo>
                  <a:pt x="1732136" y="839837"/>
                </a:lnTo>
                <a:cubicBezTo>
                  <a:pt x="1732136" y="824210"/>
                  <a:pt x="1717849" y="812601"/>
                  <a:pt x="1689274" y="805011"/>
                </a:cubicBezTo>
                <a:cubicBezTo>
                  <a:pt x="1683469" y="796528"/>
                  <a:pt x="1675656" y="763934"/>
                  <a:pt x="1665833" y="707231"/>
                </a:cubicBezTo>
                <a:lnTo>
                  <a:pt x="1662485" y="691827"/>
                </a:lnTo>
                <a:lnTo>
                  <a:pt x="1662485" y="687809"/>
                </a:lnTo>
                <a:lnTo>
                  <a:pt x="1689274" y="657001"/>
                </a:lnTo>
                <a:lnTo>
                  <a:pt x="1728118" y="661020"/>
                </a:lnTo>
                <a:lnTo>
                  <a:pt x="1825228" y="661020"/>
                </a:lnTo>
                <a:cubicBezTo>
                  <a:pt x="1841748" y="661020"/>
                  <a:pt x="1863849" y="654546"/>
                  <a:pt x="1891531" y="641598"/>
                </a:cubicBezTo>
                <a:close/>
                <a:moveTo>
                  <a:pt x="5804074" y="607442"/>
                </a:moveTo>
                <a:lnTo>
                  <a:pt x="5862340" y="607442"/>
                </a:lnTo>
                <a:cubicBezTo>
                  <a:pt x="5879753" y="616818"/>
                  <a:pt x="5890245" y="627310"/>
                  <a:pt x="5893817" y="638919"/>
                </a:cubicBezTo>
                <a:lnTo>
                  <a:pt x="5897166" y="829121"/>
                </a:lnTo>
                <a:lnTo>
                  <a:pt x="5897166" y="880020"/>
                </a:lnTo>
                <a:lnTo>
                  <a:pt x="5874395" y="942305"/>
                </a:lnTo>
                <a:cubicBezTo>
                  <a:pt x="5874395" y="962843"/>
                  <a:pt x="5866581" y="973112"/>
                  <a:pt x="5850955" y="973112"/>
                </a:cubicBezTo>
                <a:lnTo>
                  <a:pt x="5827514" y="973112"/>
                </a:lnTo>
                <a:cubicBezTo>
                  <a:pt x="5785991" y="973112"/>
                  <a:pt x="5765229" y="955030"/>
                  <a:pt x="5765229" y="918865"/>
                </a:cubicBezTo>
                <a:cubicBezTo>
                  <a:pt x="5756299" y="887611"/>
                  <a:pt x="5746031" y="870644"/>
                  <a:pt x="5734422" y="867965"/>
                </a:cubicBezTo>
                <a:cubicBezTo>
                  <a:pt x="5704508" y="829121"/>
                  <a:pt x="5673253" y="809699"/>
                  <a:pt x="5640661" y="809699"/>
                </a:cubicBezTo>
                <a:lnTo>
                  <a:pt x="5551587" y="809699"/>
                </a:lnTo>
                <a:cubicBezTo>
                  <a:pt x="5518101" y="809699"/>
                  <a:pt x="5476578" y="864170"/>
                  <a:pt x="5427018" y="973112"/>
                </a:cubicBezTo>
                <a:cubicBezTo>
                  <a:pt x="5398443" y="1017761"/>
                  <a:pt x="5384155" y="1056828"/>
                  <a:pt x="5384155" y="1090315"/>
                </a:cubicBezTo>
                <a:lnTo>
                  <a:pt x="5384155" y="1151929"/>
                </a:lnTo>
                <a:cubicBezTo>
                  <a:pt x="5384155" y="1225153"/>
                  <a:pt x="5417865" y="1282303"/>
                  <a:pt x="5485283" y="1323379"/>
                </a:cubicBezTo>
                <a:lnTo>
                  <a:pt x="5558953" y="1342801"/>
                </a:lnTo>
                <a:lnTo>
                  <a:pt x="5605835" y="1342801"/>
                </a:lnTo>
                <a:cubicBezTo>
                  <a:pt x="5659413" y="1342801"/>
                  <a:pt x="5703391" y="1286991"/>
                  <a:pt x="5737771" y="1175370"/>
                </a:cubicBezTo>
                <a:cubicBezTo>
                  <a:pt x="5753397" y="1151706"/>
                  <a:pt x="5761211" y="1136302"/>
                  <a:pt x="5761211" y="1129159"/>
                </a:cubicBezTo>
                <a:lnTo>
                  <a:pt x="5761211" y="1121122"/>
                </a:lnTo>
                <a:cubicBezTo>
                  <a:pt x="5747817" y="1121122"/>
                  <a:pt x="5740003" y="1117327"/>
                  <a:pt x="5737771" y="1109737"/>
                </a:cubicBezTo>
                <a:lnTo>
                  <a:pt x="5737771" y="1101700"/>
                </a:lnTo>
                <a:lnTo>
                  <a:pt x="5761211" y="1086296"/>
                </a:lnTo>
                <a:cubicBezTo>
                  <a:pt x="5761211" y="1070669"/>
                  <a:pt x="5769025" y="1062856"/>
                  <a:pt x="5784652" y="1062856"/>
                </a:cubicBezTo>
                <a:lnTo>
                  <a:pt x="5862340" y="1062856"/>
                </a:lnTo>
                <a:lnTo>
                  <a:pt x="5874395" y="1054819"/>
                </a:lnTo>
                <a:cubicBezTo>
                  <a:pt x="5910560" y="1054819"/>
                  <a:pt x="5928643" y="1066651"/>
                  <a:pt x="5928643" y="1090315"/>
                </a:cubicBezTo>
                <a:lnTo>
                  <a:pt x="5928643" y="1148581"/>
                </a:lnTo>
                <a:cubicBezTo>
                  <a:pt x="5928643" y="1159296"/>
                  <a:pt x="5915695" y="1191667"/>
                  <a:pt x="5889799" y="1245691"/>
                </a:cubicBezTo>
                <a:cubicBezTo>
                  <a:pt x="5889799" y="1306413"/>
                  <a:pt x="5863903" y="1355750"/>
                  <a:pt x="5812111" y="1393701"/>
                </a:cubicBezTo>
                <a:cubicBezTo>
                  <a:pt x="5795591" y="1434777"/>
                  <a:pt x="5751389" y="1455316"/>
                  <a:pt x="5679505" y="1455316"/>
                </a:cubicBezTo>
                <a:lnTo>
                  <a:pt x="5461843" y="1455316"/>
                </a:lnTo>
                <a:cubicBezTo>
                  <a:pt x="5422553" y="1447279"/>
                  <a:pt x="5368081" y="1409774"/>
                  <a:pt x="5298430" y="1342801"/>
                </a:cubicBezTo>
                <a:cubicBezTo>
                  <a:pt x="5256907" y="1275829"/>
                  <a:pt x="5236145" y="1208410"/>
                  <a:pt x="5236145" y="1140544"/>
                </a:cubicBezTo>
                <a:cubicBezTo>
                  <a:pt x="5220519" y="1110630"/>
                  <a:pt x="5212705" y="1084733"/>
                  <a:pt x="5212705" y="1062856"/>
                </a:cubicBezTo>
                <a:lnTo>
                  <a:pt x="5212705" y="1039415"/>
                </a:lnTo>
                <a:cubicBezTo>
                  <a:pt x="5212705" y="990749"/>
                  <a:pt x="5231011" y="941412"/>
                  <a:pt x="5267623" y="891406"/>
                </a:cubicBezTo>
                <a:cubicBezTo>
                  <a:pt x="5292179" y="816396"/>
                  <a:pt x="5318075" y="778892"/>
                  <a:pt x="5345311" y="778892"/>
                </a:cubicBezTo>
                <a:cubicBezTo>
                  <a:pt x="5423445" y="716384"/>
                  <a:pt x="5484391" y="685130"/>
                  <a:pt x="5528146" y="685130"/>
                </a:cubicBezTo>
                <a:cubicBezTo>
                  <a:pt x="5553596" y="661913"/>
                  <a:pt x="5583287" y="650304"/>
                  <a:pt x="5617220" y="650304"/>
                </a:cubicBezTo>
                <a:lnTo>
                  <a:pt x="5640661" y="650304"/>
                </a:lnTo>
                <a:lnTo>
                  <a:pt x="5734422" y="685130"/>
                </a:lnTo>
                <a:lnTo>
                  <a:pt x="5749825" y="685130"/>
                </a:lnTo>
                <a:lnTo>
                  <a:pt x="5749825" y="662359"/>
                </a:lnTo>
                <a:cubicBezTo>
                  <a:pt x="5749825" y="649411"/>
                  <a:pt x="5757639" y="638919"/>
                  <a:pt x="5773266" y="630882"/>
                </a:cubicBezTo>
                <a:cubicBezTo>
                  <a:pt x="5778625" y="615255"/>
                  <a:pt x="5788893" y="607442"/>
                  <a:pt x="5804074" y="607442"/>
                </a:cubicBezTo>
                <a:close/>
                <a:moveTo>
                  <a:pt x="3118024" y="607442"/>
                </a:moveTo>
                <a:lnTo>
                  <a:pt x="3176290" y="607442"/>
                </a:lnTo>
                <a:cubicBezTo>
                  <a:pt x="3193703" y="616818"/>
                  <a:pt x="3204195" y="627310"/>
                  <a:pt x="3207767" y="638919"/>
                </a:cubicBezTo>
                <a:lnTo>
                  <a:pt x="3211116" y="829121"/>
                </a:lnTo>
                <a:lnTo>
                  <a:pt x="3211116" y="880020"/>
                </a:lnTo>
                <a:lnTo>
                  <a:pt x="3188345" y="942305"/>
                </a:lnTo>
                <a:cubicBezTo>
                  <a:pt x="3188345" y="962843"/>
                  <a:pt x="3180532" y="973112"/>
                  <a:pt x="3164905" y="973112"/>
                </a:cubicBezTo>
                <a:lnTo>
                  <a:pt x="3141464" y="973112"/>
                </a:lnTo>
                <a:cubicBezTo>
                  <a:pt x="3099941" y="973112"/>
                  <a:pt x="3079180" y="955030"/>
                  <a:pt x="3079180" y="918865"/>
                </a:cubicBezTo>
                <a:cubicBezTo>
                  <a:pt x="3070250" y="887611"/>
                  <a:pt x="3059981" y="870644"/>
                  <a:pt x="3048372" y="867965"/>
                </a:cubicBezTo>
                <a:cubicBezTo>
                  <a:pt x="3018458" y="829121"/>
                  <a:pt x="2987204" y="809699"/>
                  <a:pt x="2954611" y="809699"/>
                </a:cubicBezTo>
                <a:lnTo>
                  <a:pt x="2865537" y="809699"/>
                </a:lnTo>
                <a:cubicBezTo>
                  <a:pt x="2832051" y="809699"/>
                  <a:pt x="2790527" y="864170"/>
                  <a:pt x="2740968" y="973112"/>
                </a:cubicBezTo>
                <a:cubicBezTo>
                  <a:pt x="2712393" y="1017761"/>
                  <a:pt x="2698105" y="1056828"/>
                  <a:pt x="2698105" y="1090315"/>
                </a:cubicBezTo>
                <a:lnTo>
                  <a:pt x="2698105" y="1151929"/>
                </a:lnTo>
                <a:cubicBezTo>
                  <a:pt x="2698105" y="1225153"/>
                  <a:pt x="2731815" y="1282303"/>
                  <a:pt x="2799234" y="1323379"/>
                </a:cubicBezTo>
                <a:lnTo>
                  <a:pt x="2872904" y="1342801"/>
                </a:lnTo>
                <a:lnTo>
                  <a:pt x="2919785" y="1342801"/>
                </a:lnTo>
                <a:cubicBezTo>
                  <a:pt x="2973363" y="1342801"/>
                  <a:pt x="3017342" y="1286991"/>
                  <a:pt x="3051721" y="1175370"/>
                </a:cubicBezTo>
                <a:cubicBezTo>
                  <a:pt x="3067348" y="1151706"/>
                  <a:pt x="3075161" y="1136302"/>
                  <a:pt x="3075161" y="1129159"/>
                </a:cubicBezTo>
                <a:lnTo>
                  <a:pt x="3075161" y="1121122"/>
                </a:lnTo>
                <a:cubicBezTo>
                  <a:pt x="3061767" y="1121122"/>
                  <a:pt x="3053953" y="1117327"/>
                  <a:pt x="3051721" y="1109737"/>
                </a:cubicBezTo>
                <a:lnTo>
                  <a:pt x="3051721" y="1101700"/>
                </a:lnTo>
                <a:lnTo>
                  <a:pt x="3075161" y="1086296"/>
                </a:lnTo>
                <a:cubicBezTo>
                  <a:pt x="3075161" y="1070669"/>
                  <a:pt x="3082975" y="1062856"/>
                  <a:pt x="3098602" y="1062856"/>
                </a:cubicBezTo>
                <a:lnTo>
                  <a:pt x="3176290" y="1062856"/>
                </a:lnTo>
                <a:lnTo>
                  <a:pt x="3188345" y="1054819"/>
                </a:lnTo>
                <a:cubicBezTo>
                  <a:pt x="3224511" y="1054819"/>
                  <a:pt x="3242593" y="1066651"/>
                  <a:pt x="3242593" y="1090315"/>
                </a:cubicBezTo>
                <a:lnTo>
                  <a:pt x="3242593" y="1148581"/>
                </a:lnTo>
                <a:cubicBezTo>
                  <a:pt x="3242593" y="1159296"/>
                  <a:pt x="3229645" y="1191667"/>
                  <a:pt x="3203749" y="1245691"/>
                </a:cubicBezTo>
                <a:cubicBezTo>
                  <a:pt x="3203749" y="1306413"/>
                  <a:pt x="3177853" y="1355750"/>
                  <a:pt x="3126061" y="1393701"/>
                </a:cubicBezTo>
                <a:cubicBezTo>
                  <a:pt x="3109541" y="1434777"/>
                  <a:pt x="3065339" y="1455316"/>
                  <a:pt x="2993455" y="1455316"/>
                </a:cubicBezTo>
                <a:lnTo>
                  <a:pt x="2775793" y="1455316"/>
                </a:lnTo>
                <a:cubicBezTo>
                  <a:pt x="2736503" y="1447279"/>
                  <a:pt x="2682032" y="1409774"/>
                  <a:pt x="2612380" y="1342801"/>
                </a:cubicBezTo>
                <a:cubicBezTo>
                  <a:pt x="2570857" y="1275829"/>
                  <a:pt x="2550096" y="1208410"/>
                  <a:pt x="2550096" y="1140544"/>
                </a:cubicBezTo>
                <a:cubicBezTo>
                  <a:pt x="2534469" y="1110630"/>
                  <a:pt x="2526655" y="1084733"/>
                  <a:pt x="2526655" y="1062856"/>
                </a:cubicBezTo>
                <a:lnTo>
                  <a:pt x="2526655" y="1039415"/>
                </a:lnTo>
                <a:cubicBezTo>
                  <a:pt x="2526655" y="990749"/>
                  <a:pt x="2544961" y="941412"/>
                  <a:pt x="2581573" y="891406"/>
                </a:cubicBezTo>
                <a:cubicBezTo>
                  <a:pt x="2606129" y="816396"/>
                  <a:pt x="2632025" y="778892"/>
                  <a:pt x="2659261" y="778892"/>
                </a:cubicBezTo>
                <a:cubicBezTo>
                  <a:pt x="2737396" y="716384"/>
                  <a:pt x="2798341" y="685130"/>
                  <a:pt x="2842097" y="685130"/>
                </a:cubicBezTo>
                <a:cubicBezTo>
                  <a:pt x="2867546" y="661913"/>
                  <a:pt x="2897237" y="650304"/>
                  <a:pt x="2931170" y="650304"/>
                </a:cubicBezTo>
                <a:lnTo>
                  <a:pt x="2954611" y="650304"/>
                </a:lnTo>
                <a:lnTo>
                  <a:pt x="3048372" y="685130"/>
                </a:lnTo>
                <a:lnTo>
                  <a:pt x="3063776" y="685130"/>
                </a:lnTo>
                <a:lnTo>
                  <a:pt x="3063776" y="662359"/>
                </a:lnTo>
                <a:cubicBezTo>
                  <a:pt x="3063776" y="649411"/>
                  <a:pt x="3071589" y="638919"/>
                  <a:pt x="3087217" y="630882"/>
                </a:cubicBezTo>
                <a:cubicBezTo>
                  <a:pt x="3092574" y="615255"/>
                  <a:pt x="3102843" y="607442"/>
                  <a:pt x="3118024" y="607442"/>
                </a:cubicBezTo>
                <a:close/>
                <a:moveTo>
                  <a:pt x="8312125" y="528414"/>
                </a:moveTo>
                <a:cubicBezTo>
                  <a:pt x="8300963" y="531539"/>
                  <a:pt x="8295382" y="534888"/>
                  <a:pt x="8295382" y="538460"/>
                </a:cubicBezTo>
                <a:lnTo>
                  <a:pt x="8320162" y="538460"/>
                </a:lnTo>
                <a:lnTo>
                  <a:pt x="8320162" y="535111"/>
                </a:lnTo>
                <a:close/>
                <a:moveTo>
                  <a:pt x="8326189" y="397817"/>
                </a:moveTo>
                <a:lnTo>
                  <a:pt x="8326189" y="417239"/>
                </a:lnTo>
                <a:lnTo>
                  <a:pt x="8330208" y="417239"/>
                </a:lnTo>
                <a:lnTo>
                  <a:pt x="8330208" y="397817"/>
                </a:lnTo>
                <a:close/>
                <a:moveTo>
                  <a:pt x="9560570" y="393799"/>
                </a:moveTo>
                <a:lnTo>
                  <a:pt x="9553203" y="401836"/>
                </a:lnTo>
                <a:lnTo>
                  <a:pt x="9553203" y="506983"/>
                </a:lnTo>
                <a:lnTo>
                  <a:pt x="9549185" y="689818"/>
                </a:lnTo>
                <a:lnTo>
                  <a:pt x="9537799" y="701203"/>
                </a:lnTo>
                <a:lnTo>
                  <a:pt x="9517707" y="697185"/>
                </a:lnTo>
                <a:lnTo>
                  <a:pt x="9471496" y="701203"/>
                </a:lnTo>
                <a:lnTo>
                  <a:pt x="9471496" y="763488"/>
                </a:lnTo>
                <a:cubicBezTo>
                  <a:pt x="9474175" y="771525"/>
                  <a:pt x="9481989" y="775543"/>
                  <a:pt x="9494937" y="775543"/>
                </a:cubicBezTo>
                <a:lnTo>
                  <a:pt x="9498285" y="775543"/>
                </a:lnTo>
                <a:lnTo>
                  <a:pt x="9541148" y="759470"/>
                </a:lnTo>
                <a:lnTo>
                  <a:pt x="9560570" y="782910"/>
                </a:lnTo>
                <a:lnTo>
                  <a:pt x="9560570" y="802332"/>
                </a:lnTo>
                <a:lnTo>
                  <a:pt x="9553203" y="814387"/>
                </a:lnTo>
                <a:lnTo>
                  <a:pt x="9553203" y="985167"/>
                </a:lnTo>
                <a:cubicBezTo>
                  <a:pt x="9563472" y="1032495"/>
                  <a:pt x="9568607" y="1097458"/>
                  <a:pt x="9568607" y="1180058"/>
                </a:cubicBezTo>
                <a:lnTo>
                  <a:pt x="9564588" y="1277168"/>
                </a:lnTo>
                <a:lnTo>
                  <a:pt x="9568607" y="1303957"/>
                </a:lnTo>
                <a:lnTo>
                  <a:pt x="9560570" y="1327398"/>
                </a:lnTo>
                <a:lnTo>
                  <a:pt x="9560570" y="1335434"/>
                </a:lnTo>
                <a:cubicBezTo>
                  <a:pt x="9579769" y="1395263"/>
                  <a:pt x="9601870" y="1425178"/>
                  <a:pt x="9626873" y="1425178"/>
                </a:cubicBezTo>
                <a:cubicBezTo>
                  <a:pt x="9626873" y="1432322"/>
                  <a:pt x="9654108" y="1437456"/>
                  <a:pt x="9708579" y="1440582"/>
                </a:cubicBezTo>
                <a:cubicBezTo>
                  <a:pt x="9746531" y="1440582"/>
                  <a:pt x="9775106" y="1431429"/>
                  <a:pt x="9794304" y="1413123"/>
                </a:cubicBezTo>
                <a:cubicBezTo>
                  <a:pt x="9807252" y="1413123"/>
                  <a:pt x="9813727" y="1407988"/>
                  <a:pt x="9813727" y="1397719"/>
                </a:cubicBezTo>
                <a:cubicBezTo>
                  <a:pt x="9810601" y="1383878"/>
                  <a:pt x="9798993" y="1368251"/>
                  <a:pt x="9778901" y="1350838"/>
                </a:cubicBezTo>
                <a:cubicBezTo>
                  <a:pt x="9763720" y="1366465"/>
                  <a:pt x="9736485" y="1378074"/>
                  <a:pt x="9697194" y="1385664"/>
                </a:cubicBezTo>
                <a:lnTo>
                  <a:pt x="9665717" y="1385664"/>
                </a:lnTo>
                <a:cubicBezTo>
                  <a:pt x="9626873" y="1385664"/>
                  <a:pt x="9607451" y="1336551"/>
                  <a:pt x="9607451" y="1238324"/>
                </a:cubicBezTo>
                <a:lnTo>
                  <a:pt x="9607451" y="958378"/>
                </a:lnTo>
                <a:lnTo>
                  <a:pt x="9611469" y="786928"/>
                </a:lnTo>
                <a:lnTo>
                  <a:pt x="9607451" y="767506"/>
                </a:lnTo>
                <a:lnTo>
                  <a:pt x="9622854" y="756121"/>
                </a:lnTo>
                <a:lnTo>
                  <a:pt x="9626873" y="756121"/>
                </a:lnTo>
                <a:cubicBezTo>
                  <a:pt x="9632231" y="756121"/>
                  <a:pt x="9634910" y="761256"/>
                  <a:pt x="9634910" y="771525"/>
                </a:cubicBezTo>
                <a:lnTo>
                  <a:pt x="9638928" y="775543"/>
                </a:lnTo>
                <a:lnTo>
                  <a:pt x="9650313" y="775543"/>
                </a:lnTo>
                <a:lnTo>
                  <a:pt x="9747424" y="778892"/>
                </a:lnTo>
                <a:lnTo>
                  <a:pt x="9751442" y="775543"/>
                </a:lnTo>
                <a:lnTo>
                  <a:pt x="9751442" y="763488"/>
                </a:lnTo>
                <a:lnTo>
                  <a:pt x="9740057" y="752103"/>
                </a:lnTo>
                <a:lnTo>
                  <a:pt x="9743405" y="736699"/>
                </a:lnTo>
                <a:cubicBezTo>
                  <a:pt x="9743405" y="720179"/>
                  <a:pt x="9736931" y="705891"/>
                  <a:pt x="9723983" y="693836"/>
                </a:cubicBezTo>
                <a:lnTo>
                  <a:pt x="9646295" y="693836"/>
                </a:lnTo>
                <a:cubicBezTo>
                  <a:pt x="9632007" y="693836"/>
                  <a:pt x="9620399" y="686023"/>
                  <a:pt x="9611469" y="670396"/>
                </a:cubicBezTo>
                <a:lnTo>
                  <a:pt x="9611469" y="662359"/>
                </a:lnTo>
                <a:cubicBezTo>
                  <a:pt x="9611469" y="657448"/>
                  <a:pt x="9616604" y="654992"/>
                  <a:pt x="9626873" y="654992"/>
                </a:cubicBezTo>
                <a:lnTo>
                  <a:pt x="9630891" y="650974"/>
                </a:lnTo>
                <a:lnTo>
                  <a:pt x="9630891" y="494928"/>
                </a:lnTo>
                <a:cubicBezTo>
                  <a:pt x="9624194" y="430187"/>
                  <a:pt x="9615041" y="397817"/>
                  <a:pt x="9603432" y="397817"/>
                </a:cubicBezTo>
                <a:lnTo>
                  <a:pt x="9572625" y="393799"/>
                </a:lnTo>
                <a:close/>
                <a:moveTo>
                  <a:pt x="8373070" y="393799"/>
                </a:moveTo>
                <a:cubicBezTo>
                  <a:pt x="8373070" y="400496"/>
                  <a:pt x="8369052" y="408310"/>
                  <a:pt x="8361015" y="417239"/>
                </a:cubicBezTo>
                <a:lnTo>
                  <a:pt x="8361015" y="444698"/>
                </a:lnTo>
                <a:lnTo>
                  <a:pt x="8423300" y="456083"/>
                </a:lnTo>
                <a:lnTo>
                  <a:pt x="8442722" y="452065"/>
                </a:lnTo>
                <a:lnTo>
                  <a:pt x="8466162" y="510331"/>
                </a:lnTo>
                <a:lnTo>
                  <a:pt x="8465493" y="548506"/>
                </a:lnTo>
                <a:lnTo>
                  <a:pt x="8427988" y="548506"/>
                </a:lnTo>
                <a:lnTo>
                  <a:pt x="8427988" y="550515"/>
                </a:lnTo>
                <a:lnTo>
                  <a:pt x="8415933" y="560561"/>
                </a:lnTo>
                <a:lnTo>
                  <a:pt x="8394502" y="556542"/>
                </a:lnTo>
                <a:lnTo>
                  <a:pt x="8344942" y="560561"/>
                </a:lnTo>
                <a:lnTo>
                  <a:pt x="8344942" y="611460"/>
                </a:lnTo>
                <a:cubicBezTo>
                  <a:pt x="8345835" y="612799"/>
                  <a:pt x="8346951" y="614139"/>
                  <a:pt x="8348290" y="615478"/>
                </a:cubicBezTo>
                <a:lnTo>
                  <a:pt x="8393832" y="615478"/>
                </a:lnTo>
                <a:lnTo>
                  <a:pt x="8419281" y="608111"/>
                </a:lnTo>
                <a:lnTo>
                  <a:pt x="8427318" y="615478"/>
                </a:lnTo>
                <a:lnTo>
                  <a:pt x="8464153" y="615478"/>
                </a:lnTo>
                <a:lnTo>
                  <a:pt x="8462144" y="744066"/>
                </a:lnTo>
                <a:lnTo>
                  <a:pt x="8450759" y="759470"/>
                </a:lnTo>
                <a:cubicBezTo>
                  <a:pt x="8441829" y="759470"/>
                  <a:pt x="8406780" y="745182"/>
                  <a:pt x="8345611" y="716607"/>
                </a:cubicBezTo>
                <a:cubicBezTo>
                  <a:pt x="8317929" y="709017"/>
                  <a:pt x="8284220" y="705222"/>
                  <a:pt x="8244483" y="705222"/>
                </a:cubicBezTo>
                <a:lnTo>
                  <a:pt x="8229079" y="709240"/>
                </a:lnTo>
                <a:lnTo>
                  <a:pt x="8225061" y="705222"/>
                </a:lnTo>
                <a:cubicBezTo>
                  <a:pt x="8157195" y="705222"/>
                  <a:pt x="8098929" y="742726"/>
                  <a:pt x="8050262" y="817736"/>
                </a:cubicBezTo>
                <a:cubicBezTo>
                  <a:pt x="8010971" y="888280"/>
                  <a:pt x="7991326" y="968648"/>
                  <a:pt x="7991326" y="1058837"/>
                </a:cubicBezTo>
                <a:cubicBezTo>
                  <a:pt x="7991326" y="1156171"/>
                  <a:pt x="8000479" y="1218456"/>
                  <a:pt x="8018785" y="1245691"/>
                </a:cubicBezTo>
                <a:cubicBezTo>
                  <a:pt x="8046913" y="1314896"/>
                  <a:pt x="8087097" y="1362893"/>
                  <a:pt x="8139336" y="1389682"/>
                </a:cubicBezTo>
                <a:lnTo>
                  <a:pt x="8217024" y="1417141"/>
                </a:lnTo>
                <a:lnTo>
                  <a:pt x="8221042" y="1413123"/>
                </a:lnTo>
                <a:lnTo>
                  <a:pt x="8225061" y="1413123"/>
                </a:lnTo>
                <a:lnTo>
                  <a:pt x="8287345" y="1417141"/>
                </a:lnTo>
                <a:lnTo>
                  <a:pt x="8369052" y="1409104"/>
                </a:lnTo>
                <a:cubicBezTo>
                  <a:pt x="8373963" y="1409104"/>
                  <a:pt x="8393385" y="1389682"/>
                  <a:pt x="8427318" y="1350838"/>
                </a:cubicBezTo>
                <a:lnTo>
                  <a:pt x="8438703" y="1346820"/>
                </a:lnTo>
                <a:cubicBezTo>
                  <a:pt x="8454330" y="1350392"/>
                  <a:pt x="8462144" y="1358205"/>
                  <a:pt x="8462144" y="1370260"/>
                </a:cubicBezTo>
                <a:lnTo>
                  <a:pt x="8458126" y="1393701"/>
                </a:lnTo>
                <a:lnTo>
                  <a:pt x="8474199" y="1405086"/>
                </a:lnTo>
                <a:lnTo>
                  <a:pt x="8578676" y="1405086"/>
                </a:lnTo>
                <a:lnTo>
                  <a:pt x="8606135" y="1409104"/>
                </a:lnTo>
                <a:lnTo>
                  <a:pt x="8614172" y="1397719"/>
                </a:lnTo>
                <a:lnTo>
                  <a:pt x="8614172" y="1385664"/>
                </a:lnTo>
                <a:lnTo>
                  <a:pt x="8610153" y="1366242"/>
                </a:lnTo>
                <a:lnTo>
                  <a:pt x="8602117" y="1366242"/>
                </a:lnTo>
                <a:lnTo>
                  <a:pt x="8563273" y="1362224"/>
                </a:lnTo>
                <a:lnTo>
                  <a:pt x="8543851" y="1366242"/>
                </a:lnTo>
                <a:cubicBezTo>
                  <a:pt x="8517954" y="1358652"/>
                  <a:pt x="8505006" y="1340569"/>
                  <a:pt x="8505006" y="1311994"/>
                </a:cubicBezTo>
                <a:lnTo>
                  <a:pt x="8505006" y="1191443"/>
                </a:lnTo>
                <a:cubicBezTo>
                  <a:pt x="8505006" y="1172691"/>
                  <a:pt x="8507685" y="1158403"/>
                  <a:pt x="8513043" y="1148581"/>
                </a:cubicBezTo>
                <a:lnTo>
                  <a:pt x="8509025" y="934268"/>
                </a:lnTo>
                <a:lnTo>
                  <a:pt x="8512373" y="604763"/>
                </a:lnTo>
                <a:cubicBezTo>
                  <a:pt x="8516392" y="605209"/>
                  <a:pt x="8518624" y="608781"/>
                  <a:pt x="8519071" y="615478"/>
                </a:cubicBezTo>
                <a:lnTo>
                  <a:pt x="8642970" y="615478"/>
                </a:lnTo>
                <a:lnTo>
                  <a:pt x="8642970" y="611460"/>
                </a:lnTo>
                <a:lnTo>
                  <a:pt x="8630915" y="601414"/>
                </a:lnTo>
                <a:lnTo>
                  <a:pt x="8634933" y="588689"/>
                </a:lnTo>
                <a:cubicBezTo>
                  <a:pt x="8634933" y="575741"/>
                  <a:pt x="8628013" y="564133"/>
                  <a:pt x="8614172" y="553863"/>
                </a:cubicBezTo>
                <a:lnTo>
                  <a:pt x="8531795" y="553863"/>
                </a:lnTo>
                <a:cubicBezTo>
                  <a:pt x="8525098" y="553863"/>
                  <a:pt x="8518847" y="552747"/>
                  <a:pt x="8513043" y="550515"/>
                </a:cubicBezTo>
                <a:lnTo>
                  <a:pt x="8513043" y="533772"/>
                </a:lnTo>
                <a:lnTo>
                  <a:pt x="8524428" y="456083"/>
                </a:lnTo>
                <a:lnTo>
                  <a:pt x="8524428" y="409203"/>
                </a:lnTo>
                <a:lnTo>
                  <a:pt x="8509025" y="393799"/>
                </a:lnTo>
                <a:close/>
                <a:moveTo>
                  <a:pt x="8450759" y="343569"/>
                </a:moveTo>
                <a:lnTo>
                  <a:pt x="8513043" y="343569"/>
                </a:lnTo>
                <a:cubicBezTo>
                  <a:pt x="8543851" y="343569"/>
                  <a:pt x="8559254" y="362992"/>
                  <a:pt x="8559254" y="401836"/>
                </a:cubicBezTo>
                <a:lnTo>
                  <a:pt x="8567291" y="440680"/>
                </a:lnTo>
                <a:lnTo>
                  <a:pt x="8563273" y="456083"/>
                </a:lnTo>
                <a:lnTo>
                  <a:pt x="8568630" y="525065"/>
                </a:lnTo>
                <a:lnTo>
                  <a:pt x="8614172" y="522386"/>
                </a:lnTo>
                <a:lnTo>
                  <a:pt x="8630915" y="525735"/>
                </a:lnTo>
                <a:cubicBezTo>
                  <a:pt x="8632254" y="519038"/>
                  <a:pt x="8633817" y="513903"/>
                  <a:pt x="8635603" y="510331"/>
                </a:cubicBezTo>
                <a:lnTo>
                  <a:pt x="8671768" y="510331"/>
                </a:lnTo>
                <a:cubicBezTo>
                  <a:pt x="8677573" y="513903"/>
                  <a:pt x="8680475" y="517922"/>
                  <a:pt x="8680475" y="522386"/>
                </a:cubicBezTo>
                <a:lnTo>
                  <a:pt x="8693200" y="535111"/>
                </a:lnTo>
                <a:lnTo>
                  <a:pt x="8693200" y="541139"/>
                </a:lnTo>
                <a:lnTo>
                  <a:pt x="8680475" y="553863"/>
                </a:lnTo>
                <a:lnTo>
                  <a:pt x="8680475" y="601414"/>
                </a:lnTo>
                <a:lnTo>
                  <a:pt x="8693200" y="614139"/>
                </a:lnTo>
                <a:lnTo>
                  <a:pt x="8693200" y="620836"/>
                </a:lnTo>
                <a:cubicBezTo>
                  <a:pt x="8693200" y="624855"/>
                  <a:pt x="8688958" y="626864"/>
                  <a:pt x="8680475" y="626864"/>
                </a:cubicBezTo>
                <a:cubicBezTo>
                  <a:pt x="8674224" y="646063"/>
                  <a:pt x="8668643" y="655662"/>
                  <a:pt x="8663732" y="655662"/>
                </a:cubicBezTo>
                <a:lnTo>
                  <a:pt x="8614172" y="646286"/>
                </a:lnTo>
                <a:lnTo>
                  <a:pt x="8578007" y="646286"/>
                </a:lnTo>
                <a:lnTo>
                  <a:pt x="8578676" y="654323"/>
                </a:lnTo>
                <a:lnTo>
                  <a:pt x="8578676" y="666378"/>
                </a:lnTo>
                <a:cubicBezTo>
                  <a:pt x="8578676" y="700757"/>
                  <a:pt x="8572202" y="740941"/>
                  <a:pt x="8559254" y="786928"/>
                </a:cubicBezTo>
                <a:lnTo>
                  <a:pt x="8555906" y="833140"/>
                </a:lnTo>
                <a:lnTo>
                  <a:pt x="8555906" y="1070892"/>
                </a:lnTo>
                <a:lnTo>
                  <a:pt x="8563273" y="1133177"/>
                </a:lnTo>
                <a:lnTo>
                  <a:pt x="8563273" y="1299939"/>
                </a:lnTo>
                <a:lnTo>
                  <a:pt x="8582695" y="1299939"/>
                </a:lnTo>
                <a:cubicBezTo>
                  <a:pt x="8588052" y="1299939"/>
                  <a:pt x="8590731" y="1294804"/>
                  <a:pt x="8590731" y="1284535"/>
                </a:cubicBezTo>
                <a:lnTo>
                  <a:pt x="8594750" y="1280517"/>
                </a:lnTo>
                <a:lnTo>
                  <a:pt x="8606135" y="1280517"/>
                </a:lnTo>
                <a:cubicBezTo>
                  <a:pt x="8640514" y="1307306"/>
                  <a:pt x="8659936" y="1330746"/>
                  <a:pt x="8664401" y="1350838"/>
                </a:cubicBezTo>
                <a:lnTo>
                  <a:pt x="8664401" y="1358205"/>
                </a:lnTo>
                <a:cubicBezTo>
                  <a:pt x="8661722" y="1366242"/>
                  <a:pt x="8653909" y="1370260"/>
                  <a:pt x="8640961" y="1370260"/>
                </a:cubicBezTo>
                <a:lnTo>
                  <a:pt x="8640961" y="1417141"/>
                </a:lnTo>
                <a:cubicBezTo>
                  <a:pt x="8656588" y="1418481"/>
                  <a:pt x="8664401" y="1422276"/>
                  <a:pt x="8664401" y="1428526"/>
                </a:cubicBezTo>
                <a:lnTo>
                  <a:pt x="8664401" y="1436563"/>
                </a:lnTo>
                <a:lnTo>
                  <a:pt x="8629576" y="1459334"/>
                </a:lnTo>
                <a:lnTo>
                  <a:pt x="8606135" y="1455985"/>
                </a:lnTo>
                <a:cubicBezTo>
                  <a:pt x="8592741" y="1463575"/>
                  <a:pt x="8579793" y="1467371"/>
                  <a:pt x="8567291" y="1467371"/>
                </a:cubicBezTo>
                <a:lnTo>
                  <a:pt x="8470181" y="1467371"/>
                </a:lnTo>
                <a:lnTo>
                  <a:pt x="8454777" y="1479426"/>
                </a:lnTo>
                <a:lnTo>
                  <a:pt x="8446740" y="1479426"/>
                </a:lnTo>
                <a:cubicBezTo>
                  <a:pt x="8439150" y="1476747"/>
                  <a:pt x="8435355" y="1468933"/>
                  <a:pt x="8435355" y="1455985"/>
                </a:cubicBezTo>
                <a:lnTo>
                  <a:pt x="8435355" y="1420490"/>
                </a:lnTo>
                <a:cubicBezTo>
                  <a:pt x="8417049" y="1446386"/>
                  <a:pt x="8379321" y="1459334"/>
                  <a:pt x="8322171" y="1459334"/>
                </a:cubicBezTo>
                <a:lnTo>
                  <a:pt x="8310786" y="1463352"/>
                </a:lnTo>
                <a:lnTo>
                  <a:pt x="8127950" y="1459334"/>
                </a:lnTo>
                <a:cubicBezTo>
                  <a:pt x="8053387" y="1430312"/>
                  <a:pt x="8006730" y="1395487"/>
                  <a:pt x="7987977" y="1354857"/>
                </a:cubicBezTo>
                <a:cubicBezTo>
                  <a:pt x="7973690" y="1340569"/>
                  <a:pt x="7963198" y="1304181"/>
                  <a:pt x="7956500" y="1245691"/>
                </a:cubicBezTo>
                <a:cubicBezTo>
                  <a:pt x="7956500" y="1230511"/>
                  <a:pt x="7946231" y="1187648"/>
                  <a:pt x="7925693" y="1117104"/>
                </a:cubicBezTo>
                <a:lnTo>
                  <a:pt x="7925693" y="1086296"/>
                </a:lnTo>
                <a:cubicBezTo>
                  <a:pt x="7940427" y="988516"/>
                  <a:pt x="7957170" y="917079"/>
                  <a:pt x="7975922" y="871984"/>
                </a:cubicBezTo>
                <a:cubicBezTo>
                  <a:pt x="7975922" y="812601"/>
                  <a:pt x="7990210" y="772418"/>
                  <a:pt x="8018785" y="751433"/>
                </a:cubicBezTo>
                <a:cubicBezTo>
                  <a:pt x="8084865" y="684014"/>
                  <a:pt x="8129067" y="650304"/>
                  <a:pt x="8151391" y="650304"/>
                </a:cubicBezTo>
                <a:lnTo>
                  <a:pt x="8162776" y="650304"/>
                </a:lnTo>
                <a:cubicBezTo>
                  <a:pt x="8183314" y="650304"/>
                  <a:pt x="8224837" y="656778"/>
                  <a:pt x="8287345" y="669726"/>
                </a:cubicBezTo>
                <a:lnTo>
                  <a:pt x="8326189" y="662359"/>
                </a:lnTo>
                <a:lnTo>
                  <a:pt x="8384456" y="673745"/>
                </a:lnTo>
                <a:lnTo>
                  <a:pt x="8423300" y="673745"/>
                </a:lnTo>
                <a:lnTo>
                  <a:pt x="8423300" y="658341"/>
                </a:lnTo>
                <a:lnTo>
                  <a:pt x="8303419" y="658341"/>
                </a:lnTo>
                <a:lnTo>
                  <a:pt x="8274620" y="646286"/>
                </a:lnTo>
                <a:lnTo>
                  <a:pt x="8274620" y="636240"/>
                </a:lnTo>
                <a:cubicBezTo>
                  <a:pt x="8274620" y="632222"/>
                  <a:pt x="8278639" y="630212"/>
                  <a:pt x="8286676" y="630212"/>
                </a:cubicBezTo>
                <a:lnTo>
                  <a:pt x="8291364" y="626864"/>
                </a:lnTo>
                <a:lnTo>
                  <a:pt x="8291364" y="620836"/>
                </a:lnTo>
                <a:cubicBezTo>
                  <a:pt x="8277523" y="586457"/>
                  <a:pt x="8270602" y="555873"/>
                  <a:pt x="8270602" y="529084"/>
                </a:cubicBezTo>
                <a:cubicBezTo>
                  <a:pt x="8281318" y="520600"/>
                  <a:pt x="8292926" y="514350"/>
                  <a:pt x="8305428" y="510331"/>
                </a:cubicBezTo>
                <a:lnTo>
                  <a:pt x="8399859" y="510331"/>
                </a:lnTo>
                <a:lnTo>
                  <a:pt x="8399859" y="494928"/>
                </a:lnTo>
                <a:lnTo>
                  <a:pt x="8392492" y="486891"/>
                </a:lnTo>
                <a:cubicBezTo>
                  <a:pt x="8375972" y="486891"/>
                  <a:pt x="8357667" y="490909"/>
                  <a:pt x="8337575" y="498946"/>
                </a:cubicBezTo>
                <a:cubicBezTo>
                  <a:pt x="8318822" y="498946"/>
                  <a:pt x="8304758" y="465236"/>
                  <a:pt x="8295382" y="397817"/>
                </a:cubicBezTo>
                <a:cubicBezTo>
                  <a:pt x="8295382" y="361652"/>
                  <a:pt x="8347174" y="343569"/>
                  <a:pt x="8450759" y="343569"/>
                </a:cubicBezTo>
                <a:close/>
                <a:moveTo>
                  <a:pt x="6343353" y="335533"/>
                </a:moveTo>
                <a:cubicBezTo>
                  <a:pt x="6250483" y="435545"/>
                  <a:pt x="6204049" y="493365"/>
                  <a:pt x="6204049" y="508992"/>
                </a:cubicBezTo>
                <a:cubicBezTo>
                  <a:pt x="6179493" y="545603"/>
                  <a:pt x="6167214" y="566588"/>
                  <a:pt x="6167214" y="571946"/>
                </a:cubicBezTo>
                <a:cubicBezTo>
                  <a:pt x="6184627" y="579090"/>
                  <a:pt x="6196682" y="582662"/>
                  <a:pt x="6203379" y="582662"/>
                </a:cubicBezTo>
                <a:lnTo>
                  <a:pt x="6213425" y="582662"/>
                </a:lnTo>
                <a:cubicBezTo>
                  <a:pt x="6226373" y="575072"/>
                  <a:pt x="6251153" y="538013"/>
                  <a:pt x="6287765" y="471487"/>
                </a:cubicBezTo>
                <a:cubicBezTo>
                  <a:pt x="6306964" y="442019"/>
                  <a:pt x="6320135" y="418579"/>
                  <a:pt x="6327279" y="401166"/>
                </a:cubicBezTo>
                <a:lnTo>
                  <a:pt x="6337325" y="401166"/>
                </a:lnTo>
                <a:cubicBezTo>
                  <a:pt x="6346255" y="405184"/>
                  <a:pt x="6370588" y="433090"/>
                  <a:pt x="6410325" y="484882"/>
                </a:cubicBezTo>
                <a:cubicBezTo>
                  <a:pt x="6459885" y="533995"/>
                  <a:pt x="6484665" y="560338"/>
                  <a:pt x="6484665" y="563909"/>
                </a:cubicBezTo>
                <a:lnTo>
                  <a:pt x="6499399" y="563909"/>
                </a:lnTo>
                <a:cubicBezTo>
                  <a:pt x="6515025" y="563909"/>
                  <a:pt x="6532885" y="547613"/>
                  <a:pt x="6552977" y="515019"/>
                </a:cubicBezTo>
                <a:lnTo>
                  <a:pt x="6421711" y="411212"/>
                </a:lnTo>
                <a:close/>
                <a:moveTo>
                  <a:pt x="3657303" y="335533"/>
                </a:moveTo>
                <a:cubicBezTo>
                  <a:pt x="3564434" y="435545"/>
                  <a:pt x="3517999" y="493365"/>
                  <a:pt x="3517999" y="508992"/>
                </a:cubicBezTo>
                <a:cubicBezTo>
                  <a:pt x="3493443" y="545603"/>
                  <a:pt x="3481165" y="566588"/>
                  <a:pt x="3481165" y="571946"/>
                </a:cubicBezTo>
                <a:cubicBezTo>
                  <a:pt x="3498577" y="579090"/>
                  <a:pt x="3510633" y="582662"/>
                  <a:pt x="3517329" y="582662"/>
                </a:cubicBezTo>
                <a:lnTo>
                  <a:pt x="3527375" y="582662"/>
                </a:lnTo>
                <a:cubicBezTo>
                  <a:pt x="3540323" y="575072"/>
                  <a:pt x="3565103" y="538013"/>
                  <a:pt x="3601715" y="471487"/>
                </a:cubicBezTo>
                <a:cubicBezTo>
                  <a:pt x="3620914" y="442019"/>
                  <a:pt x="3634085" y="418579"/>
                  <a:pt x="3641229" y="401166"/>
                </a:cubicBezTo>
                <a:lnTo>
                  <a:pt x="3651275" y="401166"/>
                </a:lnTo>
                <a:cubicBezTo>
                  <a:pt x="3660205" y="405184"/>
                  <a:pt x="3684538" y="433090"/>
                  <a:pt x="3724275" y="484882"/>
                </a:cubicBezTo>
                <a:cubicBezTo>
                  <a:pt x="3773835" y="533995"/>
                  <a:pt x="3798615" y="560338"/>
                  <a:pt x="3798615" y="563909"/>
                </a:cubicBezTo>
                <a:lnTo>
                  <a:pt x="3813349" y="563909"/>
                </a:lnTo>
                <a:cubicBezTo>
                  <a:pt x="3828976" y="563909"/>
                  <a:pt x="3846835" y="547613"/>
                  <a:pt x="3866927" y="515019"/>
                </a:cubicBezTo>
                <a:lnTo>
                  <a:pt x="3735661" y="411212"/>
                </a:lnTo>
                <a:close/>
                <a:moveTo>
                  <a:pt x="955329" y="335533"/>
                </a:moveTo>
                <a:cubicBezTo>
                  <a:pt x="862459" y="435545"/>
                  <a:pt x="816026" y="493365"/>
                  <a:pt x="816026" y="508992"/>
                </a:cubicBezTo>
                <a:cubicBezTo>
                  <a:pt x="791468" y="545603"/>
                  <a:pt x="779190" y="566588"/>
                  <a:pt x="779190" y="571946"/>
                </a:cubicBezTo>
                <a:cubicBezTo>
                  <a:pt x="796157" y="579090"/>
                  <a:pt x="807989" y="582662"/>
                  <a:pt x="814686" y="582662"/>
                </a:cubicBezTo>
                <a:lnTo>
                  <a:pt x="825402" y="582662"/>
                </a:lnTo>
                <a:cubicBezTo>
                  <a:pt x="838349" y="575072"/>
                  <a:pt x="862906" y="538013"/>
                  <a:pt x="899072" y="471487"/>
                </a:cubicBezTo>
                <a:cubicBezTo>
                  <a:pt x="918716" y="442019"/>
                  <a:pt x="932112" y="418579"/>
                  <a:pt x="939255" y="401166"/>
                </a:cubicBezTo>
                <a:lnTo>
                  <a:pt x="948631" y="401166"/>
                </a:lnTo>
                <a:cubicBezTo>
                  <a:pt x="957561" y="405184"/>
                  <a:pt x="981894" y="433090"/>
                  <a:pt x="1021632" y="484882"/>
                </a:cubicBezTo>
                <a:cubicBezTo>
                  <a:pt x="1071638" y="533995"/>
                  <a:pt x="1096640" y="560338"/>
                  <a:pt x="1096640" y="563909"/>
                </a:cubicBezTo>
                <a:lnTo>
                  <a:pt x="1111374" y="563909"/>
                </a:lnTo>
                <a:cubicBezTo>
                  <a:pt x="1127001" y="563909"/>
                  <a:pt x="1144637" y="547613"/>
                  <a:pt x="1164284" y="515019"/>
                </a:cubicBezTo>
                <a:lnTo>
                  <a:pt x="1033017" y="411212"/>
                </a:lnTo>
                <a:close/>
                <a:moveTo>
                  <a:pt x="9607451" y="324147"/>
                </a:moveTo>
                <a:lnTo>
                  <a:pt x="9618836" y="324147"/>
                </a:lnTo>
                <a:cubicBezTo>
                  <a:pt x="9625087" y="324147"/>
                  <a:pt x="9629105" y="338435"/>
                  <a:pt x="9630891" y="367010"/>
                </a:cubicBezTo>
                <a:lnTo>
                  <a:pt x="9642277" y="367010"/>
                </a:lnTo>
                <a:lnTo>
                  <a:pt x="9642277" y="343569"/>
                </a:lnTo>
                <a:lnTo>
                  <a:pt x="9650313" y="335533"/>
                </a:lnTo>
                <a:lnTo>
                  <a:pt x="9658350" y="335533"/>
                </a:lnTo>
                <a:cubicBezTo>
                  <a:pt x="9663261" y="335533"/>
                  <a:pt x="9667056" y="346025"/>
                  <a:pt x="9669735" y="367010"/>
                </a:cubicBezTo>
                <a:lnTo>
                  <a:pt x="9677772" y="374377"/>
                </a:lnTo>
                <a:lnTo>
                  <a:pt x="9677772" y="382414"/>
                </a:lnTo>
                <a:lnTo>
                  <a:pt x="9665717" y="397817"/>
                </a:lnTo>
                <a:lnTo>
                  <a:pt x="9665717" y="650974"/>
                </a:lnTo>
                <a:lnTo>
                  <a:pt x="9673754" y="658341"/>
                </a:lnTo>
                <a:lnTo>
                  <a:pt x="9723983" y="654992"/>
                </a:lnTo>
                <a:lnTo>
                  <a:pt x="9740057" y="658341"/>
                </a:lnTo>
                <a:cubicBezTo>
                  <a:pt x="9743628" y="640481"/>
                  <a:pt x="9747424" y="631552"/>
                  <a:pt x="9751442" y="631552"/>
                </a:cubicBezTo>
                <a:lnTo>
                  <a:pt x="9759479" y="631552"/>
                </a:lnTo>
                <a:cubicBezTo>
                  <a:pt x="9777338" y="636463"/>
                  <a:pt x="9786268" y="644277"/>
                  <a:pt x="9786268" y="654992"/>
                </a:cubicBezTo>
                <a:lnTo>
                  <a:pt x="9798323" y="670396"/>
                </a:lnTo>
                <a:lnTo>
                  <a:pt x="9798323" y="677763"/>
                </a:lnTo>
                <a:lnTo>
                  <a:pt x="9786268" y="693836"/>
                </a:lnTo>
                <a:lnTo>
                  <a:pt x="9786268" y="752103"/>
                </a:lnTo>
                <a:lnTo>
                  <a:pt x="9798323" y="767506"/>
                </a:lnTo>
                <a:lnTo>
                  <a:pt x="9798323" y="775543"/>
                </a:lnTo>
                <a:cubicBezTo>
                  <a:pt x="9798323" y="780454"/>
                  <a:pt x="9794304" y="782910"/>
                  <a:pt x="9786268" y="782910"/>
                </a:cubicBezTo>
                <a:cubicBezTo>
                  <a:pt x="9780463" y="806127"/>
                  <a:pt x="9775329" y="817736"/>
                  <a:pt x="9770864" y="817736"/>
                </a:cubicBezTo>
                <a:lnTo>
                  <a:pt x="9723983" y="806350"/>
                </a:lnTo>
                <a:lnTo>
                  <a:pt x="9654332" y="806350"/>
                </a:lnTo>
                <a:lnTo>
                  <a:pt x="9646295" y="814387"/>
                </a:lnTo>
                <a:lnTo>
                  <a:pt x="9650313" y="1180058"/>
                </a:lnTo>
                <a:lnTo>
                  <a:pt x="9650313" y="1202829"/>
                </a:lnTo>
                <a:cubicBezTo>
                  <a:pt x="9652099" y="1278284"/>
                  <a:pt x="9659913" y="1317352"/>
                  <a:pt x="9673754" y="1320031"/>
                </a:cubicBezTo>
                <a:lnTo>
                  <a:pt x="9723983" y="1320031"/>
                </a:lnTo>
                <a:cubicBezTo>
                  <a:pt x="9744968" y="1320031"/>
                  <a:pt x="9755460" y="1312217"/>
                  <a:pt x="9755460" y="1296590"/>
                </a:cubicBezTo>
                <a:cubicBezTo>
                  <a:pt x="9755460" y="1288554"/>
                  <a:pt x="9757916" y="1284535"/>
                  <a:pt x="9762827" y="1284535"/>
                </a:cubicBezTo>
                <a:lnTo>
                  <a:pt x="9766846" y="1284535"/>
                </a:lnTo>
                <a:cubicBezTo>
                  <a:pt x="9772203" y="1284535"/>
                  <a:pt x="9774882" y="1288554"/>
                  <a:pt x="9774882" y="1296590"/>
                </a:cubicBezTo>
                <a:lnTo>
                  <a:pt x="9801671" y="1292572"/>
                </a:lnTo>
                <a:lnTo>
                  <a:pt x="9805690" y="1292572"/>
                </a:lnTo>
                <a:lnTo>
                  <a:pt x="9813727" y="1300609"/>
                </a:lnTo>
                <a:lnTo>
                  <a:pt x="9809708" y="1316012"/>
                </a:lnTo>
                <a:cubicBezTo>
                  <a:pt x="9828014" y="1349499"/>
                  <a:pt x="9837167" y="1370260"/>
                  <a:pt x="9837167" y="1378297"/>
                </a:cubicBezTo>
                <a:cubicBezTo>
                  <a:pt x="9844757" y="1378297"/>
                  <a:pt x="9848552" y="1380753"/>
                  <a:pt x="9848552" y="1385664"/>
                </a:cubicBezTo>
                <a:lnTo>
                  <a:pt x="9848552" y="1393701"/>
                </a:lnTo>
                <a:lnTo>
                  <a:pt x="9844534" y="1397719"/>
                </a:lnTo>
                <a:lnTo>
                  <a:pt x="9844534" y="1401737"/>
                </a:lnTo>
                <a:cubicBezTo>
                  <a:pt x="9852571" y="1401737"/>
                  <a:pt x="9861724" y="1410667"/>
                  <a:pt x="9871993" y="1428526"/>
                </a:cubicBezTo>
                <a:lnTo>
                  <a:pt x="9876011" y="1432545"/>
                </a:lnTo>
                <a:lnTo>
                  <a:pt x="9876011" y="1440582"/>
                </a:lnTo>
                <a:lnTo>
                  <a:pt x="9867974" y="1447949"/>
                </a:lnTo>
                <a:lnTo>
                  <a:pt x="9841185" y="1444600"/>
                </a:lnTo>
                <a:cubicBezTo>
                  <a:pt x="9834935" y="1455316"/>
                  <a:pt x="9811494" y="1464245"/>
                  <a:pt x="9770864" y="1471389"/>
                </a:cubicBezTo>
                <a:cubicBezTo>
                  <a:pt x="9760148" y="1495053"/>
                  <a:pt x="9734252" y="1506884"/>
                  <a:pt x="9693176" y="1506884"/>
                </a:cubicBezTo>
                <a:lnTo>
                  <a:pt x="9673754" y="1506884"/>
                </a:lnTo>
                <a:lnTo>
                  <a:pt x="9584010" y="1479426"/>
                </a:lnTo>
                <a:lnTo>
                  <a:pt x="9560570" y="1479426"/>
                </a:lnTo>
                <a:cubicBezTo>
                  <a:pt x="9540925" y="1479426"/>
                  <a:pt x="9529316" y="1443037"/>
                  <a:pt x="9525744" y="1370260"/>
                </a:cubicBezTo>
                <a:lnTo>
                  <a:pt x="9529762" y="1354857"/>
                </a:lnTo>
                <a:cubicBezTo>
                  <a:pt x="9523512" y="1354857"/>
                  <a:pt x="9515698" y="1258862"/>
                  <a:pt x="9506322" y="1066874"/>
                </a:cubicBezTo>
                <a:cubicBezTo>
                  <a:pt x="9501857" y="1066874"/>
                  <a:pt x="9499178" y="1047452"/>
                  <a:pt x="9498285" y="1008608"/>
                </a:cubicBezTo>
                <a:lnTo>
                  <a:pt x="9498285" y="845195"/>
                </a:lnTo>
                <a:cubicBezTo>
                  <a:pt x="9498285" y="840283"/>
                  <a:pt x="9485337" y="837828"/>
                  <a:pt x="9459441" y="837828"/>
                </a:cubicBezTo>
                <a:lnTo>
                  <a:pt x="9405193" y="806350"/>
                </a:lnTo>
                <a:lnTo>
                  <a:pt x="9405193" y="794965"/>
                </a:lnTo>
                <a:cubicBezTo>
                  <a:pt x="9405193" y="789607"/>
                  <a:pt x="9408988" y="786928"/>
                  <a:pt x="9416579" y="786928"/>
                </a:cubicBezTo>
                <a:lnTo>
                  <a:pt x="9420597" y="782910"/>
                </a:lnTo>
                <a:lnTo>
                  <a:pt x="9420597" y="775543"/>
                </a:lnTo>
                <a:cubicBezTo>
                  <a:pt x="9407649" y="733127"/>
                  <a:pt x="9401175" y="695399"/>
                  <a:pt x="9401175" y="662359"/>
                </a:cubicBezTo>
                <a:cubicBezTo>
                  <a:pt x="9422606" y="641821"/>
                  <a:pt x="9448502" y="631552"/>
                  <a:pt x="9478863" y="631552"/>
                </a:cubicBezTo>
                <a:lnTo>
                  <a:pt x="9502304" y="631552"/>
                </a:lnTo>
                <a:cubicBezTo>
                  <a:pt x="9506768" y="631552"/>
                  <a:pt x="9511903" y="618604"/>
                  <a:pt x="9517707" y="592708"/>
                </a:cubicBezTo>
                <a:lnTo>
                  <a:pt x="9506322" y="526405"/>
                </a:lnTo>
                <a:lnTo>
                  <a:pt x="9510340" y="468139"/>
                </a:lnTo>
                <a:lnTo>
                  <a:pt x="9506322" y="390450"/>
                </a:lnTo>
                <a:cubicBezTo>
                  <a:pt x="9485784" y="387771"/>
                  <a:pt x="9475515" y="383753"/>
                  <a:pt x="9475515" y="378395"/>
                </a:cubicBezTo>
                <a:lnTo>
                  <a:pt x="9475515" y="371028"/>
                </a:lnTo>
                <a:cubicBezTo>
                  <a:pt x="9475515" y="365670"/>
                  <a:pt x="9484444" y="362992"/>
                  <a:pt x="9502304" y="362992"/>
                </a:cubicBezTo>
                <a:cubicBezTo>
                  <a:pt x="9506322" y="352722"/>
                  <a:pt x="9510340" y="347588"/>
                  <a:pt x="9514359" y="347588"/>
                </a:cubicBezTo>
                <a:lnTo>
                  <a:pt x="9521726" y="347588"/>
                </a:lnTo>
                <a:cubicBezTo>
                  <a:pt x="9526191" y="347588"/>
                  <a:pt x="9530209" y="354062"/>
                  <a:pt x="9533781" y="367010"/>
                </a:cubicBezTo>
                <a:lnTo>
                  <a:pt x="9564588" y="362992"/>
                </a:lnTo>
                <a:lnTo>
                  <a:pt x="9607451" y="367010"/>
                </a:lnTo>
                <a:lnTo>
                  <a:pt x="9603432" y="328166"/>
                </a:lnTo>
                <a:close/>
                <a:moveTo>
                  <a:pt x="6318573" y="271909"/>
                </a:moveTo>
                <a:lnTo>
                  <a:pt x="6329288" y="271909"/>
                </a:lnTo>
                <a:cubicBezTo>
                  <a:pt x="6334646" y="271909"/>
                  <a:pt x="6337325" y="274364"/>
                  <a:pt x="6337325" y="279276"/>
                </a:cubicBezTo>
                <a:lnTo>
                  <a:pt x="6345361" y="279276"/>
                </a:lnTo>
                <a:cubicBezTo>
                  <a:pt x="6356970" y="279276"/>
                  <a:pt x="6397600" y="319236"/>
                  <a:pt x="6467251" y="399157"/>
                </a:cubicBezTo>
                <a:cubicBezTo>
                  <a:pt x="6502077" y="424606"/>
                  <a:pt x="6539135" y="457869"/>
                  <a:pt x="6578427" y="498946"/>
                </a:cubicBezTo>
                <a:cubicBezTo>
                  <a:pt x="6587803" y="491802"/>
                  <a:pt x="6595839" y="488230"/>
                  <a:pt x="6602537" y="488230"/>
                </a:cubicBezTo>
                <a:lnTo>
                  <a:pt x="6608564" y="494928"/>
                </a:lnTo>
                <a:lnTo>
                  <a:pt x="6608564" y="504304"/>
                </a:lnTo>
                <a:lnTo>
                  <a:pt x="6591151" y="522386"/>
                </a:lnTo>
                <a:lnTo>
                  <a:pt x="6595169" y="535781"/>
                </a:lnTo>
                <a:cubicBezTo>
                  <a:pt x="6579989" y="552747"/>
                  <a:pt x="6560343" y="567258"/>
                  <a:pt x="6536233" y="579313"/>
                </a:cubicBezTo>
                <a:lnTo>
                  <a:pt x="6500738" y="607442"/>
                </a:lnTo>
                <a:lnTo>
                  <a:pt x="6495380" y="607442"/>
                </a:lnTo>
                <a:cubicBezTo>
                  <a:pt x="6480646" y="607442"/>
                  <a:pt x="6462787" y="590252"/>
                  <a:pt x="6441802" y="555873"/>
                </a:cubicBezTo>
                <a:cubicBezTo>
                  <a:pt x="6414567" y="533548"/>
                  <a:pt x="6379741" y="509662"/>
                  <a:pt x="6337325" y="484212"/>
                </a:cubicBezTo>
                <a:cubicBezTo>
                  <a:pt x="6324377" y="498499"/>
                  <a:pt x="6308080" y="526181"/>
                  <a:pt x="6288435" y="567258"/>
                </a:cubicBezTo>
                <a:lnTo>
                  <a:pt x="6263655" y="593377"/>
                </a:lnTo>
                <a:lnTo>
                  <a:pt x="6264995" y="594717"/>
                </a:lnTo>
                <a:cubicBezTo>
                  <a:pt x="6276603" y="600075"/>
                  <a:pt x="6282407" y="604763"/>
                  <a:pt x="6282407" y="608781"/>
                </a:cubicBezTo>
                <a:lnTo>
                  <a:pt x="6282407" y="614809"/>
                </a:lnTo>
                <a:lnTo>
                  <a:pt x="6273701" y="623515"/>
                </a:lnTo>
                <a:lnTo>
                  <a:pt x="6259637" y="623515"/>
                </a:lnTo>
                <a:cubicBezTo>
                  <a:pt x="6259637" y="617264"/>
                  <a:pt x="6230615" y="611907"/>
                  <a:pt x="6172572" y="607442"/>
                </a:cubicBezTo>
                <a:lnTo>
                  <a:pt x="6120333" y="586010"/>
                </a:lnTo>
                <a:lnTo>
                  <a:pt x="6107609" y="565919"/>
                </a:lnTo>
                <a:lnTo>
                  <a:pt x="6107609" y="558552"/>
                </a:lnTo>
                <a:lnTo>
                  <a:pt x="6125021" y="546497"/>
                </a:lnTo>
                <a:cubicBezTo>
                  <a:pt x="6137969" y="528191"/>
                  <a:pt x="6164535" y="496937"/>
                  <a:pt x="6204719" y="452735"/>
                </a:cubicBezTo>
                <a:cubicBezTo>
                  <a:pt x="6235527" y="390227"/>
                  <a:pt x="6273477" y="329952"/>
                  <a:pt x="6318573" y="271909"/>
                </a:cubicBezTo>
                <a:close/>
                <a:moveTo>
                  <a:pt x="3632523" y="271909"/>
                </a:moveTo>
                <a:lnTo>
                  <a:pt x="3643239" y="271909"/>
                </a:lnTo>
                <a:cubicBezTo>
                  <a:pt x="3648596" y="271909"/>
                  <a:pt x="3651275" y="274364"/>
                  <a:pt x="3651275" y="279276"/>
                </a:cubicBezTo>
                <a:lnTo>
                  <a:pt x="3659312" y="279276"/>
                </a:lnTo>
                <a:cubicBezTo>
                  <a:pt x="3670921" y="279276"/>
                  <a:pt x="3711551" y="319236"/>
                  <a:pt x="3781202" y="399157"/>
                </a:cubicBezTo>
                <a:cubicBezTo>
                  <a:pt x="3816028" y="424606"/>
                  <a:pt x="3853086" y="457869"/>
                  <a:pt x="3892377" y="498946"/>
                </a:cubicBezTo>
                <a:cubicBezTo>
                  <a:pt x="3901753" y="491802"/>
                  <a:pt x="3909790" y="488230"/>
                  <a:pt x="3916487" y="488230"/>
                </a:cubicBezTo>
                <a:lnTo>
                  <a:pt x="3922515" y="494928"/>
                </a:lnTo>
                <a:lnTo>
                  <a:pt x="3922515" y="504304"/>
                </a:lnTo>
                <a:lnTo>
                  <a:pt x="3905101" y="522386"/>
                </a:lnTo>
                <a:lnTo>
                  <a:pt x="3909119" y="535781"/>
                </a:lnTo>
                <a:cubicBezTo>
                  <a:pt x="3893939" y="552747"/>
                  <a:pt x="3874294" y="567258"/>
                  <a:pt x="3850184" y="579313"/>
                </a:cubicBezTo>
                <a:lnTo>
                  <a:pt x="3814689" y="607442"/>
                </a:lnTo>
                <a:lnTo>
                  <a:pt x="3809331" y="607442"/>
                </a:lnTo>
                <a:cubicBezTo>
                  <a:pt x="3794597" y="607442"/>
                  <a:pt x="3776737" y="590252"/>
                  <a:pt x="3755753" y="555873"/>
                </a:cubicBezTo>
                <a:cubicBezTo>
                  <a:pt x="3728517" y="533548"/>
                  <a:pt x="3693691" y="509662"/>
                  <a:pt x="3651275" y="484212"/>
                </a:cubicBezTo>
                <a:cubicBezTo>
                  <a:pt x="3638327" y="498499"/>
                  <a:pt x="3622031" y="526181"/>
                  <a:pt x="3602385" y="567258"/>
                </a:cubicBezTo>
                <a:lnTo>
                  <a:pt x="3577605" y="593377"/>
                </a:lnTo>
                <a:lnTo>
                  <a:pt x="3578945" y="594717"/>
                </a:lnTo>
                <a:cubicBezTo>
                  <a:pt x="3590553" y="600075"/>
                  <a:pt x="3596357" y="604763"/>
                  <a:pt x="3596357" y="608781"/>
                </a:cubicBezTo>
                <a:lnTo>
                  <a:pt x="3596357" y="614809"/>
                </a:lnTo>
                <a:lnTo>
                  <a:pt x="3587651" y="623515"/>
                </a:lnTo>
                <a:lnTo>
                  <a:pt x="3573587" y="623515"/>
                </a:lnTo>
                <a:cubicBezTo>
                  <a:pt x="3573587" y="617264"/>
                  <a:pt x="3544565" y="611907"/>
                  <a:pt x="3486523" y="607442"/>
                </a:cubicBezTo>
                <a:lnTo>
                  <a:pt x="3434283" y="586010"/>
                </a:lnTo>
                <a:lnTo>
                  <a:pt x="3421559" y="565919"/>
                </a:lnTo>
                <a:lnTo>
                  <a:pt x="3421559" y="558552"/>
                </a:lnTo>
                <a:lnTo>
                  <a:pt x="3438971" y="546497"/>
                </a:lnTo>
                <a:cubicBezTo>
                  <a:pt x="3451920" y="528191"/>
                  <a:pt x="3478485" y="496937"/>
                  <a:pt x="3518669" y="452735"/>
                </a:cubicBezTo>
                <a:cubicBezTo>
                  <a:pt x="3549477" y="390227"/>
                  <a:pt x="3587428" y="329952"/>
                  <a:pt x="3632523" y="271909"/>
                </a:cubicBezTo>
                <a:close/>
                <a:moveTo>
                  <a:pt x="930548" y="271909"/>
                </a:moveTo>
                <a:lnTo>
                  <a:pt x="941265" y="271909"/>
                </a:lnTo>
                <a:cubicBezTo>
                  <a:pt x="946622" y="271909"/>
                  <a:pt x="949301" y="274364"/>
                  <a:pt x="949301" y="279276"/>
                </a:cubicBezTo>
                <a:lnTo>
                  <a:pt x="957337" y="279276"/>
                </a:lnTo>
                <a:cubicBezTo>
                  <a:pt x="968946" y="279276"/>
                  <a:pt x="1009577" y="319236"/>
                  <a:pt x="1079228" y="399157"/>
                </a:cubicBezTo>
                <a:cubicBezTo>
                  <a:pt x="1113607" y="424606"/>
                  <a:pt x="1150442" y="457869"/>
                  <a:pt x="1189732" y="498946"/>
                </a:cubicBezTo>
                <a:cubicBezTo>
                  <a:pt x="1199109" y="491802"/>
                  <a:pt x="1207145" y="488230"/>
                  <a:pt x="1213843" y="488230"/>
                </a:cubicBezTo>
                <a:lnTo>
                  <a:pt x="1220541" y="494928"/>
                </a:lnTo>
                <a:lnTo>
                  <a:pt x="1220541" y="504304"/>
                </a:lnTo>
                <a:lnTo>
                  <a:pt x="1202458" y="522386"/>
                </a:lnTo>
                <a:lnTo>
                  <a:pt x="1207145" y="535781"/>
                </a:lnTo>
                <a:cubicBezTo>
                  <a:pt x="1191519" y="552747"/>
                  <a:pt x="1171650" y="567258"/>
                  <a:pt x="1147540" y="579313"/>
                </a:cubicBezTo>
                <a:lnTo>
                  <a:pt x="1112714" y="607442"/>
                </a:lnTo>
                <a:lnTo>
                  <a:pt x="1106686" y="607442"/>
                </a:lnTo>
                <a:cubicBezTo>
                  <a:pt x="1092399" y="607442"/>
                  <a:pt x="1074763" y="590252"/>
                  <a:pt x="1053779" y="555873"/>
                </a:cubicBezTo>
                <a:cubicBezTo>
                  <a:pt x="1026542" y="533548"/>
                  <a:pt x="991494" y="509662"/>
                  <a:pt x="948631" y="484212"/>
                </a:cubicBezTo>
                <a:cubicBezTo>
                  <a:pt x="936129" y="498499"/>
                  <a:pt x="920057" y="526181"/>
                  <a:pt x="900411" y="567258"/>
                </a:cubicBezTo>
                <a:lnTo>
                  <a:pt x="875631" y="593377"/>
                </a:lnTo>
                <a:lnTo>
                  <a:pt x="876301" y="594717"/>
                </a:lnTo>
                <a:cubicBezTo>
                  <a:pt x="887910" y="600075"/>
                  <a:pt x="893714" y="604763"/>
                  <a:pt x="893714" y="608781"/>
                </a:cubicBezTo>
                <a:lnTo>
                  <a:pt x="893714" y="614809"/>
                </a:lnTo>
                <a:lnTo>
                  <a:pt x="885007" y="623515"/>
                </a:lnTo>
                <a:lnTo>
                  <a:pt x="870943" y="623515"/>
                </a:lnTo>
                <a:cubicBezTo>
                  <a:pt x="870943" y="617264"/>
                  <a:pt x="841921" y="611906"/>
                  <a:pt x="783879" y="607442"/>
                </a:cubicBezTo>
                <a:lnTo>
                  <a:pt x="732309" y="586010"/>
                </a:lnTo>
                <a:lnTo>
                  <a:pt x="719584" y="565919"/>
                </a:lnTo>
                <a:lnTo>
                  <a:pt x="719584" y="558552"/>
                </a:lnTo>
                <a:lnTo>
                  <a:pt x="736328" y="546497"/>
                </a:lnTo>
                <a:cubicBezTo>
                  <a:pt x="749722" y="528191"/>
                  <a:pt x="776511" y="496937"/>
                  <a:pt x="816695" y="452735"/>
                </a:cubicBezTo>
                <a:cubicBezTo>
                  <a:pt x="847056" y="390227"/>
                  <a:pt x="885007" y="329952"/>
                  <a:pt x="930548" y="271909"/>
                </a:cubicBezTo>
                <a:close/>
                <a:moveTo>
                  <a:pt x="6232177" y="51569"/>
                </a:moveTo>
                <a:cubicBezTo>
                  <a:pt x="6204495" y="51569"/>
                  <a:pt x="6188422" y="54471"/>
                  <a:pt x="6183957" y="60275"/>
                </a:cubicBezTo>
                <a:lnTo>
                  <a:pt x="6183957" y="81706"/>
                </a:lnTo>
                <a:cubicBezTo>
                  <a:pt x="6190208" y="100012"/>
                  <a:pt x="6224811" y="130596"/>
                  <a:pt x="6287765" y="173459"/>
                </a:cubicBezTo>
                <a:cubicBezTo>
                  <a:pt x="6335539" y="198015"/>
                  <a:pt x="6362105" y="210294"/>
                  <a:pt x="6367463" y="210294"/>
                </a:cubicBezTo>
                <a:lnTo>
                  <a:pt x="6428407" y="215652"/>
                </a:lnTo>
                <a:lnTo>
                  <a:pt x="6431756" y="215652"/>
                </a:lnTo>
                <a:lnTo>
                  <a:pt x="6436445" y="212303"/>
                </a:lnTo>
                <a:lnTo>
                  <a:pt x="6436445" y="188193"/>
                </a:lnTo>
                <a:cubicBezTo>
                  <a:pt x="6393135" y="135954"/>
                  <a:pt x="6360542" y="100905"/>
                  <a:pt x="6338664" y="83046"/>
                </a:cubicBezTo>
                <a:lnTo>
                  <a:pt x="6291783" y="51569"/>
                </a:lnTo>
                <a:close/>
                <a:moveTo>
                  <a:pt x="3546128" y="51569"/>
                </a:moveTo>
                <a:cubicBezTo>
                  <a:pt x="3518446" y="51569"/>
                  <a:pt x="3502373" y="54471"/>
                  <a:pt x="3497907" y="60275"/>
                </a:cubicBezTo>
                <a:lnTo>
                  <a:pt x="3497907" y="81706"/>
                </a:lnTo>
                <a:cubicBezTo>
                  <a:pt x="3504159" y="100012"/>
                  <a:pt x="3538761" y="130596"/>
                  <a:pt x="3601715" y="173459"/>
                </a:cubicBezTo>
                <a:cubicBezTo>
                  <a:pt x="3649489" y="198015"/>
                  <a:pt x="3676055" y="210294"/>
                  <a:pt x="3681413" y="210294"/>
                </a:cubicBezTo>
                <a:lnTo>
                  <a:pt x="3742358" y="215652"/>
                </a:lnTo>
                <a:lnTo>
                  <a:pt x="3745707" y="215652"/>
                </a:lnTo>
                <a:lnTo>
                  <a:pt x="3750395" y="212303"/>
                </a:lnTo>
                <a:lnTo>
                  <a:pt x="3750395" y="188193"/>
                </a:lnTo>
                <a:cubicBezTo>
                  <a:pt x="3707085" y="135954"/>
                  <a:pt x="3674492" y="100905"/>
                  <a:pt x="3652615" y="83046"/>
                </a:cubicBezTo>
                <a:lnTo>
                  <a:pt x="3605733" y="51569"/>
                </a:lnTo>
                <a:close/>
                <a:moveTo>
                  <a:pt x="6229499" y="0"/>
                </a:moveTo>
                <a:lnTo>
                  <a:pt x="6250261" y="0"/>
                </a:lnTo>
                <a:cubicBezTo>
                  <a:pt x="6286872" y="4911"/>
                  <a:pt x="6330404" y="26119"/>
                  <a:pt x="6380857" y="63624"/>
                </a:cubicBezTo>
                <a:cubicBezTo>
                  <a:pt x="6415237" y="95324"/>
                  <a:pt x="6436445" y="121667"/>
                  <a:pt x="6444481" y="142651"/>
                </a:cubicBezTo>
                <a:cubicBezTo>
                  <a:pt x="6453411" y="149795"/>
                  <a:pt x="6460108" y="164752"/>
                  <a:pt x="6464573" y="187523"/>
                </a:cubicBezTo>
                <a:cubicBezTo>
                  <a:pt x="6468591" y="187523"/>
                  <a:pt x="6471940" y="193104"/>
                  <a:pt x="6474619" y="204266"/>
                </a:cubicBezTo>
                <a:lnTo>
                  <a:pt x="6474619" y="224358"/>
                </a:lnTo>
                <a:cubicBezTo>
                  <a:pt x="6453634" y="244003"/>
                  <a:pt x="6438230" y="254049"/>
                  <a:pt x="6428407" y="254496"/>
                </a:cubicBezTo>
                <a:lnTo>
                  <a:pt x="6408316" y="254496"/>
                </a:lnTo>
                <a:cubicBezTo>
                  <a:pt x="6392689" y="254496"/>
                  <a:pt x="6367909" y="247798"/>
                  <a:pt x="6333976" y="234404"/>
                </a:cubicBezTo>
                <a:lnTo>
                  <a:pt x="6329958" y="231725"/>
                </a:lnTo>
                <a:lnTo>
                  <a:pt x="6315224" y="231725"/>
                </a:lnTo>
                <a:cubicBezTo>
                  <a:pt x="6263878" y="222349"/>
                  <a:pt x="6210523" y="191541"/>
                  <a:pt x="6155159" y="139303"/>
                </a:cubicBezTo>
                <a:cubicBezTo>
                  <a:pt x="6135067" y="116532"/>
                  <a:pt x="6125021" y="100682"/>
                  <a:pt x="6125021" y="91752"/>
                </a:cubicBezTo>
                <a:cubicBezTo>
                  <a:pt x="6136630" y="70321"/>
                  <a:pt x="6148015" y="53578"/>
                  <a:pt x="6159177" y="41523"/>
                </a:cubicBezTo>
                <a:cubicBezTo>
                  <a:pt x="6159177" y="30361"/>
                  <a:pt x="6182618" y="16520"/>
                  <a:pt x="6229499" y="0"/>
                </a:cubicBezTo>
                <a:close/>
                <a:moveTo>
                  <a:pt x="3543449" y="0"/>
                </a:moveTo>
                <a:lnTo>
                  <a:pt x="3564211" y="0"/>
                </a:lnTo>
                <a:cubicBezTo>
                  <a:pt x="3600823" y="4911"/>
                  <a:pt x="3644355" y="26119"/>
                  <a:pt x="3694807" y="63624"/>
                </a:cubicBezTo>
                <a:cubicBezTo>
                  <a:pt x="3729187" y="95324"/>
                  <a:pt x="3750395" y="121667"/>
                  <a:pt x="3758431" y="142651"/>
                </a:cubicBezTo>
                <a:cubicBezTo>
                  <a:pt x="3767361" y="149795"/>
                  <a:pt x="3774058" y="164752"/>
                  <a:pt x="3778523" y="187523"/>
                </a:cubicBezTo>
                <a:cubicBezTo>
                  <a:pt x="3782541" y="187523"/>
                  <a:pt x="3785890" y="193104"/>
                  <a:pt x="3788569" y="204266"/>
                </a:cubicBezTo>
                <a:lnTo>
                  <a:pt x="3788569" y="224358"/>
                </a:lnTo>
                <a:cubicBezTo>
                  <a:pt x="3767584" y="244003"/>
                  <a:pt x="3752181" y="254049"/>
                  <a:pt x="3742358" y="254496"/>
                </a:cubicBezTo>
                <a:lnTo>
                  <a:pt x="3722266" y="254496"/>
                </a:lnTo>
                <a:cubicBezTo>
                  <a:pt x="3706639" y="254496"/>
                  <a:pt x="3681859" y="247798"/>
                  <a:pt x="3647927" y="234404"/>
                </a:cubicBezTo>
                <a:lnTo>
                  <a:pt x="3643908" y="231725"/>
                </a:lnTo>
                <a:lnTo>
                  <a:pt x="3629174" y="231725"/>
                </a:lnTo>
                <a:cubicBezTo>
                  <a:pt x="3577829" y="222349"/>
                  <a:pt x="3524473" y="191541"/>
                  <a:pt x="3469109" y="139303"/>
                </a:cubicBezTo>
                <a:cubicBezTo>
                  <a:pt x="3449017" y="116532"/>
                  <a:pt x="3438971" y="100682"/>
                  <a:pt x="3438971" y="91752"/>
                </a:cubicBezTo>
                <a:cubicBezTo>
                  <a:pt x="3450581" y="70321"/>
                  <a:pt x="3461965" y="53578"/>
                  <a:pt x="3473128" y="41523"/>
                </a:cubicBezTo>
                <a:cubicBezTo>
                  <a:pt x="3473128" y="30361"/>
                  <a:pt x="3496568" y="16520"/>
                  <a:pt x="3543449" y="0"/>
                </a:cubicBezTo>
                <a:close/>
              </a:path>
            </a:pathLst>
          </a:custGeom>
          <a:solidFill>
            <a:srgbClr val="804E2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95" b="0" i="0" u="none" strike="noStrike" kern="1200" cap="none" spc="0" normalizeH="0" baseline="0" noProof="0">
              <a:ln>
                <a:noFill/>
              </a:ln>
              <a:solidFill>
                <a:srgbClr val="804E25"/>
              </a:solidFill>
              <a:effectLst/>
              <a:uLnTx/>
              <a:uFillTx/>
              <a:latin typeface="UTM Chickenhawk" panose="02040603050506020204" pitchFamily="18" charset="0"/>
              <a:ea typeface="Bobby Jones Soft"/>
              <a:cs typeface="Bobby Jones Soft"/>
              <a:sym typeface="Bobby Jones Soft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EED92F6-51D7-4781-D052-9DA8BF5925A7}"/>
              </a:ext>
            </a:extLst>
          </p:cNvPr>
          <p:cNvSpPr txBox="1"/>
          <p:nvPr/>
        </p:nvSpPr>
        <p:spPr>
          <a:xfrm>
            <a:off x="7162800" y="2066479"/>
            <a:ext cx="10896600" cy="2640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7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7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7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7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7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7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điển</a:t>
            </a:r>
            <a:r>
              <a:rPr lang="en-US" sz="7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7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3000" y="243588"/>
            <a:ext cx="15621000" cy="2179824"/>
          </a:xfrm>
          <a:custGeom>
            <a:avLst/>
            <a:gdLst/>
            <a:ahLst/>
            <a:cxnLst/>
            <a:rect l="l" t="t" r="r" b="b"/>
            <a:pathLst>
              <a:path w="16846354" h="8507409">
                <a:moveTo>
                  <a:pt x="0" y="0"/>
                </a:moveTo>
                <a:lnTo>
                  <a:pt x="16846354" y="0"/>
                </a:lnTo>
                <a:lnTo>
                  <a:pt x="16846354" y="8507409"/>
                </a:lnTo>
                <a:lnTo>
                  <a:pt x="0" y="850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15796175" y="-147384"/>
            <a:ext cx="1153309" cy="1808459"/>
          </a:xfrm>
          <a:custGeom>
            <a:avLst/>
            <a:gdLst/>
            <a:ahLst/>
            <a:cxnLst/>
            <a:rect l="l" t="t" r="r" b="b"/>
            <a:pathLst>
              <a:path w="2459018" h="2394469">
                <a:moveTo>
                  <a:pt x="0" y="0"/>
                </a:moveTo>
                <a:lnTo>
                  <a:pt x="2459018" y="0"/>
                </a:lnTo>
                <a:lnTo>
                  <a:pt x="2459018" y="2394469"/>
                </a:lnTo>
                <a:lnTo>
                  <a:pt x="0" y="23944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38200" y="1333500"/>
            <a:ext cx="1828800" cy="1486442"/>
          </a:xfrm>
          <a:custGeom>
            <a:avLst/>
            <a:gdLst/>
            <a:ahLst/>
            <a:cxnLst/>
            <a:rect l="l" t="t" r="r" b="b"/>
            <a:pathLst>
              <a:path w="2558382" h="3124742">
                <a:moveTo>
                  <a:pt x="0" y="0"/>
                </a:moveTo>
                <a:lnTo>
                  <a:pt x="2558383" y="0"/>
                </a:lnTo>
                <a:lnTo>
                  <a:pt x="2558383" y="3124742"/>
                </a:lnTo>
                <a:lnTo>
                  <a:pt x="0" y="3124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2"/>
          <p:cNvSpPr/>
          <p:nvPr/>
        </p:nvSpPr>
        <p:spPr>
          <a:xfrm>
            <a:off x="1143000" y="3695700"/>
            <a:ext cx="15621000" cy="2179824"/>
          </a:xfrm>
          <a:custGeom>
            <a:avLst/>
            <a:gdLst/>
            <a:ahLst/>
            <a:cxnLst/>
            <a:rect l="l" t="t" r="r" b="b"/>
            <a:pathLst>
              <a:path w="16846354" h="8507409">
                <a:moveTo>
                  <a:pt x="0" y="0"/>
                </a:moveTo>
                <a:lnTo>
                  <a:pt x="16846354" y="0"/>
                </a:lnTo>
                <a:lnTo>
                  <a:pt x="16846354" y="8507409"/>
                </a:lnTo>
                <a:lnTo>
                  <a:pt x="0" y="850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3"/>
          <p:cNvSpPr/>
          <p:nvPr/>
        </p:nvSpPr>
        <p:spPr>
          <a:xfrm rot="5400000">
            <a:off x="15796175" y="3304728"/>
            <a:ext cx="1153309" cy="1808459"/>
          </a:xfrm>
          <a:custGeom>
            <a:avLst/>
            <a:gdLst/>
            <a:ahLst/>
            <a:cxnLst/>
            <a:rect l="l" t="t" r="r" b="b"/>
            <a:pathLst>
              <a:path w="2459018" h="2394469">
                <a:moveTo>
                  <a:pt x="0" y="0"/>
                </a:moveTo>
                <a:lnTo>
                  <a:pt x="2459018" y="0"/>
                </a:lnTo>
                <a:lnTo>
                  <a:pt x="2459018" y="2394469"/>
                </a:lnTo>
                <a:lnTo>
                  <a:pt x="0" y="23944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4"/>
          <p:cNvSpPr/>
          <p:nvPr/>
        </p:nvSpPr>
        <p:spPr>
          <a:xfrm>
            <a:off x="838200" y="4785612"/>
            <a:ext cx="1828800" cy="1486442"/>
          </a:xfrm>
          <a:custGeom>
            <a:avLst/>
            <a:gdLst/>
            <a:ahLst/>
            <a:cxnLst/>
            <a:rect l="l" t="t" r="r" b="b"/>
            <a:pathLst>
              <a:path w="2558382" h="3124742">
                <a:moveTo>
                  <a:pt x="0" y="0"/>
                </a:moveTo>
                <a:lnTo>
                  <a:pt x="2558383" y="0"/>
                </a:lnTo>
                <a:lnTo>
                  <a:pt x="2558383" y="3124742"/>
                </a:lnTo>
                <a:lnTo>
                  <a:pt x="0" y="3124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2"/>
          <p:cNvSpPr/>
          <p:nvPr/>
        </p:nvSpPr>
        <p:spPr>
          <a:xfrm>
            <a:off x="1143000" y="7147812"/>
            <a:ext cx="15621000" cy="2179824"/>
          </a:xfrm>
          <a:custGeom>
            <a:avLst/>
            <a:gdLst/>
            <a:ahLst/>
            <a:cxnLst/>
            <a:rect l="l" t="t" r="r" b="b"/>
            <a:pathLst>
              <a:path w="16846354" h="8507409">
                <a:moveTo>
                  <a:pt x="0" y="0"/>
                </a:moveTo>
                <a:lnTo>
                  <a:pt x="16846354" y="0"/>
                </a:lnTo>
                <a:lnTo>
                  <a:pt x="16846354" y="8507409"/>
                </a:lnTo>
                <a:lnTo>
                  <a:pt x="0" y="850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3"/>
          <p:cNvSpPr/>
          <p:nvPr/>
        </p:nvSpPr>
        <p:spPr>
          <a:xfrm rot="5400000">
            <a:off x="15796175" y="6756840"/>
            <a:ext cx="1153309" cy="1808459"/>
          </a:xfrm>
          <a:custGeom>
            <a:avLst/>
            <a:gdLst/>
            <a:ahLst/>
            <a:cxnLst/>
            <a:rect l="l" t="t" r="r" b="b"/>
            <a:pathLst>
              <a:path w="2459018" h="2394469">
                <a:moveTo>
                  <a:pt x="0" y="0"/>
                </a:moveTo>
                <a:lnTo>
                  <a:pt x="2459018" y="0"/>
                </a:lnTo>
                <a:lnTo>
                  <a:pt x="2459018" y="2394469"/>
                </a:lnTo>
                <a:lnTo>
                  <a:pt x="0" y="23944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4"/>
          <p:cNvSpPr/>
          <p:nvPr/>
        </p:nvSpPr>
        <p:spPr>
          <a:xfrm>
            <a:off x="838200" y="8237724"/>
            <a:ext cx="1828800" cy="1486442"/>
          </a:xfrm>
          <a:custGeom>
            <a:avLst/>
            <a:gdLst/>
            <a:ahLst/>
            <a:cxnLst/>
            <a:rect l="l" t="t" r="r" b="b"/>
            <a:pathLst>
              <a:path w="2558382" h="3124742">
                <a:moveTo>
                  <a:pt x="0" y="0"/>
                </a:moveTo>
                <a:lnTo>
                  <a:pt x="2558383" y="0"/>
                </a:lnTo>
                <a:lnTo>
                  <a:pt x="2558383" y="3124742"/>
                </a:lnTo>
                <a:lnTo>
                  <a:pt x="0" y="3124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95300"/>
            <a:ext cx="1303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4AA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1:</a:t>
            </a:r>
            <a:r>
              <a:rPr lang="vi-VN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Tìm hiểu cách sử dụng từ điển để tìm hiểu nghĩa của từ đa nghĩa </a:t>
            </a:r>
            <a:endParaRPr lang="vi-VN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3944625"/>
            <a:ext cx="1303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2:</a:t>
            </a:r>
            <a:r>
              <a:rPr lang="vi-VN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Luyện tập sử dụng từ điển để tìm hiểu nghĩa của từ đa nghĩa  </a:t>
            </a:r>
            <a:endParaRPr lang="vi-VN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1237" y="7361966"/>
            <a:ext cx="1303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3: </a:t>
            </a:r>
            <a:r>
              <a:rPr lang="vi-VN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 sử dụng từ điển để phân biệt các nghĩa của từ đa nghĩa  </a:t>
            </a:r>
            <a:endParaRPr lang="vi-VN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9844" y="2985552"/>
            <a:ext cx="15621000" cy="5204712"/>
          </a:xfrm>
          <a:custGeom>
            <a:avLst/>
            <a:gdLst/>
            <a:ahLst/>
            <a:cxnLst/>
            <a:rect l="l" t="t" r="r" b="b"/>
            <a:pathLst>
              <a:path w="16846354" h="8507409">
                <a:moveTo>
                  <a:pt x="0" y="0"/>
                </a:moveTo>
                <a:lnTo>
                  <a:pt x="16846354" y="0"/>
                </a:lnTo>
                <a:lnTo>
                  <a:pt x="16846354" y="8507409"/>
                </a:lnTo>
                <a:lnTo>
                  <a:pt x="0" y="850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15568265" y="2043649"/>
            <a:ext cx="2601109" cy="2590800"/>
          </a:xfrm>
          <a:custGeom>
            <a:avLst/>
            <a:gdLst/>
            <a:ahLst/>
            <a:cxnLst/>
            <a:rect l="l" t="t" r="r" b="b"/>
            <a:pathLst>
              <a:path w="2459018" h="2394469">
                <a:moveTo>
                  <a:pt x="0" y="0"/>
                </a:moveTo>
                <a:lnTo>
                  <a:pt x="2459018" y="0"/>
                </a:lnTo>
                <a:lnTo>
                  <a:pt x="2459018" y="2394469"/>
                </a:lnTo>
                <a:lnTo>
                  <a:pt x="0" y="23944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64397" y="5195351"/>
            <a:ext cx="3048000" cy="3199164"/>
          </a:xfrm>
          <a:custGeom>
            <a:avLst/>
            <a:gdLst/>
            <a:ahLst/>
            <a:cxnLst/>
            <a:rect l="l" t="t" r="r" b="b"/>
            <a:pathLst>
              <a:path w="2558382" h="3124742">
                <a:moveTo>
                  <a:pt x="0" y="0"/>
                </a:moveTo>
                <a:lnTo>
                  <a:pt x="2558383" y="0"/>
                </a:lnTo>
                <a:lnTo>
                  <a:pt x="2558383" y="3124742"/>
                </a:lnTo>
                <a:lnTo>
                  <a:pt x="0" y="3124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9341" y="3543300"/>
            <a:ext cx="1303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8000" b="1" dirty="0">
                <a:solidFill>
                  <a:srgbClr val="004AA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1:</a:t>
            </a:r>
            <a:r>
              <a:rPr lang="vi-VN" sz="8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Tìm hiểu cách sử dụng từ điển để tìm hiểu nghĩa của từ đa nghĩa </a:t>
            </a:r>
            <a:endParaRPr lang="vi-VN" sz="8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18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08877"/>
            <a:ext cx="18288000" cy="1161899"/>
            <a:chOff x="0" y="0"/>
            <a:chExt cx="4816593" cy="306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06015"/>
            </a:xfrm>
            <a:custGeom>
              <a:avLst/>
              <a:gdLst/>
              <a:ahLst/>
              <a:cxnLst/>
              <a:rect l="l" t="t" r="r" b="b"/>
              <a:pathLst>
                <a:path w="4816592" h="306015">
                  <a:moveTo>
                    <a:pt x="0" y="0"/>
                  </a:moveTo>
                  <a:lnTo>
                    <a:pt x="4816592" y="0"/>
                  </a:lnTo>
                  <a:lnTo>
                    <a:pt x="4816592" y="306015"/>
                  </a:lnTo>
                  <a:lnTo>
                    <a:pt x="0" y="306015"/>
                  </a:lnTo>
                  <a:close/>
                </a:path>
              </a:pathLst>
            </a:custGeom>
            <a:solidFill>
              <a:srgbClr val="804E2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44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" y="32992"/>
            <a:ext cx="1219200" cy="1639511"/>
          </a:xfrm>
          <a:custGeom>
            <a:avLst/>
            <a:gdLst/>
            <a:ahLst/>
            <a:cxnLst/>
            <a:rect l="l" t="t" r="r" b="b"/>
            <a:pathLst>
              <a:path w="2553175" h="3433365">
                <a:moveTo>
                  <a:pt x="0" y="0"/>
                </a:moveTo>
                <a:lnTo>
                  <a:pt x="2553175" y="0"/>
                </a:lnTo>
                <a:lnTo>
                  <a:pt x="2553175" y="3433365"/>
                </a:lnTo>
                <a:lnTo>
                  <a:pt x="0" y="3433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52B4E7A-3651-647B-50A8-33FFE3E11A4B}"/>
              </a:ext>
            </a:extLst>
          </p:cNvPr>
          <p:cNvSpPr txBox="1"/>
          <p:nvPr/>
        </p:nvSpPr>
        <p:spPr>
          <a:xfrm>
            <a:off x="1371600" y="516459"/>
            <a:ext cx="1623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5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b="1" dirty="0">
                <a:latin typeface="Arial" panose="020B0604020202020204" pitchFamily="34" charset="0"/>
                <a:cs typeface="Arial" panose="020B0604020202020204" pitchFamily="34" charset="0"/>
              </a:rPr>
              <a:t>thông tin và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3322B9C-C183-61D8-9C14-94FC3E700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1701" y="6057900"/>
            <a:ext cx="4236299" cy="3250976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9856A17-2636-2751-B938-8F0B522A077E}"/>
              </a:ext>
            </a:extLst>
          </p:cNvPr>
          <p:cNvSpPr txBox="1"/>
          <p:nvPr/>
        </p:nvSpPr>
        <p:spPr>
          <a:xfrm>
            <a:off x="9753600" y="1562100"/>
            <a:ext cx="853439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lphaLcPeriod"/>
            </a:pPr>
            <a:r>
              <a:rPr lang="vi-VN" sz="4400" dirty="0">
                <a:cs typeface="Arial" panose="020B0604020202020204" pitchFamily="34" charset="0"/>
              </a:rPr>
              <a:t>Trong ví dụ, từ "kết" được trình bày máy nghĩa? Nghĩa nào là nghĩa gốc?</a:t>
            </a:r>
          </a:p>
          <a:p>
            <a:pPr marL="742950" indent="-742950" algn="just">
              <a:buFont typeface="+mj-lt"/>
              <a:buAutoNum type="alphaLcPeriod"/>
            </a:pPr>
            <a:r>
              <a:rPr lang="vi-VN" sz="4400" dirty="0">
                <a:cs typeface="Arial" panose="020B0604020202020204" pitchFamily="34" charset="0"/>
              </a:rPr>
              <a:t>Các nghĩa nào là nghĩa chuyên?</a:t>
            </a:r>
          </a:p>
          <a:p>
            <a:pPr marL="742950" indent="-742950" algn="just">
              <a:buFont typeface="+mj-lt"/>
              <a:buAutoNum type="alphaLcPeriod"/>
            </a:pPr>
            <a:r>
              <a:rPr lang="vi-VN" sz="4400" dirty="0">
                <a:cs typeface="Arial" panose="020B0604020202020204" pitchFamily="34" charset="0"/>
              </a:rPr>
              <a:t>Đặt câu để phân biệt nghĩa gốc và 1 - 2 nghĩa chuyển của từ “kết.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47053"/>
            <a:ext cx="9651826" cy="741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921" y="891654"/>
            <a:ext cx="6691019" cy="5896570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910BDD26-FF28-93B3-16F5-348CE1A31584}"/>
              </a:ext>
            </a:extLst>
          </p:cNvPr>
          <p:cNvSpPr/>
          <p:nvPr/>
        </p:nvSpPr>
        <p:spPr>
          <a:xfrm>
            <a:off x="124130" y="252028"/>
            <a:ext cx="88804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400" dirty="0">
                <a:ln w="0"/>
              </a:rPr>
              <a:t>kết (1) : nghĩa gốc</a:t>
            </a:r>
            <a:endParaRPr lang="vi-VN" sz="4400" b="0" cap="none" spc="0" dirty="0">
              <a:ln w="0"/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Viết tay 4">
                <a:extLst>
                  <a:ext uri="{FF2B5EF4-FFF2-40B4-BE49-F238E27FC236}">
                    <a16:creationId xmlns:a16="http://schemas.microsoft.com/office/drawing/2014/main" id="{CF6EC008-1877-8F2E-4A3E-43E371F26DCA}"/>
                  </a:ext>
                </a:extLst>
              </p14:cNvPr>
              <p14:cNvContentPartPr/>
              <p14:nvPr/>
            </p14:nvContentPartPr>
            <p14:xfrm>
              <a:off x="17373600" y="2095500"/>
              <a:ext cx="577441" cy="360"/>
            </p14:xfrm>
          </p:contentPart>
        </mc:Choice>
        <mc:Fallback xmlns="">
          <p:pic>
            <p:nvPicPr>
              <p:cNvPr id="5" name="Viết tay 4">
                <a:extLst>
                  <a:ext uri="{FF2B5EF4-FFF2-40B4-BE49-F238E27FC236}">
                    <a16:creationId xmlns:a16="http://schemas.microsoft.com/office/drawing/2014/main" id="{CF6EC008-1877-8F2E-4A3E-43E371F26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01600" y="1951500"/>
                <a:ext cx="721441" cy="28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Hình chữ nhật 3">
            <a:extLst>
              <a:ext uri="{FF2B5EF4-FFF2-40B4-BE49-F238E27FC236}">
                <a16:creationId xmlns:a16="http://schemas.microsoft.com/office/drawing/2014/main" id="{910BDD26-FF28-93B3-16F5-348CE1A31584}"/>
              </a:ext>
            </a:extLst>
          </p:cNvPr>
          <p:cNvSpPr/>
          <p:nvPr/>
        </p:nvSpPr>
        <p:spPr>
          <a:xfrm>
            <a:off x="188794" y="2343464"/>
            <a:ext cx="88804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400" dirty="0">
                <a:ln w="0"/>
              </a:rPr>
              <a:t>kết (2) : nghĩa chuyển</a:t>
            </a:r>
            <a:endParaRPr lang="vi-VN" sz="4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Hình chữ nhật 3">
            <a:extLst>
              <a:ext uri="{FF2B5EF4-FFF2-40B4-BE49-F238E27FC236}">
                <a16:creationId xmlns:a16="http://schemas.microsoft.com/office/drawing/2014/main" id="{910BDD26-FF28-93B3-16F5-348CE1A31584}"/>
              </a:ext>
            </a:extLst>
          </p:cNvPr>
          <p:cNvSpPr/>
          <p:nvPr/>
        </p:nvSpPr>
        <p:spPr>
          <a:xfrm>
            <a:off x="152400" y="4519877"/>
            <a:ext cx="88804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400" dirty="0">
                <a:ln w="0"/>
              </a:rPr>
              <a:t>kết (3) : nghĩa chuyển</a:t>
            </a:r>
          </a:p>
        </p:txBody>
      </p:sp>
      <p:sp>
        <p:nvSpPr>
          <p:cNvPr id="14" name="Hình chữ nhật 3">
            <a:extLst>
              <a:ext uri="{FF2B5EF4-FFF2-40B4-BE49-F238E27FC236}">
                <a16:creationId xmlns:a16="http://schemas.microsoft.com/office/drawing/2014/main" id="{910BDD26-FF28-93B3-16F5-348CE1A31584}"/>
              </a:ext>
            </a:extLst>
          </p:cNvPr>
          <p:cNvSpPr/>
          <p:nvPr/>
        </p:nvSpPr>
        <p:spPr>
          <a:xfrm>
            <a:off x="188794" y="6837261"/>
            <a:ext cx="88804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400" dirty="0">
                <a:ln w="0"/>
              </a:rPr>
              <a:t>kết (4) : nghĩa chuyển</a:t>
            </a:r>
          </a:p>
        </p:txBody>
      </p:sp>
      <p:sp>
        <p:nvSpPr>
          <p:cNvPr id="15" name="Hình chữ nhật 3">
            <a:extLst>
              <a:ext uri="{FF2B5EF4-FFF2-40B4-BE49-F238E27FC236}">
                <a16:creationId xmlns:a16="http://schemas.microsoft.com/office/drawing/2014/main" id="{910BDD26-FF28-93B3-16F5-348CE1A31584}"/>
              </a:ext>
            </a:extLst>
          </p:cNvPr>
          <p:cNvSpPr/>
          <p:nvPr/>
        </p:nvSpPr>
        <p:spPr>
          <a:xfrm>
            <a:off x="152400" y="8953500"/>
            <a:ext cx="88804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400" dirty="0">
                <a:ln w="0"/>
              </a:rPr>
              <a:t>kết (5) : nghĩa chuyển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Viết tay 4">
                <a:extLst>
                  <a:ext uri="{FF2B5EF4-FFF2-40B4-BE49-F238E27FC236}">
                    <a16:creationId xmlns:a16="http://schemas.microsoft.com/office/drawing/2014/main" id="{CF6EC008-1877-8F2E-4A3E-43E371F26DCA}"/>
                  </a:ext>
                </a:extLst>
              </p14:cNvPr>
              <p14:cNvContentPartPr/>
              <p14:nvPr/>
            </p14:nvContentPartPr>
            <p14:xfrm>
              <a:off x="13411200" y="3543300"/>
              <a:ext cx="577441" cy="360"/>
            </p14:xfrm>
          </p:contentPart>
        </mc:Choice>
        <mc:Fallback xmlns="">
          <p:pic>
            <p:nvPicPr>
              <p:cNvPr id="17" name="Viết tay 4">
                <a:extLst>
                  <a:ext uri="{FF2B5EF4-FFF2-40B4-BE49-F238E27FC236}">
                    <a16:creationId xmlns:a16="http://schemas.microsoft.com/office/drawing/2014/main" id="{CF6EC008-1877-8F2E-4A3E-43E371F26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39200" y="3399300"/>
                <a:ext cx="721441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Viết tay 4">
                <a:extLst>
                  <a:ext uri="{FF2B5EF4-FFF2-40B4-BE49-F238E27FC236}">
                    <a16:creationId xmlns:a16="http://schemas.microsoft.com/office/drawing/2014/main" id="{CF6EC008-1877-8F2E-4A3E-43E371F26DCA}"/>
                  </a:ext>
                </a:extLst>
              </p14:cNvPr>
              <p14:cNvContentPartPr/>
              <p14:nvPr/>
            </p14:nvContentPartPr>
            <p14:xfrm>
              <a:off x="14478000" y="4529544"/>
              <a:ext cx="577441" cy="360"/>
            </p14:xfrm>
          </p:contentPart>
        </mc:Choice>
        <mc:Fallback xmlns="">
          <p:pic>
            <p:nvPicPr>
              <p:cNvPr id="18" name="Viết tay 4">
                <a:extLst>
                  <a:ext uri="{FF2B5EF4-FFF2-40B4-BE49-F238E27FC236}">
                    <a16:creationId xmlns:a16="http://schemas.microsoft.com/office/drawing/2014/main" id="{CF6EC008-1877-8F2E-4A3E-43E371F26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06000" y="4385544"/>
                <a:ext cx="721441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Viết tay 4">
                <a:extLst>
                  <a:ext uri="{FF2B5EF4-FFF2-40B4-BE49-F238E27FC236}">
                    <a16:creationId xmlns:a16="http://schemas.microsoft.com/office/drawing/2014/main" id="{CF6EC008-1877-8F2E-4A3E-43E371F26DCA}"/>
                  </a:ext>
                </a:extLst>
              </p14:cNvPr>
              <p14:cNvContentPartPr/>
              <p14:nvPr/>
            </p14:nvContentPartPr>
            <p14:xfrm>
              <a:off x="15062265" y="5004857"/>
              <a:ext cx="577441" cy="360"/>
            </p14:xfrm>
          </p:contentPart>
        </mc:Choice>
        <mc:Fallback xmlns="">
          <p:pic>
            <p:nvPicPr>
              <p:cNvPr id="19" name="Viết tay 4">
                <a:extLst>
                  <a:ext uri="{FF2B5EF4-FFF2-40B4-BE49-F238E27FC236}">
                    <a16:creationId xmlns:a16="http://schemas.microsoft.com/office/drawing/2014/main" id="{CF6EC008-1877-8F2E-4A3E-43E371F26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90265" y="4860857"/>
                <a:ext cx="721441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Viết tay 4">
                <a:extLst>
                  <a:ext uri="{FF2B5EF4-FFF2-40B4-BE49-F238E27FC236}">
                    <a16:creationId xmlns:a16="http://schemas.microsoft.com/office/drawing/2014/main" id="{CF6EC008-1877-8F2E-4A3E-43E371F26DCA}"/>
                  </a:ext>
                </a:extLst>
              </p14:cNvPr>
              <p14:cNvContentPartPr/>
              <p14:nvPr/>
            </p14:nvContentPartPr>
            <p14:xfrm>
              <a:off x="11734800" y="5981700"/>
              <a:ext cx="577441" cy="360"/>
            </p14:xfrm>
          </p:contentPart>
        </mc:Choice>
        <mc:Fallback xmlns="">
          <p:pic>
            <p:nvPicPr>
              <p:cNvPr id="20" name="Viết tay 4">
                <a:extLst>
                  <a:ext uri="{FF2B5EF4-FFF2-40B4-BE49-F238E27FC236}">
                    <a16:creationId xmlns:a16="http://schemas.microsoft.com/office/drawing/2014/main" id="{CF6EC008-1877-8F2E-4A3E-43E371F26D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62800" y="5837700"/>
                <a:ext cx="721441" cy="2883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AutoShape 2" descr="https://kheotay.com.vn/wp-content/uploads/2016/07/57o.jpg"/>
          <p:cNvSpPr>
            <a:spLocks noChangeAspect="1" noChangeArrowheads="1"/>
          </p:cNvSpPr>
          <p:nvPr/>
        </p:nvSpPr>
        <p:spPr bwMode="auto">
          <a:xfrm>
            <a:off x="155574" y="-144463"/>
            <a:ext cx="4340225" cy="43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https://lis.edu.vn/cach-dan-len-don-gian/imager_4_16712_7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070" y="29444"/>
            <a:ext cx="3542513" cy="16183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ex-cdn.com/phatgiao.org.vn/files/content/2019/10/01/4-1473553576200-074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40" y="1830383"/>
            <a:ext cx="3542513" cy="17129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loigiaihay.com/picture/question_lgh/2021_51/1622704085-jpa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85" y="3801330"/>
            <a:ext cx="3567912" cy="18520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edia1.nguoiduatin.vn/media/ha-thi-kim-dung/2020/12/09/nhua-cay-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59" y="6192304"/>
            <a:ext cx="3537964" cy="16602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ckhoehangngay.mediacdn.vn/2019/11/27/khoai-lang-moc-mam-157484927291328358283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59" y="8216664"/>
            <a:ext cx="3588562" cy="18702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42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9844" y="2985552"/>
            <a:ext cx="15621000" cy="5204712"/>
          </a:xfrm>
          <a:custGeom>
            <a:avLst/>
            <a:gdLst/>
            <a:ahLst/>
            <a:cxnLst/>
            <a:rect l="l" t="t" r="r" b="b"/>
            <a:pathLst>
              <a:path w="16846354" h="8507409">
                <a:moveTo>
                  <a:pt x="0" y="0"/>
                </a:moveTo>
                <a:lnTo>
                  <a:pt x="16846354" y="0"/>
                </a:lnTo>
                <a:lnTo>
                  <a:pt x="16846354" y="8507409"/>
                </a:lnTo>
                <a:lnTo>
                  <a:pt x="0" y="8507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15568265" y="2043649"/>
            <a:ext cx="2601109" cy="2590800"/>
          </a:xfrm>
          <a:custGeom>
            <a:avLst/>
            <a:gdLst/>
            <a:ahLst/>
            <a:cxnLst/>
            <a:rect l="l" t="t" r="r" b="b"/>
            <a:pathLst>
              <a:path w="2459018" h="2394469">
                <a:moveTo>
                  <a:pt x="0" y="0"/>
                </a:moveTo>
                <a:lnTo>
                  <a:pt x="2459018" y="0"/>
                </a:lnTo>
                <a:lnTo>
                  <a:pt x="2459018" y="2394469"/>
                </a:lnTo>
                <a:lnTo>
                  <a:pt x="0" y="23944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64397" y="5195351"/>
            <a:ext cx="3048000" cy="3199164"/>
          </a:xfrm>
          <a:custGeom>
            <a:avLst/>
            <a:gdLst/>
            <a:ahLst/>
            <a:cxnLst/>
            <a:rect l="l" t="t" r="r" b="b"/>
            <a:pathLst>
              <a:path w="2558382" h="3124742">
                <a:moveTo>
                  <a:pt x="0" y="0"/>
                </a:moveTo>
                <a:lnTo>
                  <a:pt x="2558383" y="0"/>
                </a:lnTo>
                <a:lnTo>
                  <a:pt x="2558383" y="3124742"/>
                </a:lnTo>
                <a:lnTo>
                  <a:pt x="0" y="3124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9341" y="3543300"/>
            <a:ext cx="1303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8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2: </a:t>
            </a:r>
            <a:r>
              <a:rPr lang="vi-VN" sz="8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 sử dụng từ điển để tìm hiểu nghĩa của từ đa nghĩa </a:t>
            </a:r>
            <a:endParaRPr lang="vi-VN" sz="8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2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08877"/>
            <a:ext cx="18288000" cy="1161899"/>
            <a:chOff x="0" y="0"/>
            <a:chExt cx="4816593" cy="306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06015"/>
            </a:xfrm>
            <a:custGeom>
              <a:avLst/>
              <a:gdLst/>
              <a:ahLst/>
              <a:cxnLst/>
              <a:rect l="l" t="t" r="r" b="b"/>
              <a:pathLst>
                <a:path w="4816592" h="306015">
                  <a:moveTo>
                    <a:pt x="0" y="0"/>
                  </a:moveTo>
                  <a:lnTo>
                    <a:pt x="4816592" y="0"/>
                  </a:lnTo>
                  <a:lnTo>
                    <a:pt x="4816592" y="306015"/>
                  </a:lnTo>
                  <a:lnTo>
                    <a:pt x="0" y="306015"/>
                  </a:lnTo>
                  <a:close/>
                </a:path>
              </a:pathLst>
            </a:custGeom>
            <a:solidFill>
              <a:srgbClr val="804E2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44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" y="32992"/>
            <a:ext cx="1219200" cy="1639511"/>
          </a:xfrm>
          <a:custGeom>
            <a:avLst/>
            <a:gdLst/>
            <a:ahLst/>
            <a:cxnLst/>
            <a:rect l="l" t="t" r="r" b="b"/>
            <a:pathLst>
              <a:path w="2553175" h="3433365">
                <a:moveTo>
                  <a:pt x="0" y="0"/>
                </a:moveTo>
                <a:lnTo>
                  <a:pt x="2553175" y="0"/>
                </a:lnTo>
                <a:lnTo>
                  <a:pt x="2553175" y="3433365"/>
                </a:lnTo>
                <a:lnTo>
                  <a:pt x="0" y="3433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52B4E7A-3651-647B-50A8-33FFE3E11A4B}"/>
              </a:ext>
            </a:extLst>
          </p:cNvPr>
          <p:cNvSpPr txBox="1"/>
          <p:nvPr/>
        </p:nvSpPr>
        <p:spPr>
          <a:xfrm>
            <a:off x="1371600" y="0"/>
            <a:ext cx="1623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5400" b="1" dirty="0">
                <a:latin typeface="Arial" panose="020B0604020202020204" pitchFamily="34" charset="0"/>
                <a:cs typeface="Arial" panose="020B0604020202020204" pitchFamily="34" charset="0"/>
              </a:rPr>
              <a:t>2. Đọc các câu sau và thực hiện yêu cầu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373986"/>
            <a:ext cx="16483170" cy="4075509"/>
          </a:xfrm>
          <a:prstGeom prst="rect">
            <a:avLst/>
          </a:prstGeom>
        </p:spPr>
      </p:pic>
      <p:sp>
        <p:nvSpPr>
          <p:cNvPr id="11" name="Hộp Văn bản 16">
            <a:extLst>
              <a:ext uri="{FF2B5EF4-FFF2-40B4-BE49-F238E27FC236}">
                <a16:creationId xmlns:a16="http://schemas.microsoft.com/office/drawing/2014/main" id="{49856A17-2636-2751-B938-8F0B522A077E}"/>
              </a:ext>
            </a:extLst>
          </p:cNvPr>
          <p:cNvSpPr txBox="1"/>
          <p:nvPr/>
        </p:nvSpPr>
        <p:spPr>
          <a:xfrm>
            <a:off x="363937" y="6286500"/>
            <a:ext cx="17906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cs typeface="Arial" panose="020B0604020202020204" pitchFamily="34" charset="0"/>
              </a:rPr>
              <a:t>- Tra từ điển để tìm hiểu nghĩa của các từ in đậm trong mỗi cặp câu.</a:t>
            </a:r>
          </a:p>
          <a:p>
            <a:pPr algn="just"/>
            <a:r>
              <a:rPr lang="vi-VN" sz="4400" dirty="0">
                <a:cs typeface="Arial" panose="020B0604020202020204" pitchFamily="34" charset="0"/>
              </a:rPr>
              <a:t>- Nêu điểm giống nhau về nghĩa của hai từ in đậm trong mỗi cặp câu.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22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2">
            <a:extLst>
              <a:ext uri="{FF2B5EF4-FFF2-40B4-BE49-F238E27FC236}">
                <a16:creationId xmlns:a16="http://schemas.microsoft.com/office/drawing/2014/main" id="{3179C076-DEF5-9567-441B-785658B73827}"/>
              </a:ext>
            </a:extLst>
          </p:cNvPr>
          <p:cNvSpPr/>
          <p:nvPr/>
        </p:nvSpPr>
        <p:spPr>
          <a:xfrm>
            <a:off x="5126817" y="4616809"/>
            <a:ext cx="8440428" cy="2884584"/>
          </a:xfrm>
          <a:custGeom>
            <a:avLst/>
            <a:gdLst/>
            <a:ahLst/>
            <a:cxnLst/>
            <a:rect l="l" t="t" r="r" b="b"/>
            <a:pathLst>
              <a:path w="3290241" h="2125848">
                <a:moveTo>
                  <a:pt x="0" y="0"/>
                </a:moveTo>
                <a:lnTo>
                  <a:pt x="3290240" y="0"/>
                </a:lnTo>
                <a:lnTo>
                  <a:pt x="3290240" y="2125848"/>
                </a:lnTo>
                <a:lnTo>
                  <a:pt x="0" y="2125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3179C076-DEF5-9567-441B-785658B73827}"/>
              </a:ext>
            </a:extLst>
          </p:cNvPr>
          <p:cNvSpPr/>
          <p:nvPr/>
        </p:nvSpPr>
        <p:spPr>
          <a:xfrm>
            <a:off x="5093993" y="238794"/>
            <a:ext cx="8440428" cy="2189802"/>
          </a:xfrm>
          <a:custGeom>
            <a:avLst/>
            <a:gdLst/>
            <a:ahLst/>
            <a:cxnLst/>
            <a:rect l="l" t="t" r="r" b="b"/>
            <a:pathLst>
              <a:path w="3290241" h="2125848">
                <a:moveTo>
                  <a:pt x="0" y="0"/>
                </a:moveTo>
                <a:lnTo>
                  <a:pt x="3290240" y="0"/>
                </a:lnTo>
                <a:lnTo>
                  <a:pt x="3290240" y="2125848"/>
                </a:lnTo>
                <a:lnTo>
                  <a:pt x="0" y="2125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0" y="9308877"/>
            <a:ext cx="18288000" cy="1161899"/>
            <a:chOff x="0" y="0"/>
            <a:chExt cx="4816593" cy="306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06015"/>
            </a:xfrm>
            <a:custGeom>
              <a:avLst/>
              <a:gdLst/>
              <a:ahLst/>
              <a:cxnLst/>
              <a:rect l="l" t="t" r="r" b="b"/>
              <a:pathLst>
                <a:path w="4816592" h="306015">
                  <a:moveTo>
                    <a:pt x="0" y="0"/>
                  </a:moveTo>
                  <a:lnTo>
                    <a:pt x="4816592" y="0"/>
                  </a:lnTo>
                  <a:lnTo>
                    <a:pt x="4816592" y="306015"/>
                  </a:lnTo>
                  <a:lnTo>
                    <a:pt x="0" y="306015"/>
                  </a:lnTo>
                  <a:close/>
                </a:path>
              </a:pathLst>
            </a:custGeom>
            <a:solidFill>
              <a:srgbClr val="804E2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44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9856A17-2636-2751-B938-8F0B522A077E}"/>
              </a:ext>
            </a:extLst>
          </p:cNvPr>
          <p:cNvSpPr txBox="1"/>
          <p:nvPr/>
        </p:nvSpPr>
        <p:spPr>
          <a:xfrm>
            <a:off x="457200" y="2484963"/>
            <a:ext cx="80772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r>
              <a:rPr lang="vi-VN" sz="4000" dirty="0">
                <a:cs typeface="Arial" panose="020B0604020202020204" pitchFamily="34" charset="0"/>
              </a:rPr>
              <a:t>Mắt (1): cơ quan để nhìn của người hay động vật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endParaRPr lang="vi-VN" sz="40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endParaRPr lang="vi-VN" sz="40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endParaRPr lang="vi-VN" sz="40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endParaRPr lang="vi-VN" sz="40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endParaRPr lang="vi-VN" sz="40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r>
              <a:rPr lang="vi-VN" sz="4000" dirty="0">
                <a:cs typeface="Arial" panose="020B0604020202020204" pitchFamily="34" charset="0"/>
              </a:rPr>
              <a:t>Cổ (1): bộ phận của cơ thể, nối đầu với thân</a:t>
            </a:r>
          </a:p>
        </p:txBody>
      </p:sp>
      <p:pic>
        <p:nvPicPr>
          <p:cNvPr id="1026" name="Picture 2" descr="https://nld.mediacdn.vn/291774122806476800/2022/1/19/16-nhan-biet-suc-khoe-qua-doi-mat-164259867968714001374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17"/>
            <a:ext cx="3845614" cy="2187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duct.hstatic.net/1000211685/product/upload_f28a886f2fba4c8782e677f88d732b7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229930"/>
            <a:ext cx="3845614" cy="2187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news.mogi.vn/news/wp-content/uploads/2023/05/11144753/co-cao-3-ngan-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7168"/>
            <a:ext cx="3866968" cy="2209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ongphucbaoan.vn/wp-content/uploads/2021/07/cac-loai-co-ao-so-mi-nam-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546" y="4539068"/>
            <a:ext cx="3866968" cy="2209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ộp Văn bản 16">
            <a:extLst>
              <a:ext uri="{FF2B5EF4-FFF2-40B4-BE49-F238E27FC236}">
                <a16:creationId xmlns:a16="http://schemas.microsoft.com/office/drawing/2014/main" id="{49856A17-2636-2751-B938-8F0B522A077E}"/>
              </a:ext>
            </a:extLst>
          </p:cNvPr>
          <p:cNvSpPr txBox="1"/>
          <p:nvPr/>
        </p:nvSpPr>
        <p:spPr>
          <a:xfrm>
            <a:off x="9906000" y="2427007"/>
            <a:ext cx="838199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r>
              <a:rPr lang="vi-VN" sz="4000" dirty="0">
                <a:cs typeface="Arial" panose="020B0604020202020204" pitchFamily="34" charset="0"/>
              </a:rPr>
              <a:t>Mắt (2): bộ phận giống hình những con mắt ở ngoài vỏ của một số quả.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endParaRPr lang="vi-VN" sz="40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endParaRPr lang="vi-VN" sz="40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endParaRPr lang="vi-VN" sz="40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endParaRPr lang="vi-VN" sz="40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endParaRPr lang="vi-VN" sz="4000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531813" algn="l"/>
              </a:tabLst>
            </a:pPr>
            <a:r>
              <a:rPr lang="vi-VN" sz="4000" dirty="0">
                <a:cs typeface="Arial" panose="020B0604020202020204" pitchFamily="34" charset="0"/>
              </a:rPr>
              <a:t>Cổ (2): bộ phận của áo, bao quanh cổ.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6507" y="459790"/>
            <a:ext cx="8348704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4400" dirty="0"/>
              <a:t>Từ “mắt 1” và “mắt 2” đều chỉ bộ phận lõm vào trên bề mặt.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8189" y="4709851"/>
            <a:ext cx="8276232" cy="2800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4400" dirty="0"/>
              <a:t>Từ “cổ 1” và “cổ 2” đều chỉ bộ phận hình trụ thon eo lại so với phần nối liền nó, nối giữa đầu với thân.</a:t>
            </a:r>
          </a:p>
        </p:txBody>
      </p:sp>
    </p:spTree>
    <p:extLst>
      <p:ext uri="{BB962C8B-B14F-4D97-AF65-F5344CB8AC3E}">
        <p14:creationId xmlns:p14="http://schemas.microsoft.com/office/powerpoint/2010/main" val="3894550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7" grpId="0" build="allAtOnce"/>
      <p:bldP spid="13" grpId="0" build="allAtOnce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763</TotalTime>
  <Words>527</Words>
  <Application>Microsoft Office PowerPoint</Application>
  <PresentationFormat>Tùy chỉnh</PresentationFormat>
  <Paragraphs>50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15</vt:i4>
      </vt:variant>
    </vt:vector>
  </HeadingPairs>
  <TitlesOfParts>
    <vt:vector size="26" baseType="lpstr">
      <vt:lpstr>Calibri</vt:lpstr>
      <vt:lpstr>#9Slide03 BoosterNextFYBlack</vt:lpstr>
      <vt:lpstr>#9Slide02 Noi dung dai</vt:lpstr>
      <vt:lpstr>#9Slide02 Tieu de dai</vt:lpstr>
      <vt:lpstr>Wingdings</vt:lpstr>
      <vt:lpstr>Arial-Rounded</vt:lpstr>
      <vt:lpstr>UTM Chickenhawk</vt:lpstr>
      <vt:lpstr>Arial</vt:lpstr>
      <vt:lpstr>2_Office Theme</vt:lpstr>
      <vt:lpstr>1_Chủ đề Office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</dc:title>
  <dc:subject>9Slide.vn</dc:subject>
  <dc:creator>Hi There</dc:creator>
  <dc:description>9Slide.vn</dc:description>
  <cp:lastModifiedBy>Kim Tuyền Phạm</cp:lastModifiedBy>
  <cp:revision>37</cp:revision>
  <dcterms:created xsi:type="dcterms:W3CDTF">2006-08-16T00:00:00Z</dcterms:created>
  <dcterms:modified xsi:type="dcterms:W3CDTF">2024-08-23T08:18:57Z</dcterms:modified>
  <cp:category>9Slide.vn</cp:category>
  <dc:identifier>DAGIEDKZiZQ</dc:identifier>
</cp:coreProperties>
</file>