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58" r:id="rId3"/>
    <p:sldId id="374" r:id="rId4"/>
    <p:sldId id="375" r:id="rId5"/>
    <p:sldId id="376" r:id="rId6"/>
    <p:sldId id="377" r:id="rId7"/>
    <p:sldId id="298" r:id="rId8"/>
    <p:sldId id="259" r:id="rId9"/>
    <p:sldId id="378" r:id="rId10"/>
    <p:sldId id="379" r:id="rId11"/>
    <p:sldId id="380" r:id="rId12"/>
    <p:sldId id="381" r:id="rId13"/>
    <p:sldId id="382" r:id="rId14"/>
    <p:sldId id="383" r:id="rId15"/>
    <p:sldId id="299" r:id="rId16"/>
    <p:sldId id="300" r:id="rId17"/>
    <p:sldId id="301" r:id="rId18"/>
    <p:sldId id="302" r:id="rId19"/>
    <p:sldId id="304" r:id="rId20"/>
    <p:sldId id="32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86" d="100"/>
          <a:sy n="86" d="100"/>
        </p:scale>
        <p:origin x="562" y="-43"/>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FD7DA8-1E75-4F3E-8A51-2ECC257293CD}" type="datetimeFigureOut">
              <a:rPr lang="en-US" smtClean="0"/>
              <a:t>11/01/2025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8263CC-1AC7-487D-A535-F0BDF89E72A3}" type="slidenum">
              <a:rPr lang="en-US" smtClean="0"/>
              <a:t>‹#›</a:t>
            </a:fld>
            <a:endParaRPr lang="en-US"/>
          </a:p>
        </p:txBody>
      </p:sp>
    </p:spTree>
    <p:extLst>
      <p:ext uri="{BB962C8B-B14F-4D97-AF65-F5344CB8AC3E}">
        <p14:creationId xmlns:p14="http://schemas.microsoft.com/office/powerpoint/2010/main" val="3257584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9310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nầm</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con </a:t>
            </a:r>
            <a:r>
              <a:rPr lang="en-US" dirty="0" err="1"/>
              <a:t>nhím</a:t>
            </a:r>
            <a:r>
              <a:rPr lang="en-US" dirty="0"/>
              <a:t>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slide 1.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slide 1. </a:t>
            </a:r>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47030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82548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F37F59-90D8-49A3-9FE7-EA015BE545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06654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Thầy</a:t>
            </a:r>
            <a:r>
              <a:rPr lang="en-US" baseline="0" dirty="0"/>
              <a:t> </a:t>
            </a:r>
            <a:r>
              <a:rPr lang="en-US" baseline="0" dirty="0" err="1"/>
              <a:t>cô</a:t>
            </a:r>
            <a:r>
              <a:rPr lang="en-US" baseline="0" dirty="0"/>
              <a:t> kick </a:t>
            </a:r>
            <a:r>
              <a:rPr lang="en-US" baseline="0" dirty="0" err="1"/>
              <a:t>vào</a:t>
            </a:r>
            <a:r>
              <a:rPr lang="en-US" baseline="0" dirty="0"/>
              <a:t> </a:t>
            </a:r>
            <a:r>
              <a:rPr lang="en-US" baseline="0" dirty="0" err="1"/>
              <a:t>biểu</a:t>
            </a:r>
            <a:r>
              <a:rPr lang="en-US" baseline="0" dirty="0"/>
              <a:t> </a:t>
            </a:r>
            <a:r>
              <a:rPr lang="en-US" baseline="0" dirty="0" err="1"/>
              <a:t>tượng</a:t>
            </a:r>
            <a:r>
              <a:rPr lang="en-US" baseline="0" dirty="0"/>
              <a:t> </a:t>
            </a:r>
            <a:r>
              <a:rPr lang="en-US" baseline="0" dirty="0" err="1"/>
              <a:t>số</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với</a:t>
            </a:r>
            <a:r>
              <a:rPr lang="en-US" baseline="0" dirty="0"/>
              <a:t> </a:t>
            </a:r>
            <a:r>
              <a:rPr lang="en-US" baseline="0" dirty="0" err="1"/>
              <a:t>câu</a:t>
            </a:r>
            <a:r>
              <a:rPr lang="en-US" baseline="0" dirty="0"/>
              <a:t> </a:t>
            </a:r>
            <a:r>
              <a:rPr lang="en-US" baseline="0" dirty="0" err="1"/>
              <a:t>hỏi</a:t>
            </a:r>
            <a:r>
              <a:rPr lang="en-US" baseline="0" dirty="0"/>
              <a:t>.</a:t>
            </a:r>
          </a:p>
          <a:p>
            <a:pPr marL="0" indent="0">
              <a:buFontTx/>
              <a:buNone/>
            </a:pPr>
            <a:r>
              <a:rPr lang="en-US" baseline="0" dirty="0"/>
              <a:t>- </a:t>
            </a:r>
            <a:r>
              <a:rPr lang="en-US" baseline="0" dirty="0" err="1"/>
              <a:t>Khi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từng</a:t>
            </a:r>
            <a:r>
              <a:rPr lang="en-US" baseline="0" dirty="0"/>
              <a:t> </a:t>
            </a:r>
            <a:r>
              <a:rPr lang="en-US" baseline="0" dirty="0" err="1"/>
              <a:t>câu</a:t>
            </a:r>
            <a:r>
              <a:rPr lang="en-US" baseline="0" dirty="0"/>
              <a:t> </a:t>
            </a:r>
            <a:r>
              <a:rPr lang="en-US" baseline="0" dirty="0" err="1"/>
              <a:t>hỏi</a:t>
            </a:r>
            <a:r>
              <a:rPr lang="en-US" baseline="0" dirty="0"/>
              <a:t> </a:t>
            </a:r>
            <a:r>
              <a:rPr lang="en-US" baseline="0" dirty="0" err="1"/>
              <a:t>xong</a:t>
            </a:r>
            <a:r>
              <a:rPr lang="en-US" baseline="0" dirty="0"/>
              <a:t> kick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sẽ</a:t>
            </a:r>
            <a:r>
              <a:rPr lang="en-US" baseline="0" dirty="0"/>
              <a:t> </a:t>
            </a:r>
            <a:r>
              <a:rPr lang="en-US" baseline="0" dirty="0" err="1"/>
              <a:t>trở</a:t>
            </a:r>
            <a:r>
              <a:rPr lang="en-US" baseline="0" dirty="0"/>
              <a:t> </a:t>
            </a:r>
            <a:r>
              <a:rPr lang="en-US" baseline="0" dirty="0" err="1"/>
              <a:t>về</a:t>
            </a:r>
            <a:r>
              <a:rPr lang="en-US" baseline="0" dirty="0"/>
              <a:t> </a:t>
            </a:r>
            <a:r>
              <a:rPr lang="en-US" baseline="0" dirty="0" err="1"/>
              <a:t>trang</a:t>
            </a:r>
            <a:r>
              <a:rPr lang="en-US" baseline="0" dirty="0"/>
              <a:t> </a:t>
            </a:r>
            <a:r>
              <a:rPr lang="en-US" baseline="0" dirty="0" err="1"/>
              <a:t>trò</a:t>
            </a:r>
            <a:r>
              <a:rPr lang="en-US" baseline="0" dirty="0"/>
              <a:t> </a:t>
            </a:r>
            <a:r>
              <a:rPr lang="en-US" baseline="0" dirty="0" err="1"/>
              <a:t>chơi</a:t>
            </a:r>
            <a:r>
              <a:rPr lang="en-US" baseline="0" dirty="0"/>
              <a:t>.</a:t>
            </a:r>
          </a:p>
          <a:p>
            <a:pPr marL="0" indent="0">
              <a:buFontTx/>
              <a:buNone/>
            </a:pPr>
            <a:r>
              <a:rPr lang="en-US" dirty="0"/>
              <a:t>- </a:t>
            </a:r>
            <a:r>
              <a:rPr lang="en-US" dirty="0" err="1"/>
              <a:t>Khi</a:t>
            </a:r>
            <a:r>
              <a:rPr lang="en-US" dirty="0"/>
              <a:t> </a:t>
            </a:r>
            <a:r>
              <a:rPr lang="en-US" dirty="0" err="1"/>
              <a:t>dọn</a:t>
            </a:r>
            <a:r>
              <a:rPr lang="en-US" baseline="0" dirty="0"/>
              <a:t> </a:t>
            </a:r>
            <a:r>
              <a:rPr lang="en-US" baseline="0" dirty="0" err="1"/>
              <a:t>sạch</a:t>
            </a:r>
            <a:r>
              <a:rPr lang="en-US" baseline="0" dirty="0"/>
              <a:t> </a:t>
            </a:r>
            <a:r>
              <a:rPr lang="en-US" baseline="0" dirty="0" err="1"/>
              <a:t>rác</a:t>
            </a:r>
            <a:r>
              <a:rPr lang="en-US" baseline="0" dirty="0"/>
              <a:t> </a:t>
            </a:r>
            <a:r>
              <a:rPr lang="en-US" baseline="0" dirty="0" err="1"/>
              <a:t>thì</a:t>
            </a:r>
            <a:r>
              <a:rPr lang="en-US" baseline="0" dirty="0"/>
              <a:t> kick </a:t>
            </a:r>
            <a:r>
              <a:rPr lang="en-US" baseline="0" dirty="0" err="1"/>
              <a:t>vào</a:t>
            </a:r>
            <a:r>
              <a:rPr lang="en-US" baseline="0" dirty="0"/>
              <a:t> </a:t>
            </a:r>
            <a:r>
              <a:rPr lang="en-US" baseline="0" dirty="0" err="1"/>
              <a:t>thùng</a:t>
            </a:r>
            <a:r>
              <a:rPr lang="en-US" baseline="0" dirty="0"/>
              <a:t> </a:t>
            </a:r>
            <a:r>
              <a:rPr lang="en-US" baseline="0" dirty="0" err="1"/>
              <a:t>rác</a:t>
            </a:r>
            <a:r>
              <a:rPr lang="en-US" baseline="0" dirty="0"/>
              <a:t> </a:t>
            </a:r>
            <a:r>
              <a:rPr lang="en-US" baseline="0" dirty="0" err="1"/>
              <a:t>sẽ</a:t>
            </a:r>
            <a:r>
              <a:rPr lang="en-US" baseline="0" dirty="0"/>
              <a:t> </a:t>
            </a:r>
            <a:r>
              <a:rPr lang="en-US" baseline="0" dirty="0" err="1"/>
              <a:t>ra</a:t>
            </a:r>
            <a:r>
              <a:rPr lang="en-US" baseline="0" dirty="0"/>
              <a:t> </a:t>
            </a:r>
            <a:r>
              <a:rPr lang="en-US" baseline="0" dirty="0" err="1"/>
              <a:t>bài</a:t>
            </a:r>
            <a:r>
              <a:rPr lang="en-US" baseline="0" dirty="0"/>
              <a:t> </a:t>
            </a:r>
            <a:r>
              <a:rPr lang="en-US" baseline="0" dirty="0" err="1"/>
              <a:t>học</a:t>
            </a:r>
            <a:r>
              <a:rPr lang="en-US" baseline="0" dirty="0"/>
              <a:t> </a:t>
            </a:r>
            <a:r>
              <a:rPr lang="en-US" baseline="0" dirty="0" err="1"/>
              <a:t>mới</a:t>
            </a:r>
            <a:r>
              <a:rPr lang="en-US" baseline="0" dirty="0"/>
              <a:t>/</a:t>
            </a:r>
            <a:r>
              <a:rPr lang="en-US" baseline="0" dirty="0" err="1"/>
              <a:t>dặn</a:t>
            </a:r>
            <a:r>
              <a:rPr lang="en-US" baseline="0" dirty="0"/>
              <a:t> </a:t>
            </a:r>
            <a:r>
              <a:rPr lang="en-US" baseline="0" dirty="0" err="1"/>
              <a:t>dò</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0FF95-96B3-427D-9D2A-96E592B0D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653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9B79-B624-4329-9982-F65737AB21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778EDF5-A01C-477A-8A56-C3A5E2E8F0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0F033A-4ADE-4662-A257-A4E3CD4A9AF7}"/>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5" name="Footer Placeholder 4">
            <a:extLst>
              <a:ext uri="{FF2B5EF4-FFF2-40B4-BE49-F238E27FC236}">
                <a16:creationId xmlns:a16="http://schemas.microsoft.com/office/drawing/2014/main" id="{F904DF46-70C2-4D0A-81F6-8DEFC6984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85824-FC88-4B59-8C85-861F4E9BE71F}"/>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4146620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69240-E25A-45EF-A282-368FBB65F5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51EC83-8D32-416E-8079-2A0B99FA576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791353-78FB-4BAA-AB29-E7A9A3C7B7EB}"/>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5" name="Footer Placeholder 4">
            <a:extLst>
              <a:ext uri="{FF2B5EF4-FFF2-40B4-BE49-F238E27FC236}">
                <a16:creationId xmlns:a16="http://schemas.microsoft.com/office/drawing/2014/main" id="{AC2C1AF8-E6DF-4F5C-ABF2-385ECC9AA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EE832B-51AA-4B27-8CF8-A095F151456B}"/>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2130577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62303A-28F7-40C4-9AEA-82FA41155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9EA6CF-3051-4684-9A11-C63FA641FB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6F0665-48C2-4840-AC99-59743F8C21E2}"/>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5" name="Footer Placeholder 4">
            <a:extLst>
              <a:ext uri="{FF2B5EF4-FFF2-40B4-BE49-F238E27FC236}">
                <a16:creationId xmlns:a16="http://schemas.microsoft.com/office/drawing/2014/main" id="{EFF683AC-5D23-4423-8213-FA5BED09F7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0E9FAB-AD9C-4F35-81EB-92F546984289}"/>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798631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D655-4FA2-414B-9103-B4A4FABFF3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50BCCF-89F1-43C9-BC9D-48A73ED3A9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82B815-676B-4365-B03D-9A33F175F692}"/>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5" name="Footer Placeholder 4">
            <a:extLst>
              <a:ext uri="{FF2B5EF4-FFF2-40B4-BE49-F238E27FC236}">
                <a16:creationId xmlns:a16="http://schemas.microsoft.com/office/drawing/2014/main" id="{60FA8D33-DFE0-4E72-96AB-5D2432CA3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3E8FB3-39F6-4FE8-B270-D728CD51BA0C}"/>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94813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353A2-2026-4670-8031-A927590C8A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2EA1BD-504E-4F60-8C98-DB223572A8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7572F9-632F-4F87-B40E-3F5530488110}"/>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5" name="Footer Placeholder 4">
            <a:extLst>
              <a:ext uri="{FF2B5EF4-FFF2-40B4-BE49-F238E27FC236}">
                <a16:creationId xmlns:a16="http://schemas.microsoft.com/office/drawing/2014/main" id="{3805D7F6-F581-49E2-95BC-16CEAC585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95C8FB-6FEB-4463-A154-D2B0E0911B2B}"/>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39940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AD345-17B1-4485-B3CC-BB0C07DDF1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AB6E59-5679-4B12-B8D9-7AC157FC448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E7B416-E4F0-46C1-805C-2BE7B34886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018008-6666-40FC-BE7C-5568C60879B6}"/>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6" name="Footer Placeholder 5">
            <a:extLst>
              <a:ext uri="{FF2B5EF4-FFF2-40B4-BE49-F238E27FC236}">
                <a16:creationId xmlns:a16="http://schemas.microsoft.com/office/drawing/2014/main" id="{0176A112-961D-448F-BEA1-A951673E3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6AEE1B-8E36-4B3C-A4B0-99EFAEC4474E}"/>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5574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76CC6-A012-403E-9369-4956B96B07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738E00-B0E2-4AD6-A9D7-739E993C1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D3DA13B-87B0-4C74-8DAB-6F6AEBF9A8E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70DC1-75A5-43F0-AA59-0C9A077484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71E8C77-6804-4694-9E17-874A63AEB6D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2FEDAF-C274-41F1-8EA3-6A5F46CADA09}"/>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8" name="Footer Placeholder 7">
            <a:extLst>
              <a:ext uri="{FF2B5EF4-FFF2-40B4-BE49-F238E27FC236}">
                <a16:creationId xmlns:a16="http://schemas.microsoft.com/office/drawing/2014/main" id="{35F1B0AE-3417-4E35-9225-9452A0C7FB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8380A1-AC58-4B54-83E7-A5D6B468DAFC}"/>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322843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BC4AA-EC0C-40E3-AAC8-7EFDFDA675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C167FB-9E3A-4F3F-8A92-92D53C0421D7}"/>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4" name="Footer Placeholder 3">
            <a:extLst>
              <a:ext uri="{FF2B5EF4-FFF2-40B4-BE49-F238E27FC236}">
                <a16:creationId xmlns:a16="http://schemas.microsoft.com/office/drawing/2014/main" id="{B3A451A0-D31E-4BDA-8166-E6D77FB6AE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D4BBBA-1A7F-4ED2-BFC1-303FA7E013C8}"/>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1007802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D6961A-B3F3-45D6-AAB4-935D4C38BACE}"/>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3" name="Footer Placeholder 2">
            <a:extLst>
              <a:ext uri="{FF2B5EF4-FFF2-40B4-BE49-F238E27FC236}">
                <a16:creationId xmlns:a16="http://schemas.microsoft.com/office/drawing/2014/main" id="{EB371363-DA5B-4BC0-86BD-3AD3A4999E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375286-FB4D-4CBC-9E01-39238395AED7}"/>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286794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69065-AE46-4866-97C7-D3F9D02D50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CF6C5B-62A5-4E46-8564-A9D27A1C4EF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22DA2B1-4900-4E76-AAAA-D1C89BB997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50377A-2083-4EF4-9A8A-F87C26DD2884}"/>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6" name="Footer Placeholder 5">
            <a:extLst>
              <a:ext uri="{FF2B5EF4-FFF2-40B4-BE49-F238E27FC236}">
                <a16:creationId xmlns:a16="http://schemas.microsoft.com/office/drawing/2014/main" id="{F90C66A0-D3CB-40FC-B7C2-03410F85A0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EA87F9-C047-4144-952A-A572EC43A3E0}"/>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3703922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D7E8E-969B-4BF5-98FD-2B5CE56BF2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9A760A-624C-405E-8C59-D558DAA4CC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F91D22-9F62-4D36-A432-D8F96547DD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9DECCF-4289-4E17-A629-BD6FEB696357}"/>
              </a:ext>
            </a:extLst>
          </p:cNvPr>
          <p:cNvSpPr>
            <a:spLocks noGrp="1"/>
          </p:cNvSpPr>
          <p:nvPr>
            <p:ph type="dt" sz="half" idx="10"/>
          </p:nvPr>
        </p:nvSpPr>
        <p:spPr/>
        <p:txBody>
          <a:bodyPr/>
          <a:lstStyle/>
          <a:p>
            <a:fld id="{8DDF1EEF-2221-49A8-9325-271452ADBD9C}" type="datetimeFigureOut">
              <a:rPr lang="en-US" smtClean="0"/>
              <a:t>11/01/2025</a:t>
            </a:fld>
            <a:endParaRPr lang="en-US"/>
          </a:p>
        </p:txBody>
      </p:sp>
      <p:sp>
        <p:nvSpPr>
          <p:cNvPr id="6" name="Footer Placeholder 5">
            <a:extLst>
              <a:ext uri="{FF2B5EF4-FFF2-40B4-BE49-F238E27FC236}">
                <a16:creationId xmlns:a16="http://schemas.microsoft.com/office/drawing/2014/main" id="{246111E6-2080-4051-A804-B1274D4EA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00B93E-3F82-47C4-8B01-1397F99BF997}"/>
              </a:ext>
            </a:extLst>
          </p:cNvPr>
          <p:cNvSpPr>
            <a:spLocks noGrp="1"/>
          </p:cNvSpPr>
          <p:nvPr>
            <p:ph type="sldNum" sz="quarter" idx="12"/>
          </p:nvPr>
        </p:nvSpPr>
        <p:spPr/>
        <p:txBody>
          <a:bodyPr/>
          <a:lstStyle/>
          <a:p>
            <a:fld id="{0EE621C3-CC14-4F0D-BC86-39D82288684D}" type="slidenum">
              <a:rPr lang="en-US" smtClean="0"/>
              <a:t>‹#›</a:t>
            </a:fld>
            <a:endParaRPr lang="en-US"/>
          </a:p>
        </p:txBody>
      </p:sp>
    </p:spTree>
    <p:extLst>
      <p:ext uri="{BB962C8B-B14F-4D97-AF65-F5344CB8AC3E}">
        <p14:creationId xmlns:p14="http://schemas.microsoft.com/office/powerpoint/2010/main" val="4147882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93B9F3-AAA8-4625-A0B2-6A532331A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9347B8-06D8-4520-9979-E8522D794E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FB5146-0BEE-4A72-8014-87A1DCD6C1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DF1EEF-2221-49A8-9325-271452ADBD9C}" type="datetimeFigureOut">
              <a:rPr lang="en-US" smtClean="0"/>
              <a:t>11/01/2025</a:t>
            </a:fld>
            <a:endParaRPr lang="en-US"/>
          </a:p>
        </p:txBody>
      </p:sp>
      <p:sp>
        <p:nvSpPr>
          <p:cNvPr id="5" name="Footer Placeholder 4">
            <a:extLst>
              <a:ext uri="{FF2B5EF4-FFF2-40B4-BE49-F238E27FC236}">
                <a16:creationId xmlns:a16="http://schemas.microsoft.com/office/drawing/2014/main" id="{113C52CF-F1BA-4123-A248-D4707CC13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6367CF-6C53-4192-A265-9D7E658D76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621C3-CC14-4F0D-BC86-39D82288684D}" type="slidenum">
              <a:rPr lang="en-US" smtClean="0"/>
              <a:t>‹#›</a:t>
            </a:fld>
            <a:endParaRPr lang="en-US"/>
          </a:p>
        </p:txBody>
      </p:sp>
    </p:spTree>
    <p:extLst>
      <p:ext uri="{BB962C8B-B14F-4D97-AF65-F5344CB8AC3E}">
        <p14:creationId xmlns:p14="http://schemas.microsoft.com/office/powerpoint/2010/main" val="401561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14.png"/><Relationship Id="rId3" Type="http://schemas.openxmlformats.org/officeDocument/2006/relationships/slideLayout" Target="../slideLayouts/slideLayout1.xml"/><Relationship Id="rId7" Type="http://schemas.microsoft.com/office/2007/relationships/hdphoto" Target="../media/hdphoto4.wdp"/><Relationship Id="rId12" Type="http://schemas.openxmlformats.org/officeDocument/2006/relationships/image" Target="../media/image3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1.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33.png"/><Relationship Id="rId4" Type="http://schemas.openxmlformats.org/officeDocument/2006/relationships/image" Target="../media/image30.png"/><Relationship Id="rId9"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19.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7.wdp"/><Relationship Id="rId11" Type="http://schemas.openxmlformats.org/officeDocument/2006/relationships/slide" Target="slide18.xml"/><Relationship Id="rId5" Type="http://schemas.openxmlformats.org/officeDocument/2006/relationships/image" Target="../media/image35.png"/><Relationship Id="rId10" Type="http://schemas.openxmlformats.org/officeDocument/2006/relationships/slide" Target="slide17.xml"/><Relationship Id="rId4" Type="http://schemas.microsoft.com/office/2007/relationships/hdphoto" Target="../media/hdphoto4.wdp"/><Relationship Id="rId9"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36.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slide" Target="slide15.xml"/><Relationship Id="rId5" Type="http://schemas.microsoft.com/office/2007/relationships/hdphoto" Target="../media/hdphoto3.wdp"/><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slide" Target="slide15.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emf"/><Relationship Id="rId12" Type="http://schemas.openxmlformats.org/officeDocument/2006/relationships/image" Target="../media/image46.emf"/><Relationship Id="rId17" Type="http://schemas.openxmlformats.org/officeDocument/2006/relationships/image" Target="../media/image51.png"/><Relationship Id="rId2" Type="http://schemas.openxmlformats.org/officeDocument/2006/relationships/notesSlide" Target="../notesSlides/notesSlide9.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emf"/><Relationship Id="rId11" Type="http://schemas.openxmlformats.org/officeDocument/2006/relationships/image" Target="../media/image45.sv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6.xml"/><Relationship Id="rId18" Type="http://schemas.openxmlformats.org/officeDocument/2006/relationships/image" Target="../media/image13.png"/><Relationship Id="rId3" Type="http://schemas.openxmlformats.org/officeDocument/2006/relationships/tags" Target="../tags/tag1.xml"/><Relationship Id="rId7" Type="http://schemas.openxmlformats.org/officeDocument/2006/relationships/image" Target="../media/image8.png"/><Relationship Id="rId12" Type="http://schemas.microsoft.com/office/2007/relationships/hdphoto" Target="../media/hdphoto2.wdp"/><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slide" Target="slide4.xml"/><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10.png"/><Relationship Id="rId5" Type="http://schemas.openxmlformats.org/officeDocument/2006/relationships/notesSlide" Target="../notesSlides/notesSlide2.xml"/><Relationship Id="rId15"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14.png"/><Relationship Id="rId4" Type="http://schemas.openxmlformats.org/officeDocument/2006/relationships/slideLayout" Target="../slideLayouts/slideLayout1.xml"/><Relationship Id="rId9" Type="http://schemas.openxmlformats.org/officeDocument/2006/relationships/image" Target="../media/image9.png"/><Relationship Id="rId1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17.png"/><Relationship Id="rId12" Type="http://schemas.openxmlformats.org/officeDocument/2006/relationships/image" Target="../media/image21.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3.xml"/><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gif"/><Relationship Id="rId3" Type="http://schemas.openxmlformats.org/officeDocument/2006/relationships/audio" Target="../media/audio4.wav"/><Relationship Id="rId7" Type="http://schemas.openxmlformats.org/officeDocument/2006/relationships/image" Target="../media/image17.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gif"/><Relationship Id="rId3" Type="http://schemas.openxmlformats.org/officeDocument/2006/relationships/audio" Target="../media/audio4.wav"/><Relationship Id="rId7" Type="http://schemas.openxmlformats.org/officeDocument/2006/relationships/image" Target="../media/image17.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2.pn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audio" Target="../media/audio3.wav"/><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15"/>
          <p:cNvPicPr>
            <a:picLocks noChangeAspect="1"/>
          </p:cNvPicPr>
          <p:nvPr/>
        </p:nvPicPr>
        <p:blipFill>
          <a:blip r:embed="rId2"/>
          <a:stretch>
            <a:fillRect/>
          </a:stretch>
        </p:blipFill>
        <p:spPr>
          <a:xfrm>
            <a:off x="2729865" y="0"/>
            <a:ext cx="6636385" cy="6858635"/>
          </a:xfrm>
          <a:prstGeom prst="rect">
            <a:avLst/>
          </a:prstGeom>
          <a:effectLst/>
        </p:spPr>
      </p:pic>
      <p:pic>
        <p:nvPicPr>
          <p:cNvPr id="5" name="图片 4" descr="11"/>
          <p:cNvPicPr>
            <a:picLocks noChangeAspect="1"/>
          </p:cNvPicPr>
          <p:nvPr/>
        </p:nvPicPr>
        <p:blipFill>
          <a:blip r:embed="rId3"/>
          <a:stretch>
            <a:fillRect/>
          </a:stretch>
        </p:blipFill>
        <p:spPr>
          <a:xfrm>
            <a:off x="11597640" y="0"/>
            <a:ext cx="67437" cy="6760770"/>
          </a:xfrm>
          <a:prstGeom prst="rect">
            <a:avLst/>
          </a:prstGeom>
        </p:spPr>
      </p:pic>
      <p:pic>
        <p:nvPicPr>
          <p:cNvPr id="6" name="图片 5" descr="12"/>
          <p:cNvPicPr preferRelativeResize="0"/>
          <p:nvPr/>
        </p:nvPicPr>
        <p:blipFill>
          <a:blip r:embed="rId4"/>
          <a:stretch>
            <a:fillRect/>
          </a:stretch>
        </p:blipFill>
        <p:spPr>
          <a:xfrm>
            <a:off x="0" y="478155"/>
            <a:ext cx="4204741" cy="36000"/>
          </a:xfrm>
          <a:prstGeom prst="rect">
            <a:avLst/>
          </a:prstGeom>
        </p:spPr>
      </p:pic>
      <p:sp>
        <p:nvSpPr>
          <p:cNvPr id="8" name="矩形 7"/>
          <p:cNvSpPr/>
          <p:nvPr/>
        </p:nvSpPr>
        <p:spPr>
          <a:xfrm>
            <a:off x="581026" y="1025525"/>
            <a:ext cx="10512832" cy="4958715"/>
          </a:xfrm>
          <a:prstGeom prst="rect">
            <a:avLst/>
          </a:prstGeom>
          <a:solidFill>
            <a:schemeClr val="bg1"/>
          </a:solidFill>
          <a:ln w="38100">
            <a:solidFill>
              <a:schemeClr val="tx1"/>
            </a:solidFill>
          </a:ln>
          <a:effectLst>
            <a:glow rad="63500">
              <a:schemeClr val="accent1">
                <a:satMod val="175000"/>
                <a:alpha val="40000"/>
              </a:schemeClr>
            </a:glow>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cs"/>
            </a:endParaRPr>
          </a:p>
        </p:txBody>
      </p:sp>
      <p:grpSp>
        <p:nvGrpSpPr>
          <p:cNvPr id="14" name="组合 13"/>
          <p:cNvGrpSpPr/>
          <p:nvPr/>
        </p:nvGrpSpPr>
        <p:grpSpPr>
          <a:xfrm>
            <a:off x="1366203" y="4750371"/>
            <a:ext cx="8968740" cy="2146300"/>
            <a:chOff x="2332" y="6262"/>
            <a:chExt cx="14124" cy="3380"/>
          </a:xfrm>
        </p:grpSpPr>
        <p:pic>
          <p:nvPicPr>
            <p:cNvPr id="7" name="图片 6" descr="13"/>
            <p:cNvPicPr>
              <a:picLocks noChangeAspect="1"/>
            </p:cNvPicPr>
            <p:nvPr/>
          </p:nvPicPr>
          <p:blipFill>
            <a:blip r:embed="rId5"/>
            <a:stretch>
              <a:fillRect/>
            </a:stretch>
          </p:blipFill>
          <p:spPr>
            <a:xfrm>
              <a:off x="2332" y="6262"/>
              <a:ext cx="5008" cy="3380"/>
            </a:xfrm>
            <a:prstGeom prst="rect">
              <a:avLst/>
            </a:prstGeom>
          </p:spPr>
        </p:pic>
        <p:pic>
          <p:nvPicPr>
            <p:cNvPr id="9" name="图片 8" descr="13"/>
            <p:cNvPicPr>
              <a:picLocks noChangeAspect="1"/>
            </p:cNvPicPr>
            <p:nvPr/>
          </p:nvPicPr>
          <p:blipFill>
            <a:blip r:embed="rId5"/>
            <a:stretch>
              <a:fillRect/>
            </a:stretch>
          </p:blipFill>
          <p:spPr>
            <a:xfrm>
              <a:off x="7096" y="6262"/>
              <a:ext cx="5008" cy="3380"/>
            </a:xfrm>
            <a:prstGeom prst="rect">
              <a:avLst/>
            </a:prstGeom>
          </p:spPr>
        </p:pic>
        <p:pic>
          <p:nvPicPr>
            <p:cNvPr id="13" name="图片 12" descr="13"/>
            <p:cNvPicPr>
              <a:picLocks noChangeAspect="1"/>
            </p:cNvPicPr>
            <p:nvPr/>
          </p:nvPicPr>
          <p:blipFill>
            <a:blip r:embed="rId5"/>
            <a:stretch>
              <a:fillRect/>
            </a:stretch>
          </p:blipFill>
          <p:spPr>
            <a:xfrm>
              <a:off x="11448" y="6262"/>
              <a:ext cx="5008" cy="3380"/>
            </a:xfrm>
            <a:prstGeom prst="rect">
              <a:avLst/>
            </a:prstGeom>
          </p:spPr>
        </p:pic>
      </p:grpSp>
      <p:pic>
        <p:nvPicPr>
          <p:cNvPr id="10" name="Picture 9">
            <a:extLst>
              <a:ext uri="{FF2B5EF4-FFF2-40B4-BE49-F238E27FC236}">
                <a16:creationId xmlns:a16="http://schemas.microsoft.com/office/drawing/2014/main" id="{05CB96B0-1A75-0424-3446-742E2ADFFCF6}"/>
              </a:ext>
            </a:extLst>
          </p:cNvPr>
          <p:cNvPicPr>
            <a:picLocks noChangeAspect="1"/>
          </p:cNvPicPr>
          <p:nvPr/>
        </p:nvPicPr>
        <p:blipFill>
          <a:blip r:embed="rId6"/>
          <a:stretch>
            <a:fillRect/>
          </a:stretch>
        </p:blipFill>
        <p:spPr>
          <a:xfrm>
            <a:off x="1724429" y="2585004"/>
            <a:ext cx="8266892" cy="1859441"/>
          </a:xfrm>
          <a:prstGeom prst="rect">
            <a:avLst/>
          </a:prstGeom>
        </p:spPr>
      </p:pic>
      <p:pic>
        <p:nvPicPr>
          <p:cNvPr id="11" name="Picture 10">
            <a:extLst>
              <a:ext uri="{FF2B5EF4-FFF2-40B4-BE49-F238E27FC236}">
                <a16:creationId xmlns:a16="http://schemas.microsoft.com/office/drawing/2014/main" id="{22E612C3-8CA1-8794-26B0-A7499E4E8D67}"/>
              </a:ext>
            </a:extLst>
          </p:cNvPr>
          <p:cNvPicPr>
            <a:picLocks noChangeAspect="1"/>
          </p:cNvPicPr>
          <p:nvPr/>
        </p:nvPicPr>
        <p:blipFill>
          <a:blip r:embed="rId7">
            <a:duotone>
              <a:prstClr val="black"/>
              <a:schemeClr val="accent5">
                <a:tint val="45000"/>
                <a:satMod val="400000"/>
              </a:schemeClr>
            </a:duotone>
          </a:blip>
          <a:stretch>
            <a:fillRect/>
          </a:stretch>
        </p:blipFill>
        <p:spPr>
          <a:xfrm>
            <a:off x="3023763" y="1177870"/>
            <a:ext cx="5401524" cy="1518036"/>
          </a:xfrm>
          <a:prstGeom prst="rect">
            <a:avLst/>
          </a:prstGeom>
        </p:spPr>
      </p:pic>
    </p:spTree>
    <p:extLst>
      <p:ext uri="{BB962C8B-B14F-4D97-AF65-F5344CB8AC3E}">
        <p14:creationId xmlns:p14="http://schemas.microsoft.com/office/powerpoint/2010/main" val="155324861"/>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2" name="TextBox 1">
            <a:extLst>
              <a:ext uri="{FF2B5EF4-FFF2-40B4-BE49-F238E27FC236}">
                <a16:creationId xmlns:a16="http://schemas.microsoft.com/office/drawing/2014/main" id="{3D343BC1-8541-7179-8AF8-A33B0532A809}"/>
              </a:ext>
            </a:extLst>
          </p:cNvPr>
          <p:cNvSpPr txBox="1"/>
          <p:nvPr/>
        </p:nvSpPr>
        <p:spPr>
          <a:xfrm>
            <a:off x="727003" y="856680"/>
            <a:ext cx="10483922" cy="3539430"/>
          </a:xfrm>
          <a:prstGeom prst="rect">
            <a:avLst/>
          </a:prstGeom>
          <a:noFill/>
        </p:spPr>
        <p:txBody>
          <a:bodyPr wrap="square">
            <a:spAutoFit/>
          </a:bodyPr>
          <a:lstStyle/>
          <a:p>
            <a:pPr lvl="0" algn="just"/>
            <a:r>
              <a:rPr lang="vi-VN" sz="3200" dirty="0">
                <a:solidFill>
                  <a:prstClr val="black"/>
                </a:solidFill>
                <a:latin typeface="Cambria" panose="02040503050406030204" pitchFamily="18" charset="0"/>
              </a:rPr>
              <a:t>b. Nửa đêm, trời n</a:t>
            </a:r>
            <a:r>
              <a:rPr lang="en-US" sz="3200" dirty="0">
                <a:solidFill>
                  <a:prstClr val="black"/>
                </a:solidFill>
                <a:latin typeface="Cambria" panose="02040503050406030204" pitchFamily="18" charset="0"/>
              </a:rPr>
              <a:t>ổ</a:t>
            </a:r>
            <a:r>
              <a:rPr lang="vi-VN" sz="3200" dirty="0">
                <a:solidFill>
                  <a:prstClr val="black"/>
                </a:solidFill>
                <a:latin typeface="Cambria" panose="02040503050406030204" pitchFamily="18" charset="0"/>
              </a:rPr>
              <a:t>i cơn mưa lớn. Tôi và dế trũi </a:t>
            </a:r>
            <a:r>
              <a:rPr lang="vi-VN" sz="3200" b="1" dirty="0">
                <a:solidFill>
                  <a:srgbClr val="FF0000"/>
                </a:solidFill>
                <a:latin typeface="Cambria" panose="02040503050406030204" pitchFamily="18" charset="0"/>
              </a:rPr>
              <a:t>trú mưa </a:t>
            </a:r>
            <a:r>
              <a:rPr lang="vi-VN" sz="3200" dirty="0">
                <a:solidFill>
                  <a:prstClr val="black"/>
                </a:solidFill>
                <a:latin typeface="Cambria" panose="02040503050406030204" pitchFamily="18" charset="0"/>
              </a:rPr>
              <a:t>dưới tàu lá chuối, cả đêm nghe mưa </a:t>
            </a:r>
            <a:r>
              <a:rPr lang="vi-VN" sz="3200" b="1" dirty="0">
                <a:solidFill>
                  <a:srgbClr val="FF0000"/>
                </a:solidFill>
                <a:latin typeface="Cambria" panose="02040503050406030204" pitchFamily="18" charset="0"/>
              </a:rPr>
              <a:t>rơi </a:t>
            </a:r>
            <a:r>
              <a:rPr lang="vi-VN" sz="3200" dirty="0">
                <a:solidFill>
                  <a:prstClr val="black"/>
                </a:solidFill>
                <a:latin typeface="Cambria" panose="02040503050406030204" pitchFamily="18" charset="0"/>
              </a:rPr>
              <a:t>như đánh trống trên đầu. Sáng hôm sau, bừng mắt dậy, trời đã </a:t>
            </a:r>
            <a:r>
              <a:rPr lang="vi-VN" sz="3200" b="1" dirty="0">
                <a:solidFill>
                  <a:srgbClr val="FF0000"/>
                </a:solidFill>
                <a:latin typeface="Cambria" panose="02040503050406030204" pitchFamily="18" charset="0"/>
              </a:rPr>
              <a:t>tạnh</a:t>
            </a:r>
            <a:r>
              <a:rPr lang="vi-VN" sz="3200" dirty="0">
                <a:solidFill>
                  <a:prstClr val="black"/>
                </a:solidFill>
                <a:latin typeface="Cambria" panose="02040503050406030204" pitchFamily="18" charset="0"/>
              </a:rPr>
              <a:t> hẳn. Tôi </a:t>
            </a:r>
            <a:r>
              <a:rPr lang="vi-VN" sz="3200" b="1" dirty="0">
                <a:solidFill>
                  <a:srgbClr val="FF0000"/>
                </a:solidFill>
                <a:latin typeface="Cambria" panose="02040503050406030204" pitchFamily="18" charset="0"/>
              </a:rPr>
              <a:t>nhìn </a:t>
            </a:r>
            <a:r>
              <a:rPr lang="vi-VN" sz="3200" dirty="0">
                <a:solidFill>
                  <a:prstClr val="black"/>
                </a:solidFill>
                <a:latin typeface="Cambria" panose="02040503050406030204" pitchFamily="18" charset="0"/>
              </a:rPr>
              <a:t>ra trước mặt, thấy một làn nước mưa </a:t>
            </a:r>
            <a:r>
              <a:rPr lang="vi-VN" sz="3200" b="1" dirty="0">
                <a:solidFill>
                  <a:srgbClr val="FF0000"/>
                </a:solidFill>
                <a:latin typeface="Cambria" panose="02040503050406030204" pitchFamily="18" charset="0"/>
              </a:rPr>
              <a:t>chảy</a:t>
            </a:r>
            <a:r>
              <a:rPr lang="vi-VN" sz="3200" dirty="0">
                <a:solidFill>
                  <a:prstClr val="black"/>
                </a:solidFill>
                <a:latin typeface="Cambria" panose="02040503050406030204" pitchFamily="18" charset="0"/>
              </a:rPr>
              <a:t> veo veo giữa đôi bờ cỏ. Đấy là một con sông mà đêm qua tối trời, chúng tôi không nhìn rõ.</a:t>
            </a:r>
          </a:p>
          <a:p>
            <a:pPr lvl="0" algn="r"/>
            <a:r>
              <a:rPr lang="vi-VN" sz="3200" dirty="0">
                <a:solidFill>
                  <a:prstClr val="black"/>
                </a:solidFill>
                <a:latin typeface="Cambria" panose="02040503050406030204" pitchFamily="18" charset="0"/>
              </a:rPr>
              <a:t>(Theo Tô Hoài)</a:t>
            </a:r>
          </a:p>
        </p:txBody>
      </p:sp>
      <p:sp>
        <p:nvSpPr>
          <p:cNvPr id="29" name="矩形: 圆角 7">
            <a:extLst>
              <a:ext uri="{FF2B5EF4-FFF2-40B4-BE49-F238E27FC236}">
                <a16:creationId xmlns:a16="http://schemas.microsoft.com/office/drawing/2014/main" id="{A6E6C1CF-4327-8F99-7E74-BE3D0890C9C5}"/>
              </a:ext>
            </a:extLst>
          </p:cNvPr>
          <p:cNvSpPr/>
          <p:nvPr/>
        </p:nvSpPr>
        <p:spPr>
          <a:xfrm>
            <a:off x="762755" y="5265842"/>
            <a:ext cx="14279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nhìn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2763005" y="5275367"/>
            <a:ext cx="143752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rơi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4648954" y="5256317"/>
            <a:ext cx="21423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t</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rú</a:t>
            </a:r>
            <a:r>
              <a:rPr kumimoji="0" lang="en-US" altLang="zh-CN" sz="3600" b="1" i="0" u="none" strike="noStrike" kern="1200" cap="none" spc="0" normalizeH="0" noProof="0" dirty="0">
                <a:ln>
                  <a:noFill/>
                </a:ln>
                <a:solidFill>
                  <a:srgbClr val="FD840B"/>
                </a:solidFill>
                <a:effectLst/>
                <a:uLnTx/>
                <a:uFillTx/>
                <a:latin typeface="Cambria" panose="02040503050406030204" pitchFamily="18" charset="0"/>
                <a:ea typeface="Cambria" panose="02040503050406030204" pitchFamily="18" charset="0"/>
                <a:cs typeface="+mn-cs"/>
              </a:rPr>
              <a:t> </a:t>
            </a:r>
            <a:r>
              <a:rPr kumimoji="0" lang="en-US" altLang="zh-CN" sz="3600" b="1" i="0" u="none" strike="noStrike" kern="1200" cap="none" spc="0" normalizeH="0" noProof="0" dirty="0" err="1">
                <a:ln>
                  <a:noFill/>
                </a:ln>
                <a:solidFill>
                  <a:srgbClr val="FD840B"/>
                </a:solidFill>
                <a:effectLst/>
                <a:uLnTx/>
                <a:uFillTx/>
                <a:latin typeface="Cambria" panose="02040503050406030204" pitchFamily="18" charset="0"/>
                <a:ea typeface="Cambria" panose="02040503050406030204" pitchFamily="18" charset="0"/>
                <a:cs typeface="+mn-cs"/>
              </a:rPr>
              <a:t>mưa</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7315954" y="5265842"/>
            <a:ext cx="162802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chảy</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sp>
        <p:nvSpPr>
          <p:cNvPr id="3" name="矩形: 圆角 7">
            <a:extLst>
              <a:ext uri="{FF2B5EF4-FFF2-40B4-BE49-F238E27FC236}">
                <a16:creationId xmlns:a16="http://schemas.microsoft.com/office/drawing/2014/main" id="{0518E551-2716-875B-21F6-278B5F698E2C}"/>
              </a:ext>
            </a:extLst>
          </p:cNvPr>
          <p:cNvSpPr/>
          <p:nvPr/>
        </p:nvSpPr>
        <p:spPr>
          <a:xfrm>
            <a:off x="9535279" y="5237267"/>
            <a:ext cx="1570871"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cs typeface="+mn-cs"/>
              </a:rPr>
              <a:t>tạnh</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9EBF2341-0F3C-E2CC-A7B3-DCA52B05310C}"/>
              </a:ext>
            </a:extLst>
          </p:cNvPr>
          <p:cNvPicPr>
            <a:picLocks noChangeAspect="1"/>
          </p:cNvPicPr>
          <p:nvPr/>
        </p:nvPicPr>
        <p:blipFill>
          <a:blip r:embed="rId2"/>
          <a:stretch>
            <a:fillRect/>
          </a:stretch>
        </p:blipFill>
        <p:spPr>
          <a:xfrm>
            <a:off x="7439024" y="1381125"/>
            <a:ext cx="708711" cy="590550"/>
          </a:xfrm>
          <a:prstGeom prst="rect">
            <a:avLst/>
          </a:prstGeom>
        </p:spPr>
      </p:pic>
      <p:pic>
        <p:nvPicPr>
          <p:cNvPr id="11" name="Picture 10">
            <a:extLst>
              <a:ext uri="{FF2B5EF4-FFF2-40B4-BE49-F238E27FC236}">
                <a16:creationId xmlns:a16="http://schemas.microsoft.com/office/drawing/2014/main" id="{57901F4A-1AAE-1896-F973-349FACE6211A}"/>
              </a:ext>
            </a:extLst>
          </p:cNvPr>
          <p:cNvPicPr>
            <a:picLocks noChangeAspect="1"/>
          </p:cNvPicPr>
          <p:nvPr/>
        </p:nvPicPr>
        <p:blipFill>
          <a:blip r:embed="rId2"/>
          <a:stretch>
            <a:fillRect/>
          </a:stretch>
        </p:blipFill>
        <p:spPr>
          <a:xfrm>
            <a:off x="8705850" y="1885950"/>
            <a:ext cx="981074" cy="538288"/>
          </a:xfrm>
          <a:prstGeom prst="rect">
            <a:avLst/>
          </a:prstGeom>
        </p:spPr>
      </p:pic>
      <p:pic>
        <p:nvPicPr>
          <p:cNvPr id="12" name="Picture 11">
            <a:extLst>
              <a:ext uri="{FF2B5EF4-FFF2-40B4-BE49-F238E27FC236}">
                <a16:creationId xmlns:a16="http://schemas.microsoft.com/office/drawing/2014/main" id="{B969CB23-9349-CD90-FDBB-9567AA969BD6}"/>
              </a:ext>
            </a:extLst>
          </p:cNvPr>
          <p:cNvPicPr>
            <a:picLocks noChangeAspect="1"/>
          </p:cNvPicPr>
          <p:nvPr/>
        </p:nvPicPr>
        <p:blipFill>
          <a:blip r:embed="rId2"/>
          <a:stretch>
            <a:fillRect/>
          </a:stretch>
        </p:blipFill>
        <p:spPr>
          <a:xfrm>
            <a:off x="619124" y="2276475"/>
            <a:ext cx="1076325" cy="590550"/>
          </a:xfrm>
          <a:prstGeom prst="rect">
            <a:avLst/>
          </a:prstGeom>
        </p:spPr>
      </p:pic>
      <p:pic>
        <p:nvPicPr>
          <p:cNvPr id="13" name="Picture 12">
            <a:extLst>
              <a:ext uri="{FF2B5EF4-FFF2-40B4-BE49-F238E27FC236}">
                <a16:creationId xmlns:a16="http://schemas.microsoft.com/office/drawing/2014/main" id="{D7F2A7B1-E90E-7BFE-8111-8C6F9F43D1D5}"/>
              </a:ext>
            </a:extLst>
          </p:cNvPr>
          <p:cNvPicPr>
            <a:picLocks noChangeAspect="1"/>
          </p:cNvPicPr>
          <p:nvPr/>
        </p:nvPicPr>
        <p:blipFill>
          <a:blip r:embed="rId2"/>
          <a:stretch>
            <a:fillRect/>
          </a:stretch>
        </p:blipFill>
        <p:spPr>
          <a:xfrm>
            <a:off x="8705850" y="2390776"/>
            <a:ext cx="989524" cy="542924"/>
          </a:xfrm>
          <a:prstGeom prst="rect">
            <a:avLst/>
          </a:prstGeom>
        </p:spPr>
      </p:pic>
      <p:pic>
        <p:nvPicPr>
          <p:cNvPr id="15" name="Picture 14">
            <a:extLst>
              <a:ext uri="{FF2B5EF4-FFF2-40B4-BE49-F238E27FC236}">
                <a16:creationId xmlns:a16="http://schemas.microsoft.com/office/drawing/2014/main" id="{EF37FF13-0254-02E1-1A0B-D6E63727BC02}"/>
              </a:ext>
            </a:extLst>
          </p:cNvPr>
          <p:cNvPicPr>
            <a:picLocks noChangeAspect="1"/>
          </p:cNvPicPr>
          <p:nvPr/>
        </p:nvPicPr>
        <p:blipFill>
          <a:blip r:embed="rId3"/>
          <a:stretch>
            <a:fillRect/>
          </a:stretch>
        </p:blipFill>
        <p:spPr>
          <a:xfrm>
            <a:off x="9434512" y="838200"/>
            <a:ext cx="1877467" cy="552450"/>
          </a:xfrm>
          <a:prstGeom prst="rect">
            <a:avLst/>
          </a:prstGeom>
        </p:spPr>
      </p:pic>
    </p:spTree>
    <p:extLst>
      <p:ext uri="{BB962C8B-B14F-4D97-AF65-F5344CB8AC3E}">
        <p14:creationId xmlns:p14="http://schemas.microsoft.com/office/powerpoint/2010/main" val="306278898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nodeType="clickEffect">
                                  <p:stCondLst>
                                    <p:cond delay="0"/>
                                  </p:stCondLst>
                                  <p:childTnLst>
                                    <p:animEffect transition="out" filter="randombar(horizontal)">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3.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Viết</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4 – 5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câu</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về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chủ</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đề</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tự</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chọn</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trong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đó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có</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sử</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dụng</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các</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 </a:t>
            </a:r>
            <a:r>
              <a:rPr lang="en-US" altLang="zh-CN" sz="3600" b="1" dirty="0" err="1">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a:t>
            </a: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1309687" y="2238374"/>
            <a:ext cx="2674105" cy="1400175"/>
          </a:xfrm>
          <a:prstGeom prst="rect">
            <a:avLst/>
          </a:prstGeom>
        </p:spPr>
      </p:pic>
      <p:pic>
        <p:nvPicPr>
          <p:cNvPr id="15" name="Picture 14">
            <a:extLst>
              <a:ext uri="{FF2B5EF4-FFF2-40B4-BE49-F238E27FC236}">
                <a16:creationId xmlns:a16="http://schemas.microsoft.com/office/drawing/2014/main" id="{39AF020B-59AA-CEE0-4101-2E3CEDE07A1A}"/>
              </a:ext>
            </a:extLst>
          </p:cNvPr>
          <p:cNvPicPr>
            <a:picLocks noChangeAspect="1"/>
          </p:cNvPicPr>
          <p:nvPr/>
        </p:nvPicPr>
        <p:blipFill>
          <a:blip r:embed="rId3"/>
          <a:stretch>
            <a:fillRect/>
          </a:stretch>
        </p:blipFill>
        <p:spPr>
          <a:xfrm>
            <a:off x="4624387" y="2162175"/>
            <a:ext cx="2844743" cy="1428750"/>
          </a:xfrm>
          <a:prstGeom prst="rect">
            <a:avLst/>
          </a:prstGeom>
        </p:spPr>
      </p:pic>
      <p:pic>
        <p:nvPicPr>
          <p:cNvPr id="17" name="Picture 16">
            <a:extLst>
              <a:ext uri="{FF2B5EF4-FFF2-40B4-BE49-F238E27FC236}">
                <a16:creationId xmlns:a16="http://schemas.microsoft.com/office/drawing/2014/main" id="{11F288A4-6A1A-94F7-D4FF-598E11118AF3}"/>
              </a:ext>
            </a:extLst>
          </p:cNvPr>
          <p:cNvPicPr>
            <a:picLocks noChangeAspect="1"/>
          </p:cNvPicPr>
          <p:nvPr/>
        </p:nvPicPr>
        <p:blipFill>
          <a:blip r:embed="rId4"/>
          <a:stretch>
            <a:fillRect/>
          </a:stretch>
        </p:blipFill>
        <p:spPr>
          <a:xfrm>
            <a:off x="8253412" y="2243137"/>
            <a:ext cx="2767013" cy="1353560"/>
          </a:xfrm>
          <a:prstGeom prst="rect">
            <a:avLst/>
          </a:prstGeom>
        </p:spPr>
      </p:pic>
    </p:spTree>
    <p:extLst>
      <p:ext uri="{BB962C8B-B14F-4D97-AF65-F5344CB8AC3E}">
        <p14:creationId xmlns:p14="http://schemas.microsoft.com/office/powerpoint/2010/main" val="379591197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pic>
        <p:nvPicPr>
          <p:cNvPr id="7" name="Picture 6">
            <a:extLst>
              <a:ext uri="{FF2B5EF4-FFF2-40B4-BE49-F238E27FC236}">
                <a16:creationId xmlns:a16="http://schemas.microsoft.com/office/drawing/2014/main" id="{52BDC6E3-36FE-92FA-F14C-F9716B923675}"/>
              </a:ext>
            </a:extLst>
          </p:cNvPr>
          <p:cNvPicPr>
            <a:picLocks noChangeAspect="1"/>
          </p:cNvPicPr>
          <p:nvPr/>
        </p:nvPicPr>
        <p:blipFill>
          <a:blip r:embed="rId2"/>
          <a:stretch>
            <a:fillRect/>
          </a:stretch>
        </p:blipFill>
        <p:spPr>
          <a:xfrm>
            <a:off x="871537" y="2486024"/>
            <a:ext cx="2674105" cy="1400175"/>
          </a:xfrm>
          <a:prstGeom prst="rect">
            <a:avLst/>
          </a:prstGeom>
        </p:spPr>
      </p:pic>
      <p:grpSp>
        <p:nvGrpSpPr>
          <p:cNvPr id="2" name="Group 1">
            <a:extLst>
              <a:ext uri="{FF2B5EF4-FFF2-40B4-BE49-F238E27FC236}">
                <a16:creationId xmlns:a16="http://schemas.microsoft.com/office/drawing/2014/main" id="{8A8A8D3A-8D25-7049-CCE0-530596C0D350}"/>
              </a:ext>
            </a:extLst>
          </p:cNvPr>
          <p:cNvGrpSpPr/>
          <p:nvPr/>
        </p:nvGrpSpPr>
        <p:grpSpPr>
          <a:xfrm>
            <a:off x="3876675" y="1302347"/>
            <a:ext cx="7515225" cy="4374553"/>
            <a:chOff x="6812132" y="1469859"/>
            <a:chExt cx="4470911" cy="1681555"/>
          </a:xfrm>
        </p:grpSpPr>
        <p:sp>
          <p:nvSpPr>
            <p:cNvPr id="3" name="矩形: 圆角 7">
              <a:extLst>
                <a:ext uri="{FF2B5EF4-FFF2-40B4-BE49-F238E27FC236}">
                  <a16:creationId xmlns:a16="http://schemas.microsoft.com/office/drawing/2014/main" id="{9ABE0F6C-7AE2-3BE7-D9A7-7B1F0CE06C53}"/>
                </a:ext>
              </a:extLst>
            </p:cNvPr>
            <p:cNvSpPr/>
            <p:nvPr/>
          </p:nvSpPr>
          <p:spPr>
            <a:xfrm>
              <a:off x="6812132" y="1469859"/>
              <a:ext cx="4470911" cy="1681555"/>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srgbClr val="FD840B"/>
                </a:solidFill>
                <a:effectLst/>
                <a:uLnTx/>
                <a:uFillTx/>
                <a:latin typeface="#9Slide07 Cadena" panose="02000503000000020004" pitchFamily="2" charset="0"/>
                <a:ea typeface="阿里妈妈刀隶体"/>
              </a:endParaRPr>
            </a:p>
          </p:txBody>
        </p:sp>
        <p:sp>
          <p:nvSpPr>
            <p:cNvPr id="6" name="TextBox 5">
              <a:extLst>
                <a:ext uri="{FF2B5EF4-FFF2-40B4-BE49-F238E27FC236}">
                  <a16:creationId xmlns:a16="http://schemas.microsoft.com/office/drawing/2014/main" id="{C782DE34-8987-C1AD-DC83-38943643527B}"/>
                </a:ext>
              </a:extLst>
            </p:cNvPr>
            <p:cNvSpPr txBox="1"/>
            <p:nvPr/>
          </p:nvSpPr>
          <p:spPr>
            <a:xfrm>
              <a:off x="6979071" y="1537492"/>
              <a:ext cx="4209653" cy="1549831"/>
            </a:xfrm>
            <a:prstGeom prst="rect">
              <a:avLst/>
            </a:prstGeom>
            <a:noFill/>
          </p:spPr>
          <p:txBody>
            <a:bodyPr wrap="square" rtlCol="0">
              <a:spAutoFit/>
            </a:bodyPr>
            <a:lstStyle/>
            <a:p>
              <a:pPr algn="just"/>
              <a:r>
                <a:rPr lang="vi-VN" sz="3200" dirty="0">
                  <a:effectLst/>
                  <a:latin typeface="Cambria" panose="02040503050406030204" pitchFamily="18" charset="0"/>
                  <a:ea typeface="Cambria" panose="02040503050406030204" pitchFamily="18" charset="0"/>
                </a:rPr>
                <a:t>VD: Đêm qua nằm ngủ, em đã </a:t>
              </a:r>
              <a:r>
                <a:rPr lang="vi-VN" sz="3200" b="1" dirty="0">
                  <a:solidFill>
                    <a:srgbClr val="FF0000"/>
                  </a:solidFill>
                  <a:effectLst/>
                  <a:latin typeface="Cambria" panose="02040503050406030204" pitchFamily="18" charset="0"/>
                  <a:ea typeface="Cambria" panose="02040503050406030204" pitchFamily="18" charset="0"/>
                </a:rPr>
                <a:t>mơ</a:t>
              </a:r>
              <a:r>
                <a:rPr lang="vi-VN" sz="3200" dirty="0">
                  <a:effectLst/>
                  <a:latin typeface="Cambria" panose="02040503050406030204" pitchFamily="18" charset="0"/>
                  <a:ea typeface="Cambria" panose="02040503050406030204" pitchFamily="18" charset="0"/>
                </a:rPr>
                <a:t> thấy một một sự việc kì lạ. Em bị lạc trong một khu rừng đầy hoa lá. Bên bờ suối,  một bà tiên  có mái tóc trắng như mây, khuôn mặt hồng hào, phúc hậu. Bà tiên cho em ăn quả đào và ban cho em một điều ước. Em chưa kịp nói với bà điều ước thì em đã bị mẹ gọi dậy.</a:t>
              </a:r>
              <a:endParaRPr lang="en-US" sz="6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622712902"/>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3" name="Picture 2">
            <a:extLst>
              <a:ext uri="{FF2B5EF4-FFF2-40B4-BE49-F238E27FC236}">
                <a16:creationId xmlns:a16="http://schemas.microsoft.com/office/drawing/2014/main" id="{D6FF50C1-C8A1-2F57-F49E-807FAF5CE438}"/>
              </a:ext>
            </a:extLst>
          </p:cNvPr>
          <p:cNvPicPr>
            <a:picLocks noChangeAspect="1"/>
          </p:cNvPicPr>
          <p:nvPr/>
        </p:nvPicPr>
        <p:blipFill>
          <a:blip r:embed="rId4"/>
          <a:stretch>
            <a:fillRect/>
          </a:stretch>
        </p:blipFill>
        <p:spPr>
          <a:xfrm>
            <a:off x="6229349" y="2358616"/>
            <a:ext cx="3844961" cy="2765432"/>
          </a:xfrm>
          <a:prstGeom prst="rect">
            <a:avLst/>
          </a:prstGeom>
        </p:spPr>
      </p:pic>
    </p:spTree>
    <p:extLst>
      <p:ext uri="{BB962C8B-B14F-4D97-AF65-F5344CB8AC3E}">
        <p14:creationId xmlns:p14="http://schemas.microsoft.com/office/powerpoint/2010/main" val="1106142218"/>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572599" y="2307270"/>
            <a:ext cx="3524250" cy="4733925"/>
          </a:xfrm>
          <a:prstGeom prst="rect">
            <a:avLst/>
          </a:prstGeom>
          <a:ln>
            <a:noFill/>
          </a:ln>
          <a:effectLst>
            <a:outerShdw blurRad="292100" dist="139700" dir="2700000" algn="tl" rotWithShape="0">
              <a:srgbClr val="333333">
                <a:alpha val="65000"/>
              </a:srgbClr>
            </a:outerShdw>
          </a:effectLst>
        </p:spPr>
      </p:pic>
      <p:sp>
        <p:nvSpPr>
          <p:cNvPr id="5" name="Cloud Callout 4"/>
          <p:cNvSpPr/>
          <p:nvPr/>
        </p:nvSpPr>
        <p:spPr>
          <a:xfrm>
            <a:off x="2837339" y="304800"/>
            <a:ext cx="5641145" cy="2996418"/>
          </a:xfrm>
          <a:prstGeom prst="cloudCallout">
            <a:avLst>
              <a:gd name="adj1" fmla="val -59486"/>
              <a:gd name="adj2" fmla="val 51935"/>
            </a:avLst>
          </a:prstGeom>
          <a:solidFill>
            <a:schemeClr val="accent4">
              <a:lumMod val="20000"/>
              <a:lumOff val="80000"/>
              <a:alpha val="48000"/>
            </a:schemeClr>
          </a:solidFill>
          <a:ln w="28575">
            <a:solidFill>
              <a:srgbClr val="FFC000"/>
            </a:solidFill>
            <a:prstDash val="lgDashDot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Trên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học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thấy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nhiều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quanh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mình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được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vứt</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nơi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định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hãy</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cùng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dọn</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hỏi</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nhé</a:t>
            </a:r>
            <a:r>
              <a:rPr kumimoji="0" lang="en-US" sz="20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6290156" y="5660854"/>
            <a:ext cx="964181" cy="964181"/>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foregroundMark x1="29667" y1="19417" x2="40167" y2="15250"/>
                        <a14:foregroundMark x1="44167" y1="15250" x2="55417" y2="28750"/>
                        <a14:foregroundMark x1="41667" y1="29917" x2="61083" y2="33917"/>
                        <a14:foregroundMark x1="45500" y1="86667" x2="55000" y2="88750"/>
                        <a14:foregroundMark x1="53833" y1="88000" x2="67583" y2="81500"/>
                        <a14:foregroundMark x1="66250" y1="82083" x2="64000" y2="86500"/>
                        <a14:foregroundMark x1="40000" y1="84000" x2="43750" y2="88167"/>
                        <a14:foregroundMark x1="40333" y1="33167" x2="41833" y2="36917"/>
                        <a14:foregroundMark x1="43583" y1="37333" x2="54250" y2="36417"/>
                      </a14:backgroundRemoval>
                    </a14:imgEffect>
                  </a14:imgLayer>
                </a14:imgProps>
              </a:ext>
              <a:ext uri="{28A0092B-C50C-407E-A947-70E740481C1C}">
                <a14:useLocalDpi xmlns:a14="http://schemas.microsoft.com/office/drawing/2010/main" val="0"/>
              </a:ext>
            </a:extLst>
          </a:blip>
          <a:stretch>
            <a:fillRect/>
          </a:stretch>
        </p:blipFill>
        <p:spPr>
          <a:xfrm rot="6460013">
            <a:off x="8223158" y="5439407"/>
            <a:ext cx="1407072" cy="1407072"/>
          </a:xfrm>
          <a:prstGeom prst="rect">
            <a:avLst/>
          </a:prstGeom>
        </p:spPr>
      </p:pic>
      <p:pic>
        <p:nvPicPr>
          <p:cNvPr id="14" name="Picture 13"/>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661934" y="5565381"/>
            <a:ext cx="1323745" cy="1323745"/>
          </a:xfrm>
          <a:prstGeom prst="rect">
            <a:avLst/>
          </a:prstGeom>
        </p:spPr>
      </p:pic>
      <p:pic>
        <p:nvPicPr>
          <p:cNvPr id="17" name="Picture 16">
            <a:hlinkClick r:id="" action="ppaction://hlinkshowjump?jump=nextslid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pic>
        <p:nvPicPr>
          <p:cNvPr id="2" name="nhac-khong-loi-giai-dieu-vui-tuoi-Nhieu-ca-s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992446" y="3731487"/>
            <a:ext cx="609600" cy="609600"/>
          </a:xfrm>
          <a:prstGeom prst="rect">
            <a:avLst/>
          </a:prstGeom>
        </p:spPr>
      </p:pic>
    </p:spTree>
    <p:extLst>
      <p:ext uri="{BB962C8B-B14F-4D97-AF65-F5344CB8AC3E}">
        <p14:creationId xmlns:p14="http://schemas.microsoft.com/office/powerpoint/2010/main" val="29007902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4" presetClass="path" presetSubtype="0" accel="50000" decel="50000" fill="hold" grpId="1" nodeType="withEffect">
                                  <p:stCondLst>
                                    <p:cond delay="0"/>
                                  </p:stCondLst>
                                  <p:childTnLst>
                                    <p:animMotion origin="layout" path="M -0.04388 -0.00787 L -0.00521 -0.04791 C 0.00287 -0.05694 0.01498 -0.0618 0.02774 -0.0618 C 0.04219 -0.0618 0.05378 -0.05694 0.06185 -0.04791 L 0.10065 -0.00787 " pathEditMode="relative" rAng="0" ptsTypes="AAAAA">
                                      <p:cBhvr>
                                        <p:cTn id="11" dur="2000" fill="hold"/>
                                        <p:tgtEl>
                                          <p:spTgt spid="5"/>
                                        </p:tgtEl>
                                        <p:attrNameLst>
                                          <p:attrName>ppt_x</p:attrName>
                                          <p:attrName>ppt_y</p:attrName>
                                        </p:attrNameLst>
                                      </p:cBhvr>
                                      <p:rCtr x="7227" y="-2708"/>
                                    </p:animMotion>
                                  </p:childTnLst>
                                </p:cTn>
                              </p:par>
                              <p:par>
                                <p:cTn id="12" presetID="44" presetClass="path" presetSubtype="0" accel="50000" decel="50000" fill="hold" nodeType="withEffect">
                                  <p:stCondLst>
                                    <p:cond delay="0"/>
                                  </p:stCondLst>
                                  <p:childTnLst>
                                    <p:animMotion origin="layout" path="M 3.95833E-6 -1.48148E-6 L 0.03867 -0.04004 C 0.04674 -0.04907 0.05885 -0.05393 0.07161 -0.05393 C 0.08606 -0.05393 0.09765 -0.04907 0.10573 -0.04004 L 0.14453 -1.48148E-6 " pathEditMode="relative" rAng="0" ptsTypes="AAAAA">
                                      <p:cBhvr>
                                        <p:cTn id="13" dur="2000" fill="hold"/>
                                        <p:tgtEl>
                                          <p:spTgt spid="4"/>
                                        </p:tgtEl>
                                        <p:attrNameLst>
                                          <p:attrName>ppt_x</p:attrName>
                                          <p:attrName>ppt_y</p:attrName>
                                        </p:attrNameLst>
                                      </p:cBhvr>
                                      <p:rCtr x="7227" y="-2708"/>
                                    </p:animMotion>
                                  </p:childTnLst>
                                </p:cTn>
                              </p:par>
                              <p:par>
                                <p:cTn id="14" presetID="1" presetClass="mediacall" presetSubtype="0" fill="hold" nodeType="withEffect">
                                  <p:stCondLst>
                                    <p:cond delay="0"/>
                                  </p:stCondLst>
                                  <p:childTnLst>
                                    <p:cmd type="call" cmd="playFrom(0.0)">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16" fill="hold" display="0">
                  <p:stCondLst>
                    <p:cond delay="indefinite"/>
                  </p:stCondLst>
                  <p:endCondLst>
                    <p:cond evt="onStopAudio" delay="0">
                      <p:tgtEl>
                        <p:sldTgt/>
                      </p:tgtEl>
                    </p:cond>
                  </p:endCondLst>
                </p:cTn>
                <p:tgtEl>
                  <p:spTgt spid="2"/>
                </p:tgtEl>
              </p:cMediaNode>
            </p:audio>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hai nhựa"/>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5557656">
            <a:off x="5501357" y="5211166"/>
            <a:ext cx="1867216" cy="1867216"/>
          </a:xfrm>
          <a:prstGeom prst="rect">
            <a:avLst/>
          </a:prstGeom>
        </p:spPr>
      </p:pic>
      <p:pic>
        <p:nvPicPr>
          <p:cNvPr id="15" name="bao ni long"/>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100083">
            <a:off x="3071554" y="4752814"/>
            <a:ext cx="1865128" cy="1865128"/>
          </a:xfrm>
          <a:prstGeom prst="rect">
            <a:avLst/>
          </a:prstGeom>
        </p:spPr>
      </p:pic>
      <p:pic>
        <p:nvPicPr>
          <p:cNvPr id="14" name="hộp giấy"/>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4579703">
            <a:off x="385010" y="5120323"/>
            <a:ext cx="2049542" cy="2049542"/>
          </a:xfrm>
          <a:prstGeom prst="rect">
            <a:avLst/>
          </a:prstGeom>
        </p:spPr>
      </p:pic>
      <p:sp>
        <p:nvSpPr>
          <p:cNvPr id="2" name="Rectangle 1"/>
          <p:cNvSpPr/>
          <p:nvPr/>
        </p:nvSpPr>
        <p:spPr>
          <a:xfrm>
            <a:off x="3216382" y="237198"/>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sp>
        <p:nvSpPr>
          <p:cNvPr id="3" name="câu 1">
            <a:hlinkClick r:id="rId9" action="ppaction://hlinksldjump"/>
          </p:cNvPr>
          <p:cNvSpPr/>
          <p:nvPr/>
        </p:nvSpPr>
        <p:spPr>
          <a:xfrm>
            <a:off x="992487" y="4436058"/>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1</a:t>
            </a:r>
          </a:p>
        </p:txBody>
      </p:sp>
      <p:sp>
        <p:nvSpPr>
          <p:cNvPr id="12" name="câu 2">
            <a:hlinkClick r:id="rId10" action="ppaction://hlinksldjump"/>
          </p:cNvPr>
          <p:cNvSpPr/>
          <p:nvPr/>
        </p:nvSpPr>
        <p:spPr>
          <a:xfrm>
            <a:off x="3501947" y="3873942"/>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2</a:t>
            </a:r>
          </a:p>
        </p:txBody>
      </p:sp>
      <p:sp>
        <p:nvSpPr>
          <p:cNvPr id="16" name="câu 3">
            <a:hlinkClick r:id="rId11" action="ppaction://hlinksldjump"/>
          </p:cNvPr>
          <p:cNvSpPr/>
          <p:nvPr/>
        </p:nvSpPr>
        <p:spPr>
          <a:xfrm>
            <a:off x="5793423" y="4561146"/>
            <a:ext cx="980004" cy="1124232"/>
          </a:xfrm>
          <a:prstGeom prst="diamond">
            <a:avLst/>
          </a:prstGeom>
          <a:solidFill>
            <a:srgbClr val="FFFF00">
              <a:alpha val="61000"/>
            </a:srgbClr>
          </a:solidFill>
          <a:ln>
            <a:solidFill>
              <a:srgbClr val="00B050"/>
            </a:solidFill>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546A"/>
                </a:solidFill>
                <a:effectLst/>
                <a:uLnTx/>
                <a:uFillTx/>
                <a:latin typeface="UTM Showcard" panose="02040603050506020204" pitchFamily="18" charset="0"/>
                <a:ea typeface="+mn-ea"/>
                <a:cs typeface="+mn-cs"/>
              </a:rPr>
              <a:t>3</a:t>
            </a:r>
          </a:p>
        </p:txBody>
      </p:sp>
      <p:sp>
        <p:nvSpPr>
          <p:cNvPr id="18" name="Rectangle 17"/>
          <p:cNvSpPr/>
          <p:nvPr/>
        </p:nvSpPr>
        <p:spPr>
          <a:xfrm>
            <a:off x="3216381" y="237197"/>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1397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6" name="Picture 5">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1351086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50" fill="hold">
                                          <p:stCondLst>
                                            <p:cond delay="0"/>
                                          </p:stCondLst>
                                        </p:cTn>
                                        <p:tgtEl>
                                          <p:spTgt spid="18"/>
                                        </p:tgtEl>
                                        <p:attrNameLst>
                                          <p:attrName>r</p:attrName>
                                        </p:attrNameLst>
                                      </p:cBhvr>
                                    </p:animRot>
                                    <p:animRot by="-240000">
                                      <p:cBhvr>
                                        <p:cTn id="7" dur="300" fill="hold">
                                          <p:stCondLst>
                                            <p:cond delay="300"/>
                                          </p:stCondLst>
                                        </p:cTn>
                                        <p:tgtEl>
                                          <p:spTgt spid="18"/>
                                        </p:tgtEl>
                                        <p:attrNameLst>
                                          <p:attrName>r</p:attrName>
                                        </p:attrNameLst>
                                      </p:cBhvr>
                                    </p:animRot>
                                    <p:animRot by="240000">
                                      <p:cBhvr>
                                        <p:cTn id="8" dur="300" fill="hold">
                                          <p:stCondLst>
                                            <p:cond delay="600"/>
                                          </p:stCondLst>
                                        </p:cTn>
                                        <p:tgtEl>
                                          <p:spTgt spid="18"/>
                                        </p:tgtEl>
                                        <p:attrNameLst>
                                          <p:attrName>r</p:attrName>
                                        </p:attrNameLst>
                                      </p:cBhvr>
                                    </p:animRot>
                                    <p:animRot by="-240000">
                                      <p:cBhvr>
                                        <p:cTn id="9" dur="300" fill="hold">
                                          <p:stCondLst>
                                            <p:cond delay="900"/>
                                          </p:stCondLst>
                                        </p:cTn>
                                        <p:tgtEl>
                                          <p:spTgt spid="18"/>
                                        </p:tgtEl>
                                        <p:attrNameLst>
                                          <p:attrName>r</p:attrName>
                                        </p:attrNameLst>
                                      </p:cBhvr>
                                    </p:animRot>
                                    <p:animRot by="120000">
                                      <p:cBhvr>
                                        <p:cTn id="10" dur="300" fill="hold">
                                          <p:stCondLst>
                                            <p:cond delay="1200"/>
                                          </p:stCondLst>
                                        </p:cTn>
                                        <p:tgtEl>
                                          <p:spTgt spid="18"/>
                                        </p:tgtEl>
                                        <p:attrNameLst>
                                          <p:attrName>r</p:attrName>
                                        </p:attrNameLst>
                                      </p:cBhvr>
                                    </p:animRot>
                                  </p:childTnLst>
                                </p:cTn>
                              </p:par>
                              <p:par>
                                <p:cTn id="11" presetID="32" presetClass="emph" presetSubtype="0" repeatCount="indefinite" fill="hold" grpId="0" nodeType="withEffect">
                                  <p:stCondLst>
                                    <p:cond delay="100"/>
                                  </p:stCondLst>
                                  <p:childTnLst>
                                    <p:animRot by="120000">
                                      <p:cBhvr>
                                        <p:cTn id="12" dur="150" fill="hold">
                                          <p:stCondLst>
                                            <p:cond delay="0"/>
                                          </p:stCondLst>
                                        </p:cTn>
                                        <p:tgtEl>
                                          <p:spTgt spid="2"/>
                                        </p:tgtEl>
                                        <p:attrNameLst>
                                          <p:attrName>r</p:attrName>
                                        </p:attrNameLst>
                                      </p:cBhvr>
                                    </p:animRot>
                                    <p:animRot by="-240000">
                                      <p:cBhvr>
                                        <p:cTn id="13" dur="300" fill="hold">
                                          <p:stCondLst>
                                            <p:cond delay="300"/>
                                          </p:stCondLst>
                                        </p:cTn>
                                        <p:tgtEl>
                                          <p:spTgt spid="2"/>
                                        </p:tgtEl>
                                        <p:attrNameLst>
                                          <p:attrName>r</p:attrName>
                                        </p:attrNameLst>
                                      </p:cBhvr>
                                    </p:animRot>
                                    <p:animRot by="240000">
                                      <p:cBhvr>
                                        <p:cTn id="14" dur="300" fill="hold">
                                          <p:stCondLst>
                                            <p:cond delay="600"/>
                                          </p:stCondLst>
                                        </p:cTn>
                                        <p:tgtEl>
                                          <p:spTgt spid="2"/>
                                        </p:tgtEl>
                                        <p:attrNameLst>
                                          <p:attrName>r</p:attrName>
                                        </p:attrNameLst>
                                      </p:cBhvr>
                                    </p:animRot>
                                    <p:animRot by="-240000">
                                      <p:cBhvr>
                                        <p:cTn id="15" dur="300" fill="hold">
                                          <p:stCondLst>
                                            <p:cond delay="900"/>
                                          </p:stCondLst>
                                        </p:cTn>
                                        <p:tgtEl>
                                          <p:spTgt spid="2"/>
                                        </p:tgtEl>
                                        <p:attrNameLst>
                                          <p:attrName>r</p:attrName>
                                        </p:attrNameLst>
                                      </p:cBhvr>
                                    </p:animRot>
                                    <p:animRot by="120000">
                                      <p:cBhvr>
                                        <p:cTn id="16" dur="300" fill="hold">
                                          <p:stCondLst>
                                            <p:cond delay="12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44" presetClass="path" presetSubtype="0" accel="50000" decel="50000" fill="hold" nodeType="afterEffect">
                                  <p:stCondLst>
                                    <p:cond delay="0"/>
                                  </p:stCondLst>
                                  <p:childTnLst>
                                    <p:animMotion origin="layout" path="M 5E-6 -0.21852 L 0.2086 -0.375 C 0.25183 -0.41041 0.31693 -0.42916 0.38555 -0.42916 C 0.46342 -0.42916 0.52579 -0.41041 0.56902 -0.375 L 0.77774 -0.21852 " pathEditMode="relative" rAng="0" ptsTypes="AAAAA">
                                      <p:cBhvr>
                                        <p:cTn id="25" dur="2000" fill="hold"/>
                                        <p:tgtEl>
                                          <p:spTgt spid="14"/>
                                        </p:tgtEl>
                                        <p:attrNameLst>
                                          <p:attrName>ppt_x</p:attrName>
                                          <p:attrName>ppt_y</p:attrName>
                                        </p:attrNameLst>
                                      </p:cBhvr>
                                      <p:rCtr x="38880" y="-10532"/>
                                    </p:animMotion>
                                  </p:childTnLst>
                                </p:cTn>
                              </p:par>
                            </p:childTnLst>
                          </p:cTn>
                        </p:par>
                        <p:par>
                          <p:cTn id="26" fill="hold">
                            <p:stCondLst>
                              <p:cond delay="2500"/>
                            </p:stCondLst>
                            <p:childTnLst>
                              <p:par>
                                <p:cTn id="27" presetID="10" presetClass="exit" presetSubtype="0" fill="hold" nodeType="after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0" restart="whenNotActive" fill="hold" evtFilter="cancelBubble" nodeType="interactiveSeq">
                <p:stCondLst>
                  <p:cond evt="onClick" delay="0">
                    <p:tgtEl>
                      <p:spTgt spid="1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44" presetClass="path" presetSubtype="0" accel="50000" decel="50000" fill="hold" nodeType="withEffect">
                                  <p:stCondLst>
                                    <p:cond delay="0"/>
                                  </p:stCondLst>
                                  <p:childTnLst>
                                    <p:animMotion origin="layout" path="M 2.29167E-6 4.81481E-6 L 0.15586 -0.24005 C 0.18867 -0.29491 0.23763 -0.325 0.28932 -0.325 C 0.34791 -0.325 0.39466 -0.29491 0.42747 -0.24005 L 0.5845 4.81481E-6 " pathEditMode="relative" rAng="0" ptsTypes="AAAAA">
                                      <p:cBhvr>
                                        <p:cTn id="37" dur="2000" fill="hold"/>
                                        <p:tgtEl>
                                          <p:spTgt spid="15"/>
                                        </p:tgtEl>
                                        <p:attrNameLst>
                                          <p:attrName>ppt_x</p:attrName>
                                          <p:attrName>ppt_y</p:attrName>
                                        </p:attrNameLst>
                                      </p:cBhvr>
                                      <p:rCtr x="29219" y="-16250"/>
                                    </p:animMotion>
                                  </p:childTnLst>
                                </p:cTn>
                              </p:par>
                            </p:childTnLst>
                          </p:cTn>
                        </p:par>
                        <p:par>
                          <p:cTn id="38" fill="hold">
                            <p:stCondLst>
                              <p:cond delay="2000"/>
                            </p:stCondLst>
                            <p:childTnLst>
                              <p:par>
                                <p:cTn id="39" presetID="10" presetClass="exit" presetSubtype="0" fill="hold" nodeType="after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par>
                                <p:cTn id="48" presetID="44" presetClass="path" presetSubtype="0" accel="50000" decel="50000" fill="hold" nodeType="withEffect">
                                  <p:stCondLst>
                                    <p:cond delay="0"/>
                                  </p:stCondLst>
                                  <p:childTnLst>
                                    <p:animMotion origin="layout" path="M -3.75E-6 4.44444E-6 L 0.10599 -0.34098 C 0.12787 -0.41644 0.16133 -0.45348 0.19662 -0.45348 C 0.23646 -0.45348 0.2681 -0.41644 0.29037 -0.34098 L 0.39805 4.44444E-6 " pathEditMode="relative" rAng="0" ptsTypes="AAAAA">
                                      <p:cBhvr>
                                        <p:cTn id="49" dur="2000" fill="hold"/>
                                        <p:tgtEl>
                                          <p:spTgt spid="11"/>
                                        </p:tgtEl>
                                        <p:attrNameLst>
                                          <p:attrName>ppt_x</p:attrName>
                                          <p:attrName>ppt_y</p:attrName>
                                        </p:attrNameLst>
                                      </p:cBhvr>
                                      <p:rCtr x="19896" y="-22685"/>
                                    </p:animMotion>
                                  </p:child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500"/>
                                        <p:tgtEl>
                                          <p:spTgt spid="11"/>
                                        </p:tgtEl>
                                      </p:cBhvr>
                                    </p:animEffect>
                                    <p:set>
                                      <p:cBhvr>
                                        <p:cTn id="5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2" grpId="0"/>
      <p:bldP spid="3" grpId="0" animBg="1"/>
      <p:bldP spid="12" grpId="0" animBg="1"/>
      <p:bldP spid="16"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093171" y="705394"/>
            <a:ext cx="502084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gì?</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Rounded Rectangle 18"/>
          <p:cNvSpPr/>
          <p:nvPr/>
        </p:nvSpPr>
        <p:spPr>
          <a:xfrm>
            <a:off x="3886201" y="2338177"/>
            <a:ext cx="6152606" cy="1499306"/>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miêu tả đặc điểm (hình dáng, màu sắc, âm thanh, hương vị,...)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029205"/>
            <a:ext cx="6152606" cy="1138759"/>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Tính từ là từ </a:t>
            </a: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chỉ</a:t>
            </a:r>
            <a:r>
              <a:rPr kumimoji="0" lang="vi-VN"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tính chất của sự vật, hoạt động, trạng thái,...</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359686"/>
            <a:ext cx="6152606" cy="111606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Cả 2 đáp án trên</a:t>
            </a:r>
            <a:endParaRPr kumimoji="0" lang="en-US"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26" name="Picture 2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
        <p:nvSpPr>
          <p:cNvPr id="2" name="Oval 1">
            <a:extLst>
              <a:ext uri="{FF2B5EF4-FFF2-40B4-BE49-F238E27FC236}">
                <a16:creationId xmlns:a16="http://schemas.microsoft.com/office/drawing/2014/main" id="{ED996F93-93E6-4E01-A955-FC104C5C6281}"/>
              </a:ext>
            </a:extLst>
          </p:cNvPr>
          <p:cNvSpPr/>
          <p:nvPr/>
        </p:nvSpPr>
        <p:spPr>
          <a:xfrm>
            <a:off x="3909603" y="5575831"/>
            <a:ext cx="642805" cy="705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m-thanh-tra-loi-dung-www_nhacchuongvui_com">
            <a:hlinkClick r:id="" action="ppaction://media"/>
            <a:extLst>
              <a:ext uri="{FF2B5EF4-FFF2-40B4-BE49-F238E27FC236}">
                <a16:creationId xmlns:a16="http://schemas.microsoft.com/office/drawing/2014/main" id="{0A919B08-2E6C-4400-9FA9-C8FC3ABB769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5375" y="2364410"/>
            <a:ext cx="609600" cy="609600"/>
          </a:xfrm>
          <a:prstGeom prst="rect">
            <a:avLst/>
          </a:prstGeom>
        </p:spPr>
      </p:pic>
    </p:spTree>
    <p:extLst>
      <p:ext uri="{BB962C8B-B14F-4D97-AF65-F5344CB8AC3E}">
        <p14:creationId xmlns:p14="http://schemas.microsoft.com/office/powerpoint/2010/main" val="42888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 presetClass="mediacall" presetSubtype="0" fill="hold" nodeType="withEffect">
                                  <p:stCondLst>
                                    <p:cond delay="0"/>
                                  </p:stCondLst>
                                  <p:childTnLst>
                                    <p:cmd type="call" cmd="playFrom(0.0)">
                                      <p:cBhvr>
                                        <p:cTn id="9" dur="80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động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Hoa</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chạy</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bộ</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hồng</a:t>
            </a:r>
            <a:r>
              <a:rPr kumimoji="0" lang="en-US" sz="36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nhạt</a:t>
            </a:r>
            <a:endPar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7518421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3"/>
                                        </p:tgtEl>
                                      </p:cBhvr>
                                    </p:animEffect>
                                    <p:set>
                                      <p:cBhvr>
                                        <p:cTn id="29" dur="1" fill="hold">
                                          <p:stCondLst>
                                            <p:cond delay="499"/>
                                          </p:stCondLst>
                                        </p:cTn>
                                        <p:tgtEl>
                                          <p:spTgt spid="23"/>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2"/>
                                        </p:tgtEl>
                                        <p:attrNameLst>
                                          <p:attrName>r</p:attrName>
                                        </p:attrNameLst>
                                      </p:cBhvr>
                                    </p:animRot>
                                    <p:animRot by="-240000">
                                      <p:cBhvr>
                                        <p:cTn id="32" dur="200" fill="hold">
                                          <p:stCondLst>
                                            <p:cond delay="200"/>
                                          </p:stCondLst>
                                        </p:cTn>
                                        <p:tgtEl>
                                          <p:spTgt spid="22"/>
                                        </p:tgtEl>
                                        <p:attrNameLst>
                                          <p:attrName>r</p:attrName>
                                        </p:attrNameLst>
                                      </p:cBhvr>
                                    </p:animRot>
                                    <p:animRot by="240000">
                                      <p:cBhvr>
                                        <p:cTn id="33" dur="200" fill="hold">
                                          <p:stCondLst>
                                            <p:cond delay="400"/>
                                          </p:stCondLst>
                                        </p:cTn>
                                        <p:tgtEl>
                                          <p:spTgt spid="22"/>
                                        </p:tgtEl>
                                        <p:attrNameLst>
                                          <p:attrName>r</p:attrName>
                                        </p:attrNameLst>
                                      </p:cBhvr>
                                    </p:animRot>
                                    <p:animRot by="-240000">
                                      <p:cBhvr>
                                        <p:cTn id="34" dur="200" fill="hold">
                                          <p:stCondLst>
                                            <p:cond delay="600"/>
                                          </p:stCondLst>
                                        </p:cTn>
                                        <p:tgtEl>
                                          <p:spTgt spid="22"/>
                                        </p:tgtEl>
                                        <p:attrNameLst>
                                          <p:attrName>r</p:attrName>
                                        </p:attrNameLst>
                                      </p:cBhvr>
                                    </p:animRot>
                                    <p:animRot by="120000">
                                      <p:cBhvr>
                                        <p:cTn id="35" dur="200" fill="hold">
                                          <p:stCondLst>
                                            <p:cond delay="800"/>
                                          </p:stCondLst>
                                        </p:cTn>
                                        <p:tgtEl>
                                          <p:spTgt spid="22"/>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19794" y="705394"/>
            <a:ext cx="8961119" cy="1310996"/>
          </a:xfrm>
          <a:prstGeom prst="roundRect">
            <a:avLst/>
          </a:prstGeom>
          <a:solidFill>
            <a:schemeClr val="bg1">
              <a:alpha val="58000"/>
            </a:schemeClr>
          </a:solidFill>
          <a:ln w="38100">
            <a:solidFill>
              <a:schemeClr val="accent2">
                <a:lumMod val="75000"/>
              </a:schemeClr>
            </a:solidFill>
            <a:prstDash val="lgDashDot"/>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Trong các từ sau, từ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không</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phải</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là</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danh</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36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3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9" name="Rounded Rectangle 18"/>
          <p:cNvSpPr/>
          <p:nvPr/>
        </p:nvSpPr>
        <p:spPr>
          <a:xfrm>
            <a:off x="3886201" y="2668693"/>
            <a:ext cx="6152606" cy="796835"/>
          </a:xfrm>
          <a:prstGeom prst="roundRect">
            <a:avLst/>
          </a:prstGeom>
          <a:solidFill>
            <a:schemeClr val="bg1">
              <a:alpha val="54000"/>
            </a:schemeClr>
          </a:solidFill>
          <a:ln w="38100">
            <a:solidFill>
              <a:schemeClr val="accent1">
                <a:lumMod val="50000"/>
              </a:schemeClr>
            </a:solidFill>
            <a:prstDash val="lgDashDot"/>
          </a:ln>
          <a:effectLst>
            <a:glow rad="1397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Ngôi</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nhà</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3909603" y="4137779"/>
            <a:ext cx="6152606" cy="796835"/>
          </a:xfrm>
          <a:prstGeom prst="roundRect">
            <a:avLst/>
          </a:prstGeom>
          <a:solidFill>
            <a:schemeClr val="bg1">
              <a:alpha val="54000"/>
            </a:schemeClr>
          </a:solidFill>
          <a:ln w="38100">
            <a:solidFill>
              <a:srgbClr val="FF0000"/>
            </a:solidFill>
            <a:prstDash val="lgDashDot"/>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 </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Lá</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cờ</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3" name="Rounded Rectangle 22"/>
          <p:cNvSpPr/>
          <p:nvPr/>
        </p:nvSpPr>
        <p:spPr>
          <a:xfrm>
            <a:off x="3909603" y="5467658"/>
            <a:ext cx="6152606" cy="796835"/>
          </a:xfrm>
          <a:prstGeom prst="roundRect">
            <a:avLst/>
          </a:prstGeom>
          <a:solidFill>
            <a:schemeClr val="bg1">
              <a:alpha val="54000"/>
            </a:schemeClr>
          </a:solidFill>
          <a:ln w="38100">
            <a:solidFill>
              <a:srgbClr val="00B050"/>
            </a:solidFill>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 </a:t>
            </a:r>
            <a:r>
              <a:rPr lang="en-US" sz="4000" b="1"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kumimoji="0" lang="en-US" sz="40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hấp</a:t>
            </a:r>
            <a:r>
              <a:rPr kumimoji="0" lang="en-US" sz="4000" b="1" i="0" u="none" strike="noStrike" kern="1200" cap="none" spc="0" normalizeH="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000" b="1" i="0" u="none" strike="noStrike" kern="1200" cap="none" spc="0" normalizeH="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phới</a:t>
            </a:r>
            <a:endParaRPr kumimoji="0" lang="en-US"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8285" y="5575831"/>
            <a:ext cx="1047706" cy="1116065"/>
          </a:xfrm>
          <a:prstGeom prst="rect">
            <a:avLst/>
          </a:prstGeom>
        </p:spPr>
      </p:pic>
    </p:spTree>
    <p:extLst>
      <p:ext uri="{BB962C8B-B14F-4D97-AF65-F5344CB8AC3E}">
        <p14:creationId xmlns:p14="http://schemas.microsoft.com/office/powerpoint/2010/main" val="35789434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32" presetClass="emph" presetSubtype="0" fill="hold" grpId="1" nodeType="withEffect">
                                  <p:stCondLst>
                                    <p:cond delay="0"/>
                                  </p:stCondLst>
                                  <p:childTnLst>
                                    <p:animRot by="120000">
                                      <p:cBhvr>
                                        <p:cTn id="31" dur="100" fill="hold">
                                          <p:stCondLst>
                                            <p:cond delay="0"/>
                                          </p:stCondLst>
                                        </p:cTn>
                                        <p:tgtEl>
                                          <p:spTgt spid="23"/>
                                        </p:tgtEl>
                                        <p:attrNameLst>
                                          <p:attrName>r</p:attrName>
                                        </p:attrNameLst>
                                      </p:cBhvr>
                                    </p:animRot>
                                    <p:animRot by="-240000">
                                      <p:cBhvr>
                                        <p:cTn id="32" dur="200" fill="hold">
                                          <p:stCondLst>
                                            <p:cond delay="200"/>
                                          </p:stCondLst>
                                        </p:cTn>
                                        <p:tgtEl>
                                          <p:spTgt spid="23"/>
                                        </p:tgtEl>
                                        <p:attrNameLst>
                                          <p:attrName>r</p:attrName>
                                        </p:attrNameLst>
                                      </p:cBhvr>
                                    </p:animRot>
                                    <p:animRot by="240000">
                                      <p:cBhvr>
                                        <p:cTn id="33" dur="200" fill="hold">
                                          <p:stCondLst>
                                            <p:cond delay="400"/>
                                          </p:stCondLst>
                                        </p:cTn>
                                        <p:tgtEl>
                                          <p:spTgt spid="23"/>
                                        </p:tgtEl>
                                        <p:attrNameLst>
                                          <p:attrName>r</p:attrName>
                                        </p:attrNameLst>
                                      </p:cBhvr>
                                    </p:animRot>
                                    <p:animRot by="-240000">
                                      <p:cBhvr>
                                        <p:cTn id="34" dur="200" fill="hold">
                                          <p:stCondLst>
                                            <p:cond delay="600"/>
                                          </p:stCondLst>
                                        </p:cTn>
                                        <p:tgtEl>
                                          <p:spTgt spid="23"/>
                                        </p:tgtEl>
                                        <p:attrNameLst>
                                          <p:attrName>r</p:attrName>
                                        </p:attrNameLst>
                                      </p:cBhvr>
                                    </p:animRot>
                                    <p:animRot by="120000">
                                      <p:cBhvr>
                                        <p:cTn id="35" dur="200" fill="hold">
                                          <p:stCondLst>
                                            <p:cond delay="800"/>
                                          </p:stCondLst>
                                        </p:cTn>
                                        <p:tgtEl>
                                          <p:spTgt spid="23"/>
                                        </p:tgtEl>
                                        <p:attrNameLst>
                                          <p:attrName>r</p:attrName>
                                        </p:attrNameLst>
                                      </p:cBhvr>
                                    </p:animRot>
                                  </p:childTnLst>
                                  <p:subTnLst>
                                    <p:audio>
                                      <p:cMediaNode>
                                        <p:cTn display="0" masterRel="sameClick">
                                          <p:stCondLst>
                                            <p:cond evt="begin" delay="0">
                                              <p:tn val="3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2" grpId="0" animBg="1"/>
      <p:bldP spid="22"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0233" y="354764"/>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prstClr val="black"/>
              </a:solidFill>
              <a:effectLst>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19" name="Picture 18"/>
          <p:cNvPicPr>
            <a:picLocks noChangeAspect="1"/>
          </p:cNvPicPr>
          <p:nvPr/>
        </p:nvPicPr>
        <p:blipFill>
          <a:blip r:embed="rId2">
            <a:extLst>
              <a:ext uri="{BEBA8EAE-BF5A-486C-A8C5-ECC9F3942E4B}">
                <a14:imgProps xmlns:a14="http://schemas.microsoft.com/office/drawing/2010/main">
                  <a14:imgLayer r:embed="rId3">
                    <a14:imgEffect>
                      <a14:backgroundRemoval t="1207" b="96378" l="10000" r="90000">
                        <a14:foregroundMark x1="31892" y1="83099" x2="37568" y2="89537"/>
                        <a14:foregroundMark x1="37027" y1="80885" x2="36757" y2="85111"/>
                        <a14:foregroundMark x1="56757" y1="84909" x2="56757" y2="89336"/>
                      </a14:backgroundRemoval>
                    </a14:imgEffect>
                  </a14:imgLayer>
                </a14:imgProps>
              </a:ext>
              <a:ext uri="{28A0092B-C50C-407E-A947-70E740481C1C}">
                <a14:useLocalDpi xmlns:a14="http://schemas.microsoft.com/office/drawing/2010/main" val="0"/>
              </a:ext>
            </a:extLst>
          </a:blip>
          <a:stretch>
            <a:fillRect/>
          </a:stretch>
        </p:blipFill>
        <p:spPr>
          <a:xfrm>
            <a:off x="0" y="2292887"/>
            <a:ext cx="3524250" cy="4733925"/>
          </a:xfrm>
          <a:prstGeom prst="rect">
            <a:avLst/>
          </a:prstGeom>
          <a:ln>
            <a:noFill/>
          </a:ln>
          <a:effectLst>
            <a:outerShdw blurRad="292100" dist="139700" dir="2700000" algn="tl" rotWithShape="0">
              <a:srgbClr val="333333">
                <a:alpha val="65000"/>
              </a:srgbClr>
            </a:outerShdw>
          </a:effectLst>
        </p:spPr>
      </p:pic>
      <p:sp>
        <p:nvSpPr>
          <p:cNvPr id="20" name="Cloud Callout 19"/>
          <p:cNvSpPr/>
          <p:nvPr/>
        </p:nvSpPr>
        <p:spPr>
          <a:xfrm>
            <a:off x="3383875" y="1663431"/>
            <a:ext cx="5641145" cy="2996418"/>
          </a:xfrm>
          <a:prstGeom prst="cloudCallout">
            <a:avLst>
              <a:gd name="adj1" fmla="val -65507"/>
              <a:gd name="adj2" fmla="val 10955"/>
            </a:avLst>
          </a:prstGeom>
          <a:solidFill>
            <a:schemeClr val="accent4">
              <a:lumMod val="20000"/>
              <a:lumOff val="80000"/>
              <a:alpha val="48000"/>
            </a:schemeClr>
          </a:solidFill>
          <a:ln w="28575">
            <a:solidFill>
              <a:srgbClr val="FFC000"/>
            </a:solidFill>
            <a:prstDash val="lgDashDotDot"/>
          </a:ln>
          <a:effectLst>
            <a:glow rad="1397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Đường</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phố</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sạch</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rồi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Các</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giỏi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quá</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Tớ</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về</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nhà</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1" u="none" strike="noStrike" kern="1200" cap="none" spc="0" normalizeH="0" baseline="0" noProof="0" dirty="0" err="1">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thôi</a:t>
            </a:r>
            <a:r>
              <a:rPr kumimoji="0" lang="en-US" sz="2400" b="1" i="1" u="none" strike="noStrike" kern="1200" cap="none" spc="0" normalizeH="0" baseline="0" noProof="0" dirty="0">
                <a:ln>
                  <a:noFill/>
                </a:ln>
                <a:solidFill>
                  <a:prstClr val="black"/>
                </a:solidFill>
                <a:effectLst>
                  <a:glow rad="2286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1" name="Rectangle 20"/>
          <p:cNvSpPr/>
          <p:nvPr/>
        </p:nvSpPr>
        <p:spPr>
          <a:xfrm>
            <a:off x="3010233" y="325679"/>
            <a:ext cx="60147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Dọn</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sạch</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khu</a:t>
            </a:r>
            <a:r>
              <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 </a:t>
            </a:r>
            <a:r>
              <a:rPr kumimoji="0" lang="en-US" sz="4800" b="0" i="0" u="none" strike="noStrike" kern="1200" cap="none" spc="0" normalizeH="0" baseline="0" noProof="0" dirty="0" err="1">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rPr>
              <a:t>phố</a:t>
            </a:r>
            <a:endParaRPr kumimoji="0" lang="en-US" sz="4800" b="0" i="0" u="none" strike="noStrike" kern="1200" cap="none" spc="0" normalizeH="0" baseline="0" noProof="0" dirty="0">
              <a:ln w="0"/>
              <a:solidFill>
                <a:srgbClr val="FF0000"/>
              </a:solidFill>
              <a:effectLst>
                <a:glow rad="228600">
                  <a:srgbClr val="ED7D31">
                    <a:satMod val="175000"/>
                    <a:alpha val="40000"/>
                  </a:srgbClr>
                </a:glow>
                <a:reflection blurRad="6350" stA="53000" endA="300" endPos="35500" dir="5400000" sy="-90000" algn="bl" rotWithShape="0"/>
              </a:effectLst>
              <a:uLnTx/>
              <a:uFillTx/>
              <a:latin typeface="UTM Showcard" panose="02040603050506020204" pitchFamily="18" charset="0"/>
              <a:ea typeface="+mn-ea"/>
              <a:cs typeface="+mn-cs"/>
            </a:endParaRPr>
          </a:p>
        </p:txBody>
      </p:sp>
      <p:pic>
        <p:nvPicPr>
          <p:cNvPr id="23" name="Picture 22">
            <a:hlinkClick r:id="" action="ppaction://hlinkshowjump?jump=nextslid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5624" y="4341087"/>
            <a:ext cx="2289053" cy="2438405"/>
          </a:xfrm>
          <a:prstGeom prst="rect">
            <a:avLst/>
          </a:prstGeom>
        </p:spPr>
      </p:pic>
    </p:spTree>
    <p:extLst>
      <p:ext uri="{BB962C8B-B14F-4D97-AF65-F5344CB8AC3E}">
        <p14:creationId xmlns:p14="http://schemas.microsoft.com/office/powerpoint/2010/main" val="35178745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4.16667E-6 3.7037E-7 L 0.03868 0.04005 C 0.04675 0.04907 0.05886 0.05393 0.07162 0.05393 C 0.08607 0.05393 0.09766 0.04907 0.10573 0.04005 L 0.14454 3.7037E-7 " pathEditMode="relative" rAng="0" ptsTypes="AAAAA">
                                      <p:cBhvr>
                                        <p:cTn id="6" dur="2000" fill="hold"/>
                                        <p:tgtEl>
                                          <p:spTgt spid="20"/>
                                        </p:tgtEl>
                                        <p:attrNameLst>
                                          <p:attrName>ppt_x</p:attrName>
                                          <p:attrName>ppt_y</p:attrName>
                                        </p:attrNameLst>
                                      </p:cBhvr>
                                      <p:rCtr x="7227" y="2685"/>
                                    </p:animMotion>
                                  </p:childTnLst>
                                </p:cTn>
                              </p:par>
                              <p:par>
                                <p:cTn id="7" presetID="37" presetClass="path" presetSubtype="0" accel="50000" decel="50000" fill="hold" nodeType="withEffect">
                                  <p:stCondLst>
                                    <p:cond delay="0"/>
                                  </p:stCondLst>
                                  <p:childTnLst>
                                    <p:animMotion origin="layout" path="M -1.25E-6 1.85185E-6 L 0.03867 0.04004 C 0.04675 0.04907 0.05886 0.05393 0.07162 0.05393 C 0.08607 0.05393 0.09766 0.04907 0.10573 0.04004 L 0.14453 1.85185E-6 " pathEditMode="relative" rAng="0" ptsTypes="AAAAA">
                                      <p:cBhvr>
                                        <p:cTn id="8" dur="2000" fill="hold"/>
                                        <p:tgtEl>
                                          <p:spTgt spid="19"/>
                                        </p:tgtEl>
                                        <p:attrNameLst>
                                          <p:attrName>ppt_x</p:attrName>
                                          <p:attrName>ppt_y</p:attrName>
                                        </p:attrNameLst>
                                      </p:cBhvr>
                                      <p:rCtr x="7227"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398672" y="2291737"/>
            <a:ext cx="5047926" cy="3359187"/>
          </a:xfrm>
          <a:prstGeom prst="rect">
            <a:avLst/>
          </a:prstGeom>
        </p:spPr>
      </p:pic>
    </p:spTree>
    <p:extLst>
      <p:ext uri="{BB962C8B-B14F-4D97-AF65-F5344CB8AC3E}">
        <p14:creationId xmlns:p14="http://schemas.microsoft.com/office/powerpoint/2010/main" val="1959292249"/>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66CF1C-0C6D-E4FC-17AE-F5A38B1F24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8793" y="12710"/>
            <a:ext cx="12469586" cy="7014142"/>
          </a:xfrm>
          <a:prstGeom prst="rect">
            <a:avLst/>
          </a:prstGeom>
        </p:spPr>
      </p:pic>
      <p:pic>
        <p:nvPicPr>
          <p:cNvPr id="27" name="Picture 26" descr="A collection of mushrooms and a hedgehog&#10;&#10;Description automatically generated with medium confidence">
            <a:hlinkClick r:id="rId8" action="ppaction://hlinksldjump"/>
            <a:extLst>
              <a:ext uri="{FF2B5EF4-FFF2-40B4-BE49-F238E27FC236}">
                <a16:creationId xmlns:a16="http://schemas.microsoft.com/office/drawing/2014/main" id="{CA881BA2-B5F2-998E-0068-6B02F73811C7}"/>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5" y="3311917"/>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7" y="3661551"/>
            <a:ext cx="2733183" cy="2902576"/>
          </a:xfrm>
          <a:prstGeom prst="rect">
            <a:avLst/>
          </a:prstGeom>
        </p:spPr>
      </p:pic>
      <p:pic>
        <p:nvPicPr>
          <p:cNvPr id="17" name="Picture 16" descr="A group of mushrooms on grass&#10;&#10;Description automatically generated with low confidence">
            <a:hlinkClick r:id="rId13" action="ppaction://hlinksldjump"/>
            <a:extLst>
              <a:ext uri="{FF2B5EF4-FFF2-40B4-BE49-F238E27FC236}">
                <a16:creationId xmlns:a16="http://schemas.microsoft.com/office/drawing/2014/main" id="{3449F561-BD39-C630-7DA5-EE6A24406FA8}"/>
              </a:ext>
            </a:extLst>
          </p:cNvPr>
          <p:cNvPicPr>
            <a:picLocks noChangeAspect="1"/>
          </p:cNvPicPr>
          <p:nvPr/>
        </p:nvPicPr>
        <p:blipFill rotWithShape="1">
          <a:blip r:embed="rId14">
            <a:extLst>
              <a:ext uri="{28A0092B-C50C-407E-A947-70E740481C1C}">
                <a14:useLocalDpi xmlns:a14="http://schemas.microsoft.com/office/drawing/2010/main" val="0"/>
              </a:ext>
            </a:extLst>
          </a:blip>
          <a:srcRect l="7619" t="5476" r="52382" b="46191"/>
          <a:stretch/>
        </p:blipFill>
        <p:spPr>
          <a:xfrm>
            <a:off x="5143002" y="3251332"/>
            <a:ext cx="2196195" cy="2653741"/>
          </a:xfrm>
          <a:prstGeom prst="rect">
            <a:avLst/>
          </a:prstGeom>
        </p:spPr>
      </p:pic>
      <p:pic>
        <p:nvPicPr>
          <p:cNvPr id="18" name="Picture 17" descr="A group of mushrooms on grass&#10;&#10;Description automatically generated with low confidence">
            <a:hlinkClick r:id="rId15"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4">
            <a:extLst>
              <a:ext uri="{28A0092B-C50C-407E-A947-70E740481C1C}">
                <a14:useLocalDpi xmlns:a14="http://schemas.microsoft.com/office/drawing/2010/main" val="0"/>
              </a:ext>
            </a:extLst>
          </a:blip>
          <a:srcRect l="56369" t="10119" r="10829" b="52024"/>
          <a:stretch/>
        </p:blipFill>
        <p:spPr>
          <a:xfrm>
            <a:off x="1436567" y="4584047"/>
            <a:ext cx="1823776" cy="2104815"/>
          </a:xfrm>
          <a:prstGeom prst="rect">
            <a:avLst/>
          </a:prstGeom>
        </p:spPr>
      </p:pic>
      <p:pic>
        <p:nvPicPr>
          <p:cNvPr id="20" name="Picture 19" descr="A group of mushrooms on grass&#10;&#10;Description automatically generated with low confidence">
            <a:hlinkClick r:id="rId16"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4">
            <a:extLst>
              <a:ext uri="{28A0092B-C50C-407E-A947-70E740481C1C}">
                <a14:useLocalDpi xmlns:a14="http://schemas.microsoft.com/office/drawing/2010/main" val="0"/>
              </a:ext>
            </a:extLst>
          </a:blip>
          <a:srcRect l="9286" t="50000" r="50476" b="10546"/>
          <a:stretch/>
        </p:blipFill>
        <p:spPr>
          <a:xfrm>
            <a:off x="3286355" y="3888149"/>
            <a:ext cx="2138652" cy="2097000"/>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7"/>
          <a:stretch>
            <a:fillRect/>
          </a:stretch>
        </p:blipFill>
        <p:spPr>
          <a:xfrm>
            <a:off x="2649772" y="-246980"/>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8"/>
          <a:stretch>
            <a:fillRect/>
          </a:stretch>
        </p:blipFill>
        <p:spPr>
          <a:xfrm>
            <a:off x="6663041" y="903304"/>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55571" y="4883003"/>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9"/>
          <a:stretch>
            <a:fillRect/>
          </a:stretch>
        </p:blipFill>
        <p:spPr>
          <a:xfrm>
            <a:off x="-1193255" y="3961236"/>
            <a:ext cx="608092" cy="608092"/>
          </a:xfrm>
          <a:prstGeom prst="rect">
            <a:avLst/>
          </a:prstGeom>
        </p:spPr>
      </p:pic>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100" fill="hold">
                                          <p:stCondLst>
                                            <p:cond delay="0"/>
                                          </p:stCondLst>
                                        </p:cTn>
                                        <p:tgtEl>
                                          <p:spTgt spid="17"/>
                                        </p:tgtEl>
                                        <p:attrNameLst>
                                          <p:attrName>r</p:attrName>
                                        </p:attrNameLst>
                                      </p:cBhvr>
                                    </p:animRot>
                                    <p:animRot by="-240000">
                                      <p:cBhvr>
                                        <p:cTn id="21" dur="200" fill="hold">
                                          <p:stCondLst>
                                            <p:cond delay="200"/>
                                          </p:stCondLst>
                                        </p:cTn>
                                        <p:tgtEl>
                                          <p:spTgt spid="17"/>
                                        </p:tgtEl>
                                        <p:attrNameLst>
                                          <p:attrName>r</p:attrName>
                                        </p:attrNameLst>
                                      </p:cBhvr>
                                    </p:animRot>
                                    <p:animRot by="240000">
                                      <p:cBhvr>
                                        <p:cTn id="22" dur="200" fill="hold">
                                          <p:stCondLst>
                                            <p:cond delay="400"/>
                                          </p:stCondLst>
                                        </p:cTn>
                                        <p:tgtEl>
                                          <p:spTgt spid="17"/>
                                        </p:tgtEl>
                                        <p:attrNameLst>
                                          <p:attrName>r</p:attrName>
                                        </p:attrNameLst>
                                      </p:cBhvr>
                                    </p:animRot>
                                    <p:animRot by="-240000">
                                      <p:cBhvr>
                                        <p:cTn id="23" dur="200" fill="hold">
                                          <p:stCondLst>
                                            <p:cond delay="600"/>
                                          </p:stCondLst>
                                        </p:cTn>
                                        <p:tgtEl>
                                          <p:spTgt spid="17"/>
                                        </p:tgtEl>
                                        <p:attrNameLst>
                                          <p:attrName>r</p:attrName>
                                        </p:attrNameLst>
                                      </p:cBhvr>
                                    </p:animRot>
                                    <p:animRot by="120000">
                                      <p:cBhvr>
                                        <p:cTn id="24" dur="200" fill="hold">
                                          <p:stCondLst>
                                            <p:cond delay="800"/>
                                          </p:stCondLst>
                                        </p:cTn>
                                        <p:tgtEl>
                                          <p:spTgt spid="17"/>
                                        </p:tgtEl>
                                        <p:attrNameLst>
                                          <p:attrName>r</p:attrName>
                                        </p:attrNameLst>
                                      </p:cBhvr>
                                    </p:animRot>
                                  </p:childTnLst>
                                  <p:subTnLst>
                                    <p:audio>
                                      <p:cMediaNode>
                                        <p:cTn display="0" masterRel="sameClick">
                                          <p:stCondLst>
                                            <p:cond evt="begin" delay="0">
                                              <p:tn val="19"/>
                                            </p:cond>
                                          </p:stCondLst>
                                          <p:endCondLst>
                                            <p:cond evt="onStopAudio" delay="0">
                                              <p:tgtEl>
                                                <p:sldTgt/>
                                              </p:tgtEl>
                                            </p:cond>
                                          </p:endCondLst>
                                        </p:cTn>
                                        <p:tgtEl>
                                          <p:sndTgt r:embed="rId6" name="click.wav"/>
                                        </p:tgtEl>
                                      </p:cMediaNode>
                                    </p:audio>
                                  </p:sub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par>
                                <p:cTn id="33" presetID="31"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0"/>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withEffect">
                                  <p:stCondLst>
                                    <p:cond delay="0"/>
                                  </p:stCondLst>
                                  <p:childTnLst>
                                    <p:animMotion origin="layout" path="M 0.00156 -0.01574 L 0.38802 0.08726 " pathEditMode="relative" rAng="0" ptsTypes="AA">
                                      <p:cBhvr>
                                        <p:cTn id="43" dur="2000" fill="hold"/>
                                        <p:tgtEl>
                                          <p:spTgt spid="20"/>
                                        </p:tgtEl>
                                        <p:attrNameLst>
                                          <p:attrName>ppt_x</p:attrName>
                                          <p:attrName>ppt_y</p:attrName>
                                        </p:attrNameLst>
                                      </p:cBhvr>
                                      <p:rCtr x="19323" y="5139"/>
                                    </p:animMotion>
                                  </p:childTnLst>
                                  <p:subTnLst>
                                    <p:audio>
                                      <p:cMediaNode>
                                        <p:cTn display="0" masterRel="sameClick">
                                          <p:stCondLst>
                                            <p:cond evt="begin" delay="0">
                                              <p:tn val="4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56" presetClass="path" presetSubtype="0" accel="50000" decel="50000" fill="hold" nodeType="withEffect">
                                  <p:stCondLst>
                                    <p:cond delay="0"/>
                                  </p:stCondLst>
                                  <p:childTnLst>
                                    <p:animMotion origin="layout" path="M 1.875E-6 7.40741E-7 L 0.41758 -0.08519 " pathEditMode="relative" rAng="0" ptsTypes="AA">
                                      <p:cBhvr>
                                        <p:cTn id="4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4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44" presetClass="path" presetSubtype="0" accel="50000" decel="50000" fill="hold" nodeType="withEffect">
                                  <p:stCondLst>
                                    <p:cond delay="0"/>
                                  </p:stCondLst>
                                  <p:childTnLst>
                                    <p:animMotion origin="layout" path="M 1.04167E-6 0.14236 L 0.04479 -0.08102 C 0.05404 -0.13171 0.0681 -0.15833 0.08281 -0.15833 C 0.09961 -0.15833 0.11302 -0.13171 0.12226 -0.08102 L 0.16719 0.14236 " pathEditMode="relative" rAng="0" ptsTypes="AAAAA">
                                      <p:cBhvr>
                                        <p:cTn id="53" dur="2000" fill="hold"/>
                                        <p:tgtEl>
                                          <p:spTgt spid="17"/>
                                        </p:tgtEl>
                                        <p:attrNameLst>
                                          <p:attrName>ppt_x</p:attrName>
                                          <p:attrName>ppt_y</p:attrName>
                                        </p:attrNameLst>
                                      </p:cBhvr>
                                      <p:rCtr x="8359" y="-15046"/>
                                    </p:animMotion>
                                  </p:childTnLst>
                                  <p:subTnLst>
                                    <p:audio>
                                      <p:cMediaNode>
                                        <p:cTn display="0" masterRel="sameClick">
                                          <p:stCondLst>
                                            <p:cond evt="begin" delay="0">
                                              <p:tn val="5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7"/>
                  </p:tgtEl>
                </p:cond>
              </p:nextCondLst>
            </p:seq>
            <p:audio>
              <p:cMediaNode vol="9091">
                <p:cTn id="54" fill="hold" display="0">
                  <p:stCondLst>
                    <p:cond delay="indefinite"/>
                  </p:stCondLst>
                  <p:endCondLst>
                    <p:cond evt="onStopAudio" delay="0">
                      <p:tgtEl>
                        <p:sldTgt/>
                      </p:tgtEl>
                    </p:cond>
                  </p:endCondLst>
                </p:cTn>
                <p:tgtEl>
                  <p:spTgt spid="4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16834"/>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87866" y="384830"/>
            <a:ext cx="900258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những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chú</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bay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en-US" sz="36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từ</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sau</a:t>
            </a:r>
            <a:r>
              <a:rPr kumimoji="0" 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endParaRPr kumimoji="0" lang="vi-V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7" y="2385193"/>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59126" y="3226928"/>
            <a:ext cx="292039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mùa</a:t>
            </a:r>
            <a:r>
              <a:rPr kumimoji="0" lang="en-US"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đông</a:t>
            </a:r>
            <a:endParaRPr kumimoji="0" lang="vi-VN" sz="44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150253" y="5152961"/>
            <a:ext cx="351772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phương</a:t>
            </a:r>
            <a:r>
              <a:rPr kumimoji="0" lang="en-US"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nam</a:t>
            </a:r>
            <a:endParaRPr kumimoji="0" lang="vi-VN" sz="4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735516" y="3185621"/>
            <a:ext cx="2127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bay</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608255" y="5007130"/>
            <a:ext cx="20926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chim</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pic>
        <p:nvPicPr>
          <p:cNvPr id="25" name="Picture 24" descr="Icon&#10;&#10;Description automatically generated">
            <a:hlinkClick r:id="rId11"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3">
            <a:extLst>
              <a:ext uri="{28A0092B-C50C-407E-A947-70E740481C1C}">
                <a14:useLocalDpi xmlns:a14="http://schemas.microsoft.com/office/drawing/2010/main" val="0"/>
              </a:ext>
            </a:extLst>
          </a:blip>
          <a:srcRect r="52143"/>
          <a:stretch/>
        </p:blipFill>
        <p:spPr>
          <a:xfrm>
            <a:off x="9556653" y="2771461"/>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727453" y="2830193"/>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3906567" y="4798512"/>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3">
            <a:extLst>
              <a:ext uri="{28A0092B-C50C-407E-A947-70E740481C1C}">
                <a14:useLocalDpi xmlns:a14="http://schemas.microsoft.com/office/drawing/2010/main" val="0"/>
              </a:ext>
            </a:extLst>
          </a:blip>
          <a:srcRect l="56228"/>
          <a:stretch/>
        </p:blipFill>
        <p:spPr>
          <a:xfrm>
            <a:off x="9560497" y="4549830"/>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42" presetClass="entr" presetSubtype="0"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1000"/>
                                        <p:tgtEl>
                                          <p:spTgt spid="48"/>
                                        </p:tgtEl>
                                      </p:cBhvr>
                                    </p:animEffect>
                                    <p:anim calcmode="lin" valueType="num">
                                      <p:cBhvr>
                                        <p:cTn id="21" dur="1000" fill="hold"/>
                                        <p:tgtEl>
                                          <p:spTgt spid="48"/>
                                        </p:tgtEl>
                                        <p:attrNameLst>
                                          <p:attrName>ppt_x</p:attrName>
                                        </p:attrNameLst>
                                      </p:cBhvr>
                                      <p:tavLst>
                                        <p:tav tm="0">
                                          <p:val>
                                            <p:strVal val="#ppt_x"/>
                                          </p:val>
                                        </p:tav>
                                        <p:tav tm="100000">
                                          <p:val>
                                            <p:strVal val="#ppt_x"/>
                                          </p:val>
                                        </p:tav>
                                      </p:tavLst>
                                    </p:anim>
                                    <p:anim calcmode="lin" valueType="num">
                                      <p:cBhvr>
                                        <p:cTn id="22" dur="1000" fill="hold"/>
                                        <p:tgtEl>
                                          <p:spTgt spid="48"/>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par>
                                <p:cTn id="28" presetID="16" presetClass="entr" presetSubtype="21" fill="hold"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barn(inVertical)">
                                      <p:cBhvr>
                                        <p:cTn id="30" dur="500"/>
                                        <p:tgtEl>
                                          <p:spTgt spid="4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par>
                                <p:cTn id="34" presetID="16" presetClass="entr" presetSubtype="21" fill="hold"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barn(inVertical)">
                                      <p:cBhvr>
                                        <p:cTn id="36" dur="500"/>
                                        <p:tgtEl>
                                          <p:spTgt spid="5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barn(inVertical)">
                                      <p:cBhvr>
                                        <p:cTn id="3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barn(inVertical)">
                                      <p:cBhvr>
                                        <p:cTn id="45" dur="500"/>
                                        <p:tgtEl>
                                          <p:spTgt spid="54"/>
                                        </p:tgtEl>
                                      </p:cBhvr>
                                    </p:animEffect>
                                  </p:childTnLst>
                                  <p:subTnLst>
                                    <p:audio>
                                      <p:cMediaNode>
                                        <p:cTn display="0" masterRel="sameClick">
                                          <p:stCondLst>
                                            <p:cond evt="begin" delay="0">
                                              <p:tn val="43"/>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48"/>
                    </p:tgtEl>
                  </p:cond>
                </p:stCondLst>
                <p:endSync evt="end" delay="0">
                  <p:rtn val="all"/>
                </p:endSync>
                <p:childTnLst>
                  <p:par>
                    <p:cTn id="47" fill="hold">
                      <p:stCondLst>
                        <p:cond delay="0"/>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barn(inVertical)">
                                      <p:cBhvr>
                                        <p:cTn id="51" dur="500"/>
                                        <p:tgtEl>
                                          <p:spTgt spid="55"/>
                                        </p:tgtEl>
                                      </p:cBhvr>
                                    </p:animEffect>
                                  </p:childTnLst>
                                  <p:subTnLst>
                                    <p:audio>
                                      <p:cMediaNode>
                                        <p:cTn display="0" masterRel="sameClick">
                                          <p:stCondLst>
                                            <p:cond evt="begin" delay="0">
                                              <p:tn val="49"/>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52" restart="whenNotActive" fill="hold" evtFilter="cancelBubble" nodeType="interactiveSeq">
                <p:stCondLst>
                  <p:cond evt="onClick" delay="0">
                    <p:tgtEl>
                      <p:spTgt spid="49"/>
                    </p:tgtEl>
                  </p:cond>
                </p:stCondLst>
                <p:endSync evt="end" delay="0">
                  <p:rtn val="all"/>
                </p:endSync>
                <p:childTnLst>
                  <p:par>
                    <p:cTn id="53" fill="hold">
                      <p:stCondLst>
                        <p:cond delay="0"/>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barn(inVertical)">
                                      <p:cBhvr>
                                        <p:cTn id="57" dur="500"/>
                                        <p:tgtEl>
                                          <p:spTgt spid="52"/>
                                        </p:tgtEl>
                                      </p:cBhvr>
                                    </p:animEffect>
                                  </p:childTnLst>
                                  <p:subTnLst>
                                    <p:audio>
                                      <p:cMediaNode>
                                        <p:cTn display="0" masterRel="sameClick">
                                          <p:stCondLst>
                                            <p:cond evt="begin" delay="0">
                                              <p:tn val="55"/>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8" restart="whenNotActive" fill="hold" evtFilter="cancelBubble" nodeType="interactiveSeq">
                <p:stCondLst>
                  <p:cond evt="onClick" delay="0">
                    <p:tgtEl>
                      <p:spTgt spid="50"/>
                    </p:tgtEl>
                  </p:cond>
                </p:stCondLst>
                <p:endSync evt="end" delay="0">
                  <p:rtn val="all"/>
                </p:endSync>
                <p:childTnLst>
                  <p:par>
                    <p:cTn id="59" fill="hold">
                      <p:stCondLst>
                        <p:cond delay="0"/>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barn(inVertical)">
                                      <p:cBhvr>
                                        <p:cTn id="63" dur="500"/>
                                        <p:tgtEl>
                                          <p:spTgt spid="56"/>
                                        </p:tgtEl>
                                      </p:cBhvr>
                                    </p:animEffect>
                                  </p:childTnLst>
                                  <p:subTnLst>
                                    <p:audio>
                                      <p:cMediaNode>
                                        <p:cTn display="0" masterRel="sameClick">
                                          <p:stCondLst>
                                            <p:cond evt="begin" delay="0">
                                              <p:tn val="61"/>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0900B0-FF71-7232-A356-623AAC48392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5" name="组合 41">
            <a:extLst>
              <a:ext uri="{FF2B5EF4-FFF2-40B4-BE49-F238E27FC236}">
                <a16:creationId xmlns:a16="http://schemas.microsoft.com/office/drawing/2014/main" id="{7EE45FCF-4FE2-1896-F486-955FB2BA713C}"/>
              </a:ext>
            </a:extLst>
          </p:cNvPr>
          <p:cNvGrpSpPr/>
          <p:nvPr/>
        </p:nvGrpSpPr>
        <p:grpSpPr>
          <a:xfrm>
            <a:off x="855586" y="213097"/>
            <a:ext cx="10045754" cy="2060661"/>
            <a:chOff x="1513192" y="1554345"/>
            <a:chExt cx="9542584" cy="2489152"/>
          </a:xfrm>
        </p:grpSpPr>
        <p:sp>
          <p:nvSpPr>
            <p:cNvPr id="6" name="Rectangle 4">
              <a:extLst>
                <a:ext uri="{FF2B5EF4-FFF2-40B4-BE49-F238E27FC236}">
                  <a16:creationId xmlns:a16="http://schemas.microsoft.com/office/drawing/2014/main" id="{1D05EF0E-3312-DDC4-1DD5-1017784227CA}"/>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C303A2DD-13D9-2B77-5273-DC7F9BA76DC5}"/>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93285A16-12BA-9202-D406-478FB5D2C14C}"/>
              </a:ext>
            </a:extLst>
          </p:cNvPr>
          <p:cNvSpPr txBox="1"/>
          <p:nvPr/>
        </p:nvSpPr>
        <p:spPr>
          <a:xfrm>
            <a:off x="1470484" y="388730"/>
            <a:ext cx="8560620" cy="1200329"/>
          </a:xfrm>
          <a:prstGeom prst="rect">
            <a:avLst/>
          </a:prstGeom>
          <a:noFill/>
        </p:spPr>
        <p:txBody>
          <a:bodyPr wrap="square" rtlCol="0">
            <a:spAutoFit/>
          </a:bodyPr>
          <a:lstStyle/>
          <a:p>
            <a:pPr lvl="0" algn="ctr">
              <a:defRPr/>
            </a:pPr>
            <a:r>
              <a:rPr lang="en-US" sz="3600" b="1" dirty="0" err="1">
                <a:solidFill>
                  <a:srgbClr val="70AD47">
                    <a:lumMod val="50000"/>
                  </a:srgbClr>
                </a:solidFill>
                <a:latin typeface="Cambria" panose="02040503050406030204" pitchFamily="18" charset="0"/>
                <a:ea typeface="Cambria" panose="02040503050406030204" pitchFamily="18" charset="0"/>
              </a:rPr>
              <a:t>Nắng</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nhạt</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ngả</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màu</a:t>
            </a:r>
            <a:r>
              <a:rPr lang="en-US" sz="3600" b="1" dirty="0">
                <a:solidFill>
                  <a:srgbClr val="70AD47">
                    <a:lumMod val="50000"/>
                  </a:srgbClr>
                </a:solidFill>
                <a:latin typeface="Cambria" panose="02040503050406030204" pitchFamily="18" charset="0"/>
                <a:ea typeface="Cambria" panose="02040503050406030204" pitchFamily="18" charset="0"/>
              </a:rPr>
              <a:t> </a:t>
            </a:r>
            <a:r>
              <a:rPr lang="en-US" sz="3600" b="1" dirty="0" err="1">
                <a:solidFill>
                  <a:srgbClr val="70AD47">
                    <a:lumMod val="50000"/>
                  </a:srgbClr>
                </a:solidFill>
                <a:latin typeface="Cambria" panose="02040503050406030204" pitchFamily="18" charset="0"/>
                <a:ea typeface="Cambria" panose="02040503050406030204" pitchFamily="18" charset="0"/>
              </a:rPr>
              <a:t>vàng</a:t>
            </a:r>
            <a:r>
              <a:rPr lang="en-US" sz="3600" b="1" dirty="0">
                <a:solidFill>
                  <a:srgbClr val="70AD47">
                    <a:lumMod val="50000"/>
                  </a:srgbClr>
                </a:solidFill>
                <a:latin typeface="Cambria" panose="02040503050406030204" pitchFamily="18" charset="0"/>
                <a:ea typeface="Cambria" panose="02040503050406030204" pitchFamily="18" charset="0"/>
              </a:rPr>
              <a:t> hoe. </a:t>
            </a:r>
          </a:p>
          <a:p>
            <a:pPr lvl="0" algn="ctr">
              <a:defRPr/>
            </a:pPr>
            <a:r>
              <a:rPr lang="en-US" sz="3600" b="1" dirty="0" err="1">
                <a:solidFill>
                  <a:srgbClr val="C00000"/>
                </a:solidFill>
                <a:latin typeface="Cambria" panose="02040503050406030204" pitchFamily="18" charset="0"/>
                <a:ea typeface="Cambria" panose="02040503050406030204" pitchFamily="18" charset="0"/>
              </a:rPr>
              <a:t>Tìm</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tính</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từ</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trong</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câu</a:t>
            </a:r>
            <a:r>
              <a:rPr lang="en-US" sz="3600" b="1" dirty="0">
                <a:solidFill>
                  <a:srgbClr val="C00000"/>
                </a:solidFill>
                <a:latin typeface="Cambria" panose="02040503050406030204" pitchFamily="18" charset="0"/>
                <a:ea typeface="Cambria" panose="02040503050406030204" pitchFamily="18" charset="0"/>
              </a:rPr>
              <a:t> </a:t>
            </a:r>
            <a:r>
              <a:rPr lang="en-US" sz="3600" b="1" dirty="0" err="1">
                <a:solidFill>
                  <a:srgbClr val="C00000"/>
                </a:solidFill>
                <a:latin typeface="Cambria" panose="02040503050406030204" pitchFamily="18" charset="0"/>
                <a:ea typeface="Cambria" panose="02040503050406030204" pitchFamily="18" charset="0"/>
              </a:rPr>
              <a:t>sau</a:t>
            </a:r>
            <a:r>
              <a:rPr lang="en-US" sz="3600" b="1" dirty="0">
                <a:solidFill>
                  <a:srgbClr val="C00000"/>
                </a:solidFill>
                <a:latin typeface="Cambria" panose="02040503050406030204" pitchFamily="18" charset="0"/>
                <a:ea typeface="Cambria" panose="02040503050406030204" pitchFamily="18" charset="0"/>
              </a:rPr>
              <a:t>? </a:t>
            </a:r>
            <a:endParaRPr lang="vi-VN" sz="3600" b="1" dirty="0">
              <a:solidFill>
                <a:srgbClr val="C00000"/>
              </a:solidFill>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6C6B7890-3EF8-F28A-1828-6CE7E3FC0B59}"/>
              </a:ext>
            </a:extLst>
          </p:cNvPr>
          <p:cNvGrpSpPr/>
          <p:nvPr/>
        </p:nvGrpSpPr>
        <p:grpSpPr>
          <a:xfrm>
            <a:off x="-91610" y="2379526"/>
            <a:ext cx="8303472" cy="2627604"/>
            <a:chOff x="24085" y="2432689"/>
            <a:chExt cx="8303472" cy="2627604"/>
          </a:xfrm>
        </p:grpSpPr>
        <p:pic>
          <p:nvPicPr>
            <p:cNvPr id="14" name="Picture 13">
              <a:extLst>
                <a:ext uri="{FF2B5EF4-FFF2-40B4-BE49-F238E27FC236}">
                  <a16:creationId xmlns:a16="http://schemas.microsoft.com/office/drawing/2014/main" id="{1AA9792A-AF19-BF3B-6BDE-D8F77714D47E}"/>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15" name="图片 14">
              <a:extLst>
                <a:ext uri="{FF2B5EF4-FFF2-40B4-BE49-F238E27FC236}">
                  <a16:creationId xmlns:a16="http://schemas.microsoft.com/office/drawing/2014/main" id="{268C9726-3570-5FAA-9D82-800CBB84B1B0}"/>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16" name="Group 15">
            <a:extLst>
              <a:ext uri="{FF2B5EF4-FFF2-40B4-BE49-F238E27FC236}">
                <a16:creationId xmlns:a16="http://schemas.microsoft.com/office/drawing/2014/main" id="{6D8BC07E-35FE-8941-0903-74BFDD0FC5DF}"/>
              </a:ext>
            </a:extLst>
          </p:cNvPr>
          <p:cNvGrpSpPr/>
          <p:nvPr/>
        </p:nvGrpSpPr>
        <p:grpSpPr>
          <a:xfrm>
            <a:off x="73832" y="4280878"/>
            <a:ext cx="8291279" cy="2566638"/>
            <a:chOff x="60363" y="4288749"/>
            <a:chExt cx="8291279" cy="2566638"/>
          </a:xfrm>
        </p:grpSpPr>
        <p:pic>
          <p:nvPicPr>
            <p:cNvPr id="17" name="Picture 16">
              <a:extLst>
                <a:ext uri="{FF2B5EF4-FFF2-40B4-BE49-F238E27FC236}">
                  <a16:creationId xmlns:a16="http://schemas.microsoft.com/office/drawing/2014/main" id="{80630B76-AAA4-2695-EA3F-7D23839088D9}"/>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18" name="图片 15">
              <a:extLst>
                <a:ext uri="{FF2B5EF4-FFF2-40B4-BE49-F238E27FC236}">
                  <a16:creationId xmlns:a16="http://schemas.microsoft.com/office/drawing/2014/main" id="{EEF5D8AE-2049-43B5-8063-E7166F0E742B}"/>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19" name="Group 18">
            <a:extLst>
              <a:ext uri="{FF2B5EF4-FFF2-40B4-BE49-F238E27FC236}">
                <a16:creationId xmlns:a16="http://schemas.microsoft.com/office/drawing/2014/main" id="{AA3E7923-4851-3EAC-1FB9-4D5A0AF57CA4}"/>
              </a:ext>
            </a:extLst>
          </p:cNvPr>
          <p:cNvGrpSpPr/>
          <p:nvPr/>
        </p:nvGrpSpPr>
        <p:grpSpPr>
          <a:xfrm>
            <a:off x="5773385" y="2406960"/>
            <a:ext cx="8297375" cy="2572735"/>
            <a:chOff x="5878463" y="2406961"/>
            <a:chExt cx="8297375" cy="2572735"/>
          </a:xfrm>
        </p:grpSpPr>
        <p:pic>
          <p:nvPicPr>
            <p:cNvPr id="20" name="Picture 19">
              <a:extLst>
                <a:ext uri="{FF2B5EF4-FFF2-40B4-BE49-F238E27FC236}">
                  <a16:creationId xmlns:a16="http://schemas.microsoft.com/office/drawing/2014/main" id="{52CD6A57-F700-2D5F-A76A-31CD76A2006A}"/>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21" name="图片 16">
              <a:extLst>
                <a:ext uri="{FF2B5EF4-FFF2-40B4-BE49-F238E27FC236}">
                  <a16:creationId xmlns:a16="http://schemas.microsoft.com/office/drawing/2014/main" id="{045DD9C4-6CD3-894C-5ABE-2420392ED1AD}"/>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22" name="Group 21">
            <a:extLst>
              <a:ext uri="{FF2B5EF4-FFF2-40B4-BE49-F238E27FC236}">
                <a16:creationId xmlns:a16="http://schemas.microsoft.com/office/drawing/2014/main" id="{E90F51F5-B660-8601-9A2D-A558ABBE5647}"/>
              </a:ext>
            </a:extLst>
          </p:cNvPr>
          <p:cNvGrpSpPr/>
          <p:nvPr/>
        </p:nvGrpSpPr>
        <p:grpSpPr>
          <a:xfrm>
            <a:off x="5687872" y="4191828"/>
            <a:ext cx="8297375" cy="2566638"/>
            <a:chOff x="5932730" y="4247347"/>
            <a:chExt cx="8297375" cy="2566638"/>
          </a:xfrm>
        </p:grpSpPr>
        <p:pic>
          <p:nvPicPr>
            <p:cNvPr id="23" name="Picture 22">
              <a:extLst>
                <a:ext uri="{FF2B5EF4-FFF2-40B4-BE49-F238E27FC236}">
                  <a16:creationId xmlns:a16="http://schemas.microsoft.com/office/drawing/2014/main" id="{DAF43421-C3D7-ADB5-91F9-0E8FAD6B6681}"/>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24" name="图片 17">
              <a:extLst>
                <a:ext uri="{FF2B5EF4-FFF2-40B4-BE49-F238E27FC236}">
                  <a16:creationId xmlns:a16="http://schemas.microsoft.com/office/drawing/2014/main" id="{2AE82230-61C7-EB1F-67EC-6A81AEE3E5FE}"/>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26" name="TextBox 25">
            <a:extLst>
              <a:ext uri="{FF2B5EF4-FFF2-40B4-BE49-F238E27FC236}">
                <a16:creationId xmlns:a16="http://schemas.microsoft.com/office/drawing/2014/main" id="{943E5F3F-D3C3-6A6E-58FC-41F922FCBE03}"/>
              </a:ext>
            </a:extLst>
          </p:cNvPr>
          <p:cNvSpPr txBox="1"/>
          <p:nvPr/>
        </p:nvSpPr>
        <p:spPr>
          <a:xfrm>
            <a:off x="1235192" y="3132333"/>
            <a:ext cx="2984280" cy="830997"/>
          </a:xfrm>
          <a:prstGeom prst="rect">
            <a:avLst/>
          </a:prstGeom>
          <a:noFill/>
        </p:spPr>
        <p:txBody>
          <a:bodyPr wrap="square" rtlCol="0">
            <a:spAutoFit/>
          </a:bodyPr>
          <a:lstStyle/>
          <a:p>
            <a:pPr lvl="0"/>
            <a:r>
              <a:rPr lang="en-US" sz="4800" b="1" dirty="0" err="1">
                <a:solidFill>
                  <a:srgbClr val="002060"/>
                </a:solidFill>
                <a:latin typeface="Cambria" panose="02040503050406030204" pitchFamily="18" charset="0"/>
                <a:ea typeface="Cambria" panose="02040503050406030204" pitchFamily="18" charset="0"/>
              </a:rPr>
              <a:t>ngả</a:t>
            </a:r>
            <a:endParaRPr lang="en-US" sz="4800" b="1" dirty="0">
              <a:solidFill>
                <a:srgbClr val="002060"/>
              </a:solidFill>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BD8D521B-9998-4A7E-16FD-E235E7A0A7AC}"/>
              </a:ext>
            </a:extLst>
          </p:cNvPr>
          <p:cNvSpPr txBox="1"/>
          <p:nvPr/>
        </p:nvSpPr>
        <p:spPr>
          <a:xfrm>
            <a:off x="1452311" y="4966287"/>
            <a:ext cx="2984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màu</a:t>
            </a:r>
            <a:endPar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B098E4CF-45D5-8AA7-12BE-C889F6E79EEB}"/>
              </a:ext>
            </a:extLst>
          </p:cNvPr>
          <p:cNvSpPr txBox="1"/>
          <p:nvPr/>
        </p:nvSpPr>
        <p:spPr>
          <a:xfrm>
            <a:off x="7297048" y="3105230"/>
            <a:ext cx="27179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Nắng</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300D8F24-A634-134E-DCFD-DF5F21331449}"/>
              </a:ext>
            </a:extLst>
          </p:cNvPr>
          <p:cNvSpPr txBox="1"/>
          <p:nvPr/>
        </p:nvSpPr>
        <p:spPr>
          <a:xfrm>
            <a:off x="7239000" y="4925444"/>
            <a:ext cx="2678679" cy="707886"/>
          </a:xfrm>
          <a:prstGeom prst="rect">
            <a:avLst/>
          </a:prstGeom>
          <a:noFill/>
        </p:spPr>
        <p:txBody>
          <a:bodyPr wrap="square" rtlCol="0">
            <a:spAutoFit/>
          </a:bodyPr>
          <a:lstStyle/>
          <a:p>
            <a:pPr lvl="0"/>
            <a:r>
              <a:rPr lang="en-US" sz="4000" b="1" dirty="0" err="1">
                <a:solidFill>
                  <a:srgbClr val="002060"/>
                </a:solidFill>
                <a:latin typeface="Cambria" panose="02040503050406030204" pitchFamily="18" charset="0"/>
                <a:ea typeface="Cambria" panose="02040503050406030204" pitchFamily="18" charset="0"/>
              </a:rPr>
              <a:t>vàng</a:t>
            </a:r>
            <a:r>
              <a:rPr lang="en-US" sz="4000" b="1" dirty="0">
                <a:solidFill>
                  <a:srgbClr val="002060"/>
                </a:solidFill>
                <a:latin typeface="Cambria" panose="02040503050406030204" pitchFamily="18" charset="0"/>
                <a:ea typeface="Cambria" panose="02040503050406030204" pitchFamily="18" charset="0"/>
              </a:rPr>
              <a:t> hoe</a:t>
            </a:r>
          </a:p>
        </p:txBody>
      </p:sp>
      <p:pic>
        <p:nvPicPr>
          <p:cNvPr id="31" name="Picture 30" descr="A green tick and red x&#10;&#10;Description automatically generated with medium confidence">
            <a:extLst>
              <a:ext uri="{FF2B5EF4-FFF2-40B4-BE49-F238E27FC236}">
                <a16:creationId xmlns:a16="http://schemas.microsoft.com/office/drawing/2014/main" id="{7BC738F0-0A77-E0A8-3105-234E4E571C9C}"/>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3" name="Picture 32" descr="A green tick and red x&#10;&#10;Description automatically generated with medium confidence">
            <a:extLst>
              <a:ext uri="{FF2B5EF4-FFF2-40B4-BE49-F238E27FC236}">
                <a16:creationId xmlns:a16="http://schemas.microsoft.com/office/drawing/2014/main" id="{47B5818E-CDFF-068C-2593-5AB9800A5B3C}"/>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36" name="Picture 35" descr="A green tick and red x&#10;&#10;Description automatically generated with medium confidence">
            <a:extLst>
              <a:ext uri="{FF2B5EF4-FFF2-40B4-BE49-F238E27FC236}">
                <a16:creationId xmlns:a16="http://schemas.microsoft.com/office/drawing/2014/main" id="{FDAB0006-8229-DC5A-F689-B3F99CE31B77}"/>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38" name="Picture 37" descr="A green tick and red x&#10;&#10;Description automatically generated with medium confidence">
            <a:extLst>
              <a:ext uri="{FF2B5EF4-FFF2-40B4-BE49-F238E27FC236}">
                <a16:creationId xmlns:a16="http://schemas.microsoft.com/office/drawing/2014/main" id="{F851812E-91C5-98B1-35B0-2292EF2BEB7E}"/>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39" name="Picture 38" descr="Icon&#10;&#10;Description automatically generated">
            <a:hlinkClick r:id="rId12" action="ppaction://hlinksldjump"/>
            <a:extLst>
              <a:ext uri="{FF2B5EF4-FFF2-40B4-BE49-F238E27FC236}">
                <a16:creationId xmlns:a16="http://schemas.microsoft.com/office/drawing/2014/main" id="{870FBA23-7EDA-46C9-4C9C-938FE8C979C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par>
                                <p:cTn id="24" presetID="16" presetClass="entr" presetSubtype="21"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inVertical)">
                                      <p:cBhvr>
                                        <p:cTn id="29" dur="500"/>
                                        <p:tgtEl>
                                          <p:spTgt spid="28"/>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barn(inVertical)">
                                      <p:cBhvr>
                                        <p:cTn id="47" dur="500"/>
                                        <p:tgtEl>
                                          <p:spTgt spid="36"/>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48" restart="whenNotActive" fill="hold" evtFilter="cancelBubble" nodeType="interactiveSeq">
                <p:stCondLst>
                  <p:cond evt="onClick" delay="0">
                    <p:tgtEl>
                      <p:spTgt spid="1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barn(inVertical)">
                                      <p:cBhvr>
                                        <p:cTn id="53" dur="500"/>
                                        <p:tgtEl>
                                          <p:spTgt spid="3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9"/>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barn(inVertical)">
                                      <p:cBhvr>
                                        <p:cTn id="59" dur="500"/>
                                        <p:tgtEl>
                                          <p:spTgt spid="31"/>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childTnLst>
        </p:cTn>
      </p:par>
    </p:tnLst>
    <p:bldLst>
      <p:bldP spid="8"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DC5FC8-ADA8-28C9-9D48-B69A59AF1AE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38100"/>
            <a:ext cx="12192000" cy="6858000"/>
          </a:xfrm>
          <a:prstGeom prst="rect">
            <a:avLst/>
          </a:prstGeom>
        </p:spPr>
      </p:pic>
      <p:grpSp>
        <p:nvGrpSpPr>
          <p:cNvPr id="11" name="组合 41">
            <a:extLst>
              <a:ext uri="{FF2B5EF4-FFF2-40B4-BE49-F238E27FC236}">
                <a16:creationId xmlns:a16="http://schemas.microsoft.com/office/drawing/2014/main" id="{698B7258-D17A-6ABB-94FB-D1A9D56C3DCC}"/>
              </a:ext>
            </a:extLst>
          </p:cNvPr>
          <p:cNvGrpSpPr/>
          <p:nvPr/>
        </p:nvGrpSpPr>
        <p:grpSpPr>
          <a:xfrm>
            <a:off x="855586" y="213097"/>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70484" y="426830"/>
            <a:ext cx="856062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Dòng</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chứa</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6"/>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7">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2"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8"/>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7">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5" y="2406960"/>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9"/>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7">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2" y="4191828"/>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10"/>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7">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p:sp>
        <p:nvSpPr>
          <p:cNvPr id="35" name="TextBox 34">
            <a:extLst>
              <a:ext uri="{FF2B5EF4-FFF2-40B4-BE49-F238E27FC236}">
                <a16:creationId xmlns:a16="http://schemas.microsoft.com/office/drawing/2014/main" id="{E2212D96-A716-5310-2D53-A99990A8A486}"/>
              </a:ext>
            </a:extLst>
          </p:cNvPr>
          <p:cNvSpPr txBox="1"/>
          <p:nvPr/>
        </p:nvSpPr>
        <p:spPr>
          <a:xfrm>
            <a:off x="1235192" y="3132333"/>
            <a:ext cx="298428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Bơi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lặn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chạy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ném</a:t>
            </a:r>
            <a:endParaRPr lang="en-US" sz="2800" b="1" dirty="0">
              <a:solidFill>
                <a:srgbClr val="002060"/>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1982EA57-78B7-A5FC-696E-76843D5D6AB2}"/>
              </a:ext>
            </a:extLst>
          </p:cNvPr>
          <p:cNvSpPr txBox="1"/>
          <p:nvPr/>
        </p:nvSpPr>
        <p:spPr>
          <a:xfrm>
            <a:off x="1452311" y="4966287"/>
            <a:ext cx="298428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ăn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yêu</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mây</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D9DEDF9-D60D-CA8F-8136-DD53E455128F}"/>
              </a:ext>
            </a:extLst>
          </p:cNvPr>
          <p:cNvSpPr txBox="1"/>
          <p:nvPr/>
        </p:nvSpPr>
        <p:spPr>
          <a:xfrm>
            <a:off x="7297048" y="3105230"/>
            <a:ext cx="271795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Ngủ</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nói</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uống</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A0AD589-F338-4048-6B2C-EC2C7510BEE3}"/>
              </a:ext>
            </a:extLst>
          </p:cNvPr>
          <p:cNvSpPr txBox="1"/>
          <p:nvPr/>
        </p:nvSpPr>
        <p:spPr>
          <a:xfrm>
            <a:off x="7239000" y="4925444"/>
            <a:ext cx="3086100" cy="954107"/>
          </a:xfrm>
          <a:prstGeom prst="rect">
            <a:avLst/>
          </a:prstGeom>
          <a:noFill/>
        </p:spPr>
        <p:txBody>
          <a:bodyPr wrap="square" rtlCol="0">
            <a:spAutoFit/>
          </a:bodyPr>
          <a:lstStyle/>
          <a:p>
            <a:pPr lvl="0"/>
            <a:r>
              <a:rPr lang="en-US" sz="2800" b="1" dirty="0" err="1">
                <a:solidFill>
                  <a:srgbClr val="002060"/>
                </a:solidFill>
                <a:latin typeface="Cambria" panose="02040503050406030204" pitchFamily="18" charset="0"/>
                <a:ea typeface="Cambria" panose="02040503050406030204" pitchFamily="18" charset="0"/>
              </a:rPr>
              <a:t>Mùa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xuân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mưa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bão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chớp</a:t>
            </a:r>
            <a:endParaRPr lang="en-US" sz="2800" b="1" dirty="0">
              <a:solidFill>
                <a:srgbClr val="002060"/>
              </a:solidFill>
              <a:latin typeface="Cambria" panose="02040503050406030204" pitchFamily="18" charset="0"/>
              <a:ea typeface="Cambria" panose="02040503050406030204" pitchFamily="18" charset="0"/>
            </a:endParaRPr>
          </a:p>
        </p:txBody>
      </p:sp>
      <p:pic>
        <p:nvPicPr>
          <p:cNvPr id="2" name="Picture 1" descr="A green tick and red x&#10;&#10;Description automatically generated with medium confidence">
            <a:extLst>
              <a:ext uri="{FF2B5EF4-FFF2-40B4-BE49-F238E27FC236}">
                <a16:creationId xmlns:a16="http://schemas.microsoft.com/office/drawing/2014/main" id="{7387C054-46D5-F43C-7CD7-B6B4EB518043}"/>
              </a:ext>
            </a:extLst>
          </p:cNvPr>
          <p:cNvPicPr>
            <a:picLocks noChangeAspect="1"/>
          </p:cNvPicPr>
          <p:nvPr/>
        </p:nvPicPr>
        <p:blipFill rotWithShape="1">
          <a:blip r:embed="rId11">
            <a:extLst>
              <a:ext uri="{28A0092B-C50C-407E-A947-70E740481C1C}">
                <a14:useLocalDpi xmlns:a14="http://schemas.microsoft.com/office/drawing/2010/main" val="0"/>
              </a:ext>
            </a:extLst>
          </a:blip>
          <a:srcRect r="52143"/>
          <a:stretch/>
        </p:blipFill>
        <p:spPr>
          <a:xfrm>
            <a:off x="9510079" y="4741260"/>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34C63AA7-FFA6-758B-2D01-F1F0F42E6CB5}"/>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9785549" y="2878790"/>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6F7BB585-74B5-658E-0D63-A86408AA2B21}"/>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752787" y="4827214"/>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5BDC0841-0909-11A7-414E-11770373B8E3}"/>
              </a:ext>
            </a:extLst>
          </p:cNvPr>
          <p:cNvPicPr>
            <a:picLocks noChangeAspect="1"/>
          </p:cNvPicPr>
          <p:nvPr/>
        </p:nvPicPr>
        <p:blipFill rotWithShape="1">
          <a:blip r:embed="rId11">
            <a:extLst>
              <a:ext uri="{28A0092B-C50C-407E-A947-70E740481C1C}">
                <a14:useLocalDpi xmlns:a14="http://schemas.microsoft.com/office/drawing/2010/main" val="0"/>
              </a:ext>
            </a:extLst>
          </a:blip>
          <a:srcRect l="56228"/>
          <a:stretch/>
        </p:blipFill>
        <p:spPr>
          <a:xfrm>
            <a:off x="3625467" y="2776160"/>
            <a:ext cx="1317950" cy="1503355"/>
          </a:xfrm>
          <a:prstGeom prst="rect">
            <a:avLst/>
          </a:prstGeom>
        </p:spPr>
      </p:pic>
      <p:pic>
        <p:nvPicPr>
          <p:cNvPr id="25" name="Picture 24" descr="Icon&#10;&#10;Description automatically generated">
            <a:hlinkClick r:id="rId12"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800000">
            <a:off x="11110057"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433393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barn(inVertical)">
                                      <p:cBhvr>
                                        <p:cTn id="11" dur="500"/>
                                        <p:tgtEl>
                                          <p:spTgt spid="34"/>
                                        </p:tgtEl>
                                      </p:cBhvr>
                                    </p:animEffect>
                                  </p:childTnLst>
                                </p:cTn>
                              </p:par>
                              <p:par>
                                <p:cTn id="12" presetID="16" presetClass="entr" presetSubtype="21"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barn(inVertical)">
                                      <p:cBhvr>
                                        <p:cTn id="14" dur="500"/>
                                        <p:tgtEl>
                                          <p:spTgt spid="4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barn(inVertical)">
                                      <p:cBhvr>
                                        <p:cTn id="17" dur="500"/>
                                        <p:tgtEl>
                                          <p:spTgt spid="35"/>
                                        </p:tgtEl>
                                      </p:cBhvr>
                                    </p:animEffect>
                                  </p:childTnLst>
                                </p:cTn>
                              </p:par>
                              <p:par>
                                <p:cTn id="18" presetID="16" presetClass="entr" presetSubtype="21"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subTnLst>
                                    <p:audio>
                                      <p:cMediaNode>
                                        <p:cTn display="0" masterRel="sameClick">
                                          <p:stCondLst>
                                            <p:cond evt="begin" delay="0">
                                              <p:tn val="3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77613" y="0"/>
            <a:ext cx="6636775" cy="68580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8" name="矩形 7"/>
          <p:cNvSpPr/>
          <p:nvPr/>
        </p:nvSpPr>
        <p:spPr>
          <a:xfrm rot="10800000" flipV="1">
            <a:off x="1095307" y="1236926"/>
            <a:ext cx="7668985" cy="3398292"/>
          </a:xfrm>
          <a:prstGeom prst="rect">
            <a:avLst/>
          </a:prstGeom>
          <a:solidFill>
            <a:srgbClr val="0A848B"/>
          </a:solidFill>
          <a:ln>
            <a:noFill/>
          </a:ln>
          <a:effectLst>
            <a:outerShdw blurRad="1524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21" name="矩形 20"/>
          <p:cNvSpPr/>
          <p:nvPr/>
        </p:nvSpPr>
        <p:spPr>
          <a:xfrm>
            <a:off x="3014525" y="2099940"/>
            <a:ext cx="7712598" cy="3251653"/>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pic>
        <p:nvPicPr>
          <p:cNvPr id="9" name="图片 8" descr="C:\Users\Am'be'r\Desktop\13.png13"/>
          <p:cNvPicPr>
            <a:picLocks noChangeAspect="1"/>
          </p:cNvPicPr>
          <p:nvPr/>
        </p:nvPicPr>
        <p:blipFill>
          <a:blip r:embed="rId3"/>
          <a:srcRect/>
          <a:stretch>
            <a:fillRect/>
          </a:stretch>
        </p:blipFill>
        <p:spPr>
          <a:xfrm>
            <a:off x="1898459" y="2291737"/>
            <a:ext cx="3986530" cy="2689607"/>
          </a:xfrm>
          <a:prstGeom prst="rect">
            <a:avLst/>
          </a:prstGeom>
        </p:spPr>
      </p:pic>
      <p:pic>
        <p:nvPicPr>
          <p:cNvPr id="2" name="Picture 1"/>
          <p:cNvPicPr>
            <a:picLocks noChangeAspect="1"/>
          </p:cNvPicPr>
          <p:nvPr/>
        </p:nvPicPr>
        <p:blipFill>
          <a:blip r:embed="rId4"/>
          <a:stretch>
            <a:fillRect/>
          </a:stretch>
        </p:blipFill>
        <p:spPr>
          <a:xfrm>
            <a:off x="5435336" y="2291737"/>
            <a:ext cx="5291787" cy="3359187"/>
          </a:xfrm>
          <a:prstGeom prst="rect">
            <a:avLst/>
          </a:prstGeom>
        </p:spPr>
      </p:pic>
    </p:spTree>
    <p:extLst>
      <p:ext uri="{BB962C8B-B14F-4D97-AF65-F5344CB8AC3E}">
        <p14:creationId xmlns:p14="http://schemas.microsoft.com/office/powerpoint/2010/main" val="2009688960"/>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0-#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2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1.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Mỗi nhóm từ dưới đây chứa 1 từ không cùng loại. Tìm các từ đó.</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3" name="Rectangle: Rounded Corners 8">
            <a:extLst>
              <a:ext uri="{FF2B5EF4-FFF2-40B4-BE49-F238E27FC236}">
                <a16:creationId xmlns:a16="http://schemas.microsoft.com/office/drawing/2014/main" id="{F34BBA06-E043-D514-E97C-4E31FE6E6042}"/>
              </a:ext>
            </a:extLst>
          </p:cNvPr>
          <p:cNvSpPr/>
          <p:nvPr/>
        </p:nvSpPr>
        <p:spPr>
          <a:xfrm>
            <a:off x="511715" y="2179902"/>
            <a:ext cx="3822160" cy="1572947"/>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Danh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máy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bay</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biển,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mầm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8">
            <a:extLst>
              <a:ext uri="{FF2B5EF4-FFF2-40B4-BE49-F238E27FC236}">
                <a16:creationId xmlns:a16="http://schemas.microsoft.com/office/drawing/2014/main" id="{61B81DA6-EF5C-8710-E54E-154FD5EA8DCC}"/>
              </a:ext>
            </a:extLst>
          </p:cNvPr>
          <p:cNvSpPr/>
          <p:nvPr/>
        </p:nvSpPr>
        <p:spPr>
          <a:xfrm>
            <a:off x="4750340" y="2170378"/>
            <a:ext cx="3469735"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Động</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chớp</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hái</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lặn,</a:t>
            </a:r>
            <a:r>
              <a:rPr kumimoji="0" lang="en-US" sz="3200" b="0"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đúc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lái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quả</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Rectangle: Rounded Corners 8">
            <a:extLst>
              <a:ext uri="{FF2B5EF4-FFF2-40B4-BE49-F238E27FC236}">
                <a16:creationId xmlns:a16="http://schemas.microsoft.com/office/drawing/2014/main" id="{3F382B13-5C71-CF6B-F833-59E31671580F}"/>
              </a:ext>
            </a:extLst>
          </p:cNvPr>
          <p:cNvSpPr/>
          <p:nvPr/>
        </p:nvSpPr>
        <p:spPr>
          <a:xfrm>
            <a:off x="8569865" y="2141803"/>
            <a:ext cx="3441160" cy="1563422"/>
          </a:xfrm>
          <a:prstGeom prst="roundRect">
            <a:avLst/>
          </a:prstGeom>
          <a:solidFill>
            <a:schemeClr val="bg1"/>
          </a:solidFill>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Tính</a:t>
            </a:r>
            <a:r>
              <a:rPr lang="en-US" sz="32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từ</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mới</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lớn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ngon</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bom</a:t>
            </a:r>
            <a:r>
              <a:rPr lang="en-US" sz="32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prstClr val="black"/>
                </a:solidFill>
                <a:latin typeface="Cambria" panose="02040503050406030204" pitchFamily="18" charset="0"/>
                <a:ea typeface="Cambria" panose="02040503050406030204" pitchFamily="18" charset="0"/>
                <a:cs typeface="Arial-Rounded" panose="020B0500000000000000" pitchFamily="34" charset="0"/>
              </a:rPr>
              <a:t>lạ</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Oval 9">
            <a:extLst>
              <a:ext uri="{FF2B5EF4-FFF2-40B4-BE49-F238E27FC236}">
                <a16:creationId xmlns:a16="http://schemas.microsoft.com/office/drawing/2014/main" id="{564D182B-18F5-9ACB-3D0F-66F8E985A1E1}"/>
              </a:ext>
            </a:extLst>
          </p:cNvPr>
          <p:cNvSpPr/>
          <p:nvPr/>
        </p:nvSpPr>
        <p:spPr>
          <a:xfrm>
            <a:off x="3219450" y="2657475"/>
            <a:ext cx="962025"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8993C4D-8C90-7667-DE40-BBF76F6FA1E0}"/>
              </a:ext>
            </a:extLst>
          </p:cNvPr>
          <p:cNvSpPr/>
          <p:nvPr/>
        </p:nvSpPr>
        <p:spPr>
          <a:xfrm>
            <a:off x="7310659" y="3161378"/>
            <a:ext cx="800100"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594410A-EF01-2368-4561-D4131B28C5D8}"/>
              </a:ext>
            </a:extLst>
          </p:cNvPr>
          <p:cNvSpPr/>
          <p:nvPr/>
        </p:nvSpPr>
        <p:spPr>
          <a:xfrm>
            <a:off x="10106025" y="3124200"/>
            <a:ext cx="876299" cy="6000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42054984"/>
      </p:ext>
    </p:extLst>
  </p:cSld>
  <p:clrMapOvr>
    <a:masterClrMapping/>
  </p:clrMapOvr>
  <mc:AlternateContent xmlns:mc="http://schemas.openxmlformats.org/markup-compatibility/2006" xmlns:p14="http://schemas.microsoft.com/office/powerpoint/2010/main">
    <mc:Choice Requires="p14">
      <p:transition spd="slow" p14:dur="2000" advClick="0">
        <p:randomBar dir="vert"/>
      </p:transition>
    </mc:Choice>
    <mc:Fallback xmlns="">
      <p:transition spd="slow" advClick="0">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2" name="cashre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subTnLst>
                                    <p:audio>
                                      <p:cMediaNode>
                                        <p:cTn display="0" masterRel="sameClick">
                                          <p:stCondLst>
                                            <p:cond evt="begin" delay="0">
                                              <p:tn val="37"/>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8"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475615" y="0"/>
            <a:ext cx="11365865" cy="6858000"/>
            <a:chOff x="749" y="0"/>
            <a:chExt cx="17899" cy="10800"/>
          </a:xfrm>
        </p:grpSpPr>
        <p:sp>
          <p:nvSpPr>
            <p:cNvPr id="4" name="矩形 3"/>
            <p:cNvSpPr/>
            <p:nvPr/>
          </p:nvSpPr>
          <p:spPr>
            <a:xfrm>
              <a:off x="4374" y="0"/>
              <a:ext cx="10452" cy="10800"/>
            </a:xfrm>
            <a:prstGeom prst="rect">
              <a:avLst/>
            </a:prstGeom>
            <a:solidFill>
              <a:srgbClr val="51A5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sp>
          <p:nvSpPr>
            <p:cNvPr id="5" name="矩形 4"/>
            <p:cNvSpPr/>
            <p:nvPr/>
          </p:nvSpPr>
          <p:spPr>
            <a:xfrm>
              <a:off x="749" y="694"/>
              <a:ext cx="17899" cy="9645"/>
            </a:xfrm>
            <a:prstGeom prst="rect">
              <a:avLst/>
            </a:prstGeom>
            <a:solidFill>
              <a:schemeClr val="bg1"/>
            </a:solidFill>
            <a:ln>
              <a:noFill/>
            </a:ln>
            <a:effectLst>
              <a:outerShdw blurRad="304800" dist="241300" dir="42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7号-萌趣果冻体"/>
                <a:cs typeface="+mn-ea"/>
                <a:sym typeface="+mn-lt"/>
              </a:endParaRPr>
            </a:p>
          </p:txBody>
        </p:sp>
      </p:grpSp>
      <p:sp>
        <p:nvSpPr>
          <p:cNvPr id="9" name="文本框 8"/>
          <p:cNvSpPr txBox="1"/>
          <p:nvPr/>
        </p:nvSpPr>
        <p:spPr>
          <a:xfrm>
            <a:off x="919607" y="542948"/>
            <a:ext cx="10528681" cy="1200329"/>
          </a:xfrm>
          <a:prstGeom prst="rect">
            <a:avLst/>
          </a:prstGeom>
          <a:solidFill>
            <a:schemeClr val="bg1"/>
          </a:solidFill>
          <a:ln w="12700" cmpd="sng">
            <a:noFill/>
            <a:prstDash val="solid"/>
          </a:ln>
        </p:spPr>
        <p:txBody>
          <a:bodyPr wrap="square" rtlCol="0">
            <a:spAutoFit/>
          </a:bodyPr>
          <a:lstStyle/>
          <a:p>
            <a:pPr lvl="0" algn="just">
              <a:defRPr/>
            </a:pPr>
            <a:r>
              <a:rPr lang="en-US"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2. </a:t>
            </a:r>
            <a:r>
              <a:rPr lang="vi-VN" altLang="zh-CN" sz="3600" b="1" dirty="0">
                <a:solidFill>
                  <a:srgbClr val="ED7D31">
                    <a:lumMod val="50000"/>
                  </a:srgbClr>
                </a:solidFill>
                <a:latin typeface="Cambria" panose="02040503050406030204" pitchFamily="18" charset="0"/>
                <a:ea typeface="Cambria" panose="02040503050406030204" pitchFamily="18" charset="0"/>
                <a:cs typeface="字魂100号-方方先锋体" panose="00000500000000000000" charset="-122"/>
              </a:rPr>
              <a:t>Từ nào dưới đây có thể thay cho bông hoa trong mỗi đoạn văn?</a:t>
            </a:r>
            <a:endParaRPr kumimoji="0" lang="en-US" altLang="zh-C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字魂100号-方方先锋体" panose="00000500000000000000" charset="-122"/>
            </a:endParaRPr>
          </a:p>
        </p:txBody>
      </p:sp>
      <p:sp>
        <p:nvSpPr>
          <p:cNvPr id="2" name="TextBox 1">
            <a:extLst>
              <a:ext uri="{FF2B5EF4-FFF2-40B4-BE49-F238E27FC236}">
                <a16:creationId xmlns:a16="http://schemas.microsoft.com/office/drawing/2014/main" id="{3D343BC1-8541-7179-8AF8-A33B0532A809}"/>
              </a:ext>
            </a:extLst>
          </p:cNvPr>
          <p:cNvSpPr txBox="1"/>
          <p:nvPr/>
        </p:nvSpPr>
        <p:spPr>
          <a:xfrm>
            <a:off x="888928" y="1809180"/>
            <a:ext cx="10483922" cy="2862322"/>
          </a:xfrm>
          <a:prstGeom prst="rect">
            <a:avLst/>
          </a:prstGeom>
          <a:noFill/>
        </p:spPr>
        <p:txBody>
          <a:bodyPr wrap="square">
            <a:spAutoFit/>
          </a:bodyPr>
          <a:lstStyle/>
          <a:p>
            <a:pPr algn="just"/>
            <a:r>
              <a:rPr lang="vi-VN" sz="3600" dirty="0">
                <a:latin typeface="Cambria" panose="02040503050406030204" pitchFamily="18" charset="0"/>
              </a:rPr>
              <a:t>Tôi sinh ra và lớn lên trong một gia đ</a:t>
            </a:r>
            <a:r>
              <a:rPr lang="en-US" sz="3600" dirty="0">
                <a:latin typeface="Cambria" panose="02040503050406030204" pitchFamily="18" charset="0"/>
              </a:rPr>
              <a:t>ì</a:t>
            </a:r>
            <a:r>
              <a:rPr lang="vi-VN" sz="3600" dirty="0">
                <a:latin typeface="Cambria" panose="02040503050406030204" pitchFamily="18" charset="0"/>
              </a:rPr>
              <a:t>nh kiến đỏ </a:t>
            </a:r>
            <a:r>
              <a:rPr lang="vi-VN" sz="3600" b="1" dirty="0">
                <a:solidFill>
                  <a:srgbClr val="FF0000"/>
                </a:solidFill>
                <a:latin typeface="Cambria" panose="02040503050406030204" pitchFamily="18" charset="0"/>
              </a:rPr>
              <a:t>đông đúc</a:t>
            </a:r>
            <a:r>
              <a:rPr lang="vi-VN" sz="3600" dirty="0">
                <a:latin typeface="Cambria" panose="02040503050406030204" pitchFamily="18" charset="0"/>
              </a:rPr>
              <a:t>. Gia đình tôi có hàng nghìn miệng ăn, tuy không thật </a:t>
            </a:r>
            <a:r>
              <a:rPr lang="vi-VN" sz="3600" b="1" dirty="0">
                <a:solidFill>
                  <a:srgbClr val="FF0000"/>
                </a:solidFill>
                <a:latin typeface="Cambria" panose="02040503050406030204" pitchFamily="18" charset="0"/>
              </a:rPr>
              <a:t>sung túc </a:t>
            </a:r>
            <a:r>
              <a:rPr lang="vi-VN" sz="3600" dirty="0">
                <a:latin typeface="Cambria" panose="02040503050406030204" pitchFamily="18" charset="0"/>
              </a:rPr>
              <a:t>nh</a:t>
            </a:r>
            <a:r>
              <a:rPr lang="en-US" sz="3600" dirty="0">
                <a:latin typeface="Cambria" panose="02040503050406030204" pitchFamily="18" charset="0"/>
              </a:rPr>
              <a:t>ư</a:t>
            </a:r>
            <a:r>
              <a:rPr lang="vi-VN" sz="3600" dirty="0">
                <a:latin typeface="Cambria" panose="02040503050406030204" pitchFamily="18" charset="0"/>
              </a:rPr>
              <a:t>ng ai cũng được no đủ quanh năm. Tất cả ch</a:t>
            </a:r>
            <a:r>
              <a:rPr lang="en-US" sz="3600" dirty="0">
                <a:latin typeface="Cambria" panose="02040503050406030204" pitchFamily="18" charset="0"/>
              </a:rPr>
              <a:t>ị</a:t>
            </a:r>
            <a:r>
              <a:rPr lang="vi-VN" sz="3600" dirty="0">
                <a:latin typeface="Cambria" panose="02040503050406030204" pitchFamily="18" charset="0"/>
              </a:rPr>
              <a:t> em chúng tôi sống </a:t>
            </a:r>
            <a:r>
              <a:rPr lang="vi-VN" sz="3600" b="1" dirty="0">
                <a:solidFill>
                  <a:srgbClr val="FF0000"/>
                </a:solidFill>
                <a:latin typeface="Cambria" panose="02040503050406030204" pitchFamily="18" charset="0"/>
              </a:rPr>
              <a:t>quây quần </a:t>
            </a:r>
            <a:r>
              <a:rPr lang="vi-VN" sz="3600" dirty="0">
                <a:latin typeface="Cambria" panose="02040503050406030204" pitchFamily="18" charset="0"/>
              </a:rPr>
              <a:t>bên nhau, dưới một mái nhà ấm cúng, </a:t>
            </a:r>
            <a:r>
              <a:rPr lang="vi-VN" sz="3600" b="1" dirty="0">
                <a:solidFill>
                  <a:srgbClr val="FF0000"/>
                </a:solidFill>
                <a:latin typeface="Cambria" panose="02040503050406030204" pitchFamily="18" charset="0"/>
              </a:rPr>
              <a:t>yên vui</a:t>
            </a:r>
            <a:r>
              <a:rPr lang="en-US" sz="3600" dirty="0">
                <a:latin typeface="Cambria" panose="02040503050406030204" pitchFamily="18" charset="0"/>
              </a:rPr>
              <a:t>.</a:t>
            </a:r>
          </a:p>
        </p:txBody>
      </p:sp>
      <p:sp>
        <p:nvSpPr>
          <p:cNvPr id="29" name="矩形: 圆角 7">
            <a:extLst>
              <a:ext uri="{FF2B5EF4-FFF2-40B4-BE49-F238E27FC236}">
                <a16:creationId xmlns:a16="http://schemas.microsoft.com/office/drawing/2014/main" id="{A6E6C1CF-4327-8F99-7E74-BE3D0890C9C5}"/>
              </a:ext>
            </a:extLst>
          </p:cNvPr>
          <p:cNvSpPr/>
          <p:nvPr/>
        </p:nvSpPr>
        <p:spPr>
          <a:xfrm>
            <a:off x="524630" y="5322992"/>
            <a:ext cx="2294770"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yên</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vui</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7" name="矩形: 圆角 7">
            <a:extLst>
              <a:ext uri="{FF2B5EF4-FFF2-40B4-BE49-F238E27FC236}">
                <a16:creationId xmlns:a16="http://schemas.microsoft.com/office/drawing/2014/main" id="{57157825-40EF-ADF9-1C28-3E27C5B9BC72}"/>
              </a:ext>
            </a:extLst>
          </p:cNvPr>
          <p:cNvSpPr/>
          <p:nvPr/>
        </p:nvSpPr>
        <p:spPr>
          <a:xfrm>
            <a:off x="328687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quây</a:t>
            </a:r>
            <a:r>
              <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baseline="0" noProof="0" dirty="0" err="1">
                <a:ln>
                  <a:noFill/>
                </a:ln>
                <a:solidFill>
                  <a:srgbClr val="FD840B"/>
                </a:solidFill>
                <a:effectLst/>
                <a:uLnTx/>
                <a:uFillTx/>
                <a:latin typeface="Cambria" panose="02040503050406030204" pitchFamily="18" charset="0"/>
                <a:ea typeface="Cambria" panose="02040503050406030204" pitchFamily="18" charset="0"/>
              </a:rPr>
              <a:t>quần</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8" name="矩形: 圆角 7">
            <a:extLst>
              <a:ext uri="{FF2B5EF4-FFF2-40B4-BE49-F238E27FC236}">
                <a16:creationId xmlns:a16="http://schemas.microsoft.com/office/drawing/2014/main" id="{D1C9E7D2-A5B1-93AE-42DB-9C965A6B8FB1}"/>
              </a:ext>
            </a:extLst>
          </p:cNvPr>
          <p:cNvSpPr/>
          <p:nvPr/>
        </p:nvSpPr>
        <p:spPr>
          <a:xfrm>
            <a:off x="6192004" y="5322992"/>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FD840B"/>
                </a:solidFill>
                <a:latin typeface="Cambria" panose="02040503050406030204" pitchFamily="18" charset="0"/>
                <a:ea typeface="Cambria" panose="02040503050406030204" pitchFamily="18" charset="0"/>
              </a:rPr>
              <a:t>sung </a:t>
            </a:r>
            <a:r>
              <a:rPr lang="en-US" altLang="zh-CN" sz="3600" b="1" dirty="0" err="1">
                <a:solidFill>
                  <a:srgbClr val="FD840B"/>
                </a:solidFill>
                <a:latin typeface="Cambria" panose="02040503050406030204" pitchFamily="18" charset="0"/>
                <a:ea typeface="Cambria" panose="02040503050406030204" pitchFamily="18" charset="0"/>
              </a:rPr>
              <a:t>túc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sp>
        <p:nvSpPr>
          <p:cNvPr id="39" name="矩形: 圆角 7">
            <a:extLst>
              <a:ext uri="{FF2B5EF4-FFF2-40B4-BE49-F238E27FC236}">
                <a16:creationId xmlns:a16="http://schemas.microsoft.com/office/drawing/2014/main" id="{2201570D-A960-E246-BA95-B3DEA35609BA}"/>
              </a:ext>
            </a:extLst>
          </p:cNvPr>
          <p:cNvSpPr/>
          <p:nvPr/>
        </p:nvSpPr>
        <p:spPr>
          <a:xfrm>
            <a:off x="8982829" y="5313467"/>
            <a:ext cx="2494795" cy="785553"/>
          </a:xfrm>
          <a:prstGeom prst="roundRect">
            <a:avLst/>
          </a:prstGeom>
          <a:solidFill>
            <a:srgbClr val="FFFBF7"/>
          </a:solidFill>
          <a:ln w="38100">
            <a:solidFill>
              <a:srgbClr val="FD9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FD840B"/>
                </a:solidFill>
                <a:latin typeface="Cambria" panose="02040503050406030204" pitchFamily="18" charset="0"/>
                <a:ea typeface="Cambria" panose="02040503050406030204" pitchFamily="18" charset="0"/>
              </a:rPr>
              <a:t>đông</a:t>
            </a:r>
            <a:r>
              <a:rPr lang="en-US" altLang="zh-CN" sz="3600" b="1" dirty="0">
                <a:solidFill>
                  <a:srgbClr val="FD840B"/>
                </a:solidFill>
                <a:latin typeface="Cambria" panose="02040503050406030204" pitchFamily="18" charset="0"/>
                <a:ea typeface="Cambria" panose="02040503050406030204" pitchFamily="18" charset="0"/>
              </a:rPr>
              <a:t> </a:t>
            </a:r>
            <a:r>
              <a:rPr lang="en-US" altLang="zh-CN" sz="3600" b="1" dirty="0" err="1">
                <a:solidFill>
                  <a:srgbClr val="FD840B"/>
                </a:solidFill>
                <a:latin typeface="Cambria" panose="02040503050406030204" pitchFamily="18" charset="0"/>
                <a:ea typeface="Cambria" panose="02040503050406030204" pitchFamily="18" charset="0"/>
              </a:rPr>
              <a:t>đúc</a:t>
            </a:r>
            <a:endParaRPr kumimoji="0" lang="en-US" altLang="zh-CN" sz="3600" b="1" i="0" u="none" strike="noStrike" kern="1200" cap="none" spc="0" normalizeH="0" baseline="0" noProof="0" dirty="0">
              <a:ln>
                <a:noFill/>
              </a:ln>
              <a:solidFill>
                <a:srgbClr val="FD840B"/>
              </a:solidFill>
              <a:effectLst/>
              <a:uLnTx/>
              <a:uFillTx/>
              <a:latin typeface="Cambria" panose="02040503050406030204" pitchFamily="18" charset="0"/>
              <a:ea typeface="Cambria" panose="02040503050406030204" pitchFamily="18" charset="0"/>
            </a:endParaRPr>
          </a:p>
        </p:txBody>
      </p:sp>
      <p:pic>
        <p:nvPicPr>
          <p:cNvPr id="41" name="Picture 40">
            <a:extLst>
              <a:ext uri="{FF2B5EF4-FFF2-40B4-BE49-F238E27FC236}">
                <a16:creationId xmlns:a16="http://schemas.microsoft.com/office/drawing/2014/main" id="{690C3AFE-6AD6-F474-5139-5EDE05F3A38D}"/>
              </a:ext>
            </a:extLst>
          </p:cNvPr>
          <p:cNvPicPr>
            <a:picLocks noChangeAspect="1"/>
          </p:cNvPicPr>
          <p:nvPr/>
        </p:nvPicPr>
        <p:blipFill>
          <a:blip r:embed="rId2"/>
          <a:stretch>
            <a:fillRect/>
          </a:stretch>
        </p:blipFill>
        <p:spPr>
          <a:xfrm>
            <a:off x="871537" y="2390775"/>
            <a:ext cx="2071688" cy="609600"/>
          </a:xfrm>
          <a:prstGeom prst="rect">
            <a:avLst/>
          </a:prstGeom>
        </p:spPr>
      </p:pic>
      <p:pic>
        <p:nvPicPr>
          <p:cNvPr id="42" name="Picture 41">
            <a:extLst>
              <a:ext uri="{FF2B5EF4-FFF2-40B4-BE49-F238E27FC236}">
                <a16:creationId xmlns:a16="http://schemas.microsoft.com/office/drawing/2014/main" id="{FB23A432-4AC9-5A04-4706-BF0BC1DA459E}"/>
              </a:ext>
            </a:extLst>
          </p:cNvPr>
          <p:cNvPicPr>
            <a:picLocks noChangeAspect="1"/>
          </p:cNvPicPr>
          <p:nvPr/>
        </p:nvPicPr>
        <p:blipFill>
          <a:blip r:embed="rId2"/>
          <a:stretch>
            <a:fillRect/>
          </a:stretch>
        </p:blipFill>
        <p:spPr>
          <a:xfrm>
            <a:off x="3452812" y="2924175"/>
            <a:ext cx="2071688" cy="609600"/>
          </a:xfrm>
          <a:prstGeom prst="rect">
            <a:avLst/>
          </a:prstGeom>
        </p:spPr>
      </p:pic>
      <p:pic>
        <p:nvPicPr>
          <p:cNvPr id="43" name="Picture 42">
            <a:extLst>
              <a:ext uri="{FF2B5EF4-FFF2-40B4-BE49-F238E27FC236}">
                <a16:creationId xmlns:a16="http://schemas.microsoft.com/office/drawing/2014/main" id="{E815A884-E3BB-9717-1B68-89A90CCF7B1D}"/>
              </a:ext>
            </a:extLst>
          </p:cNvPr>
          <p:cNvPicPr>
            <a:picLocks noChangeAspect="1"/>
          </p:cNvPicPr>
          <p:nvPr/>
        </p:nvPicPr>
        <p:blipFill>
          <a:blip r:embed="rId2"/>
          <a:stretch>
            <a:fillRect/>
          </a:stretch>
        </p:blipFill>
        <p:spPr>
          <a:xfrm>
            <a:off x="9091612" y="3486150"/>
            <a:ext cx="2166938" cy="609600"/>
          </a:xfrm>
          <a:prstGeom prst="rect">
            <a:avLst/>
          </a:prstGeom>
        </p:spPr>
      </p:pic>
      <p:pic>
        <p:nvPicPr>
          <p:cNvPr id="44" name="Picture 43">
            <a:extLst>
              <a:ext uri="{FF2B5EF4-FFF2-40B4-BE49-F238E27FC236}">
                <a16:creationId xmlns:a16="http://schemas.microsoft.com/office/drawing/2014/main" id="{346F9962-1E2B-4363-0AC6-865F8E9C2C3B}"/>
              </a:ext>
            </a:extLst>
          </p:cNvPr>
          <p:cNvPicPr>
            <a:picLocks noChangeAspect="1"/>
          </p:cNvPicPr>
          <p:nvPr/>
        </p:nvPicPr>
        <p:blipFill>
          <a:blip r:embed="rId2"/>
          <a:stretch>
            <a:fillRect/>
          </a:stretch>
        </p:blipFill>
        <p:spPr>
          <a:xfrm>
            <a:off x="8410575" y="4038600"/>
            <a:ext cx="1552575" cy="609600"/>
          </a:xfrm>
          <a:prstGeom prst="rect">
            <a:avLst/>
          </a:prstGeom>
        </p:spPr>
      </p:pic>
    </p:spTree>
    <p:extLst>
      <p:ext uri="{BB962C8B-B14F-4D97-AF65-F5344CB8AC3E}">
        <p14:creationId xmlns:p14="http://schemas.microsoft.com/office/powerpoint/2010/main" val="42532254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823</Words>
  <Application>Microsoft Office PowerPoint</Application>
  <PresentationFormat>Widescreen</PresentationFormat>
  <Paragraphs>78</Paragraphs>
  <Slides>20</Slides>
  <Notes>9</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等线</vt:lpstr>
      <vt:lpstr>#9Slide07 Cadena</vt:lpstr>
      <vt:lpstr>Arial</vt:lpstr>
      <vt:lpstr>Calibri</vt:lpstr>
      <vt:lpstr>Calibri Light</vt:lpstr>
      <vt:lpstr>Cambria</vt:lpstr>
      <vt:lpstr>Tahoma</vt:lpstr>
      <vt:lpstr>UTM Showcard</vt:lpstr>
      <vt:lpstr>字魂17号-萌趣果冻体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Đỗ Tiến</cp:lastModifiedBy>
  <cp:revision>33</cp:revision>
  <dcterms:created xsi:type="dcterms:W3CDTF">2024-11-14T07:48:46Z</dcterms:created>
  <dcterms:modified xsi:type="dcterms:W3CDTF">2025-01-11T06:21:57Z</dcterms:modified>
</cp:coreProperties>
</file>