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77" d="100"/>
          <a:sy n="77" d="100"/>
        </p:scale>
        <p:origin x="758" y="67"/>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5"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5"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t>11/01/2025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svg"/><Relationship Id="rId18" Type="http://schemas.openxmlformats.org/officeDocument/2006/relationships/image" Target="../media/image52.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51.pn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sv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5.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7.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26" Type="http://schemas.openxmlformats.org/officeDocument/2006/relationships/image" Target="../media/image98.svg"/><Relationship Id="rId3" Type="http://schemas.openxmlformats.org/officeDocument/2006/relationships/image" Target="../media/image78.png"/><Relationship Id="rId21" Type="http://schemas.openxmlformats.org/officeDocument/2006/relationships/image" Target="../media/image94.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5" Type="http://schemas.openxmlformats.org/officeDocument/2006/relationships/image" Target="../media/image97.png"/><Relationship Id="rId2" Type="http://schemas.openxmlformats.org/officeDocument/2006/relationships/notesSlide" Target="../notesSlides/notesSlide7.xml"/><Relationship Id="rId16" Type="http://schemas.openxmlformats.org/officeDocument/2006/relationships/image" Target="../media/image91.svg"/><Relationship Id="rId20" Type="http://schemas.openxmlformats.org/officeDocument/2006/relationships/image" Target="../media/image61.svg"/><Relationship Id="rId1" Type="http://schemas.openxmlformats.org/officeDocument/2006/relationships/slideLayout" Target="../slideLayouts/slideLayout18.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96.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59.png"/><Relationship Id="rId10" Type="http://schemas.openxmlformats.org/officeDocument/2006/relationships/image" Target="../media/image85.svg"/><Relationship Id="rId19" Type="http://schemas.openxmlformats.org/officeDocument/2006/relationships/image" Target="../media/image60.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95.svg"/><Relationship Id="rId27"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8" name="Picture 7"/>
          <p:cNvPicPr>
            <a:picLocks noChangeAspect="1"/>
          </p:cNvPicPr>
          <p:nvPr/>
        </p:nvPicPr>
        <p:blipFill>
          <a:blip r:embed="rId3"/>
          <a:stretch>
            <a:fillRect/>
          </a:stretch>
        </p:blipFill>
        <p:spPr>
          <a:xfrm>
            <a:off x="637953" y="1440758"/>
            <a:ext cx="10820400" cy="2215924"/>
          </a:xfrm>
          <a:prstGeom prst="rect">
            <a:avLst/>
          </a:prstGeom>
        </p:spPr>
      </p:pic>
      <p:sp>
        <p:nvSpPr>
          <p:cNvPr id="11" name="td"/>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2" name="piano"/>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3" name="sao"/>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4" name="ghi"/>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pic>
        <p:nvPicPr>
          <p:cNvPr id="15" name="Picture 2" descr="Vector cute cartoon tick and cros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charset="0"/>
                <a:cs typeface="Calibri" panose="020F0502020204030204" charset="0"/>
              </a:rPr>
              <a:t>2. </a:t>
            </a:r>
            <a:r>
              <a:rPr lang="vi-VN" sz="3600" kern="0" dirty="0">
                <a:solidFill>
                  <a:srgbClr val="FFFFFF"/>
                </a:solidFill>
                <a:latin typeface="Calibri" panose="020F0502020204030204" charset="0"/>
                <a:cs typeface="Calibri" panose="020F050202020403020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6" name="Picture 5"/>
          <p:cNvPicPr>
            <a:picLocks noChangeAspect="1"/>
          </p:cNvPicPr>
          <p:nvPr/>
        </p:nvPicPr>
        <p:blipFill>
          <a:blip r:embed="rId2"/>
          <a:stretch>
            <a:fillRect/>
          </a:stretch>
        </p:blipFill>
        <p:spPr>
          <a:xfrm>
            <a:off x="1057940" y="1913860"/>
            <a:ext cx="9482580" cy="406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p:cNvGrpSpPr/>
          <p:nvPr/>
        </p:nvGrpSpPr>
        <p:grpSpPr>
          <a:xfrm>
            <a:off x="1316971" y="3443672"/>
            <a:ext cx="9857848" cy="1323439"/>
            <a:chOff x="787721" y="2752083"/>
            <a:chExt cx="9857848" cy="1323439"/>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231911" y="1923216"/>
            <a:ext cx="10187456" cy="3252892"/>
            <a:chOff x="787721" y="-65545"/>
            <a:chExt cx="10187456" cy="3252892"/>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800321" y="1462752"/>
            <a:ext cx="3829050" cy="3762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316971" y="3443672"/>
            <a:ext cx="9857848" cy="2308324"/>
            <a:chOff x="787721" y="2752083"/>
            <a:chExt cx="9857848" cy="2308324"/>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stretch>
            <a:fillRect/>
          </a:stretch>
        </p:blipFill>
        <p:spPr>
          <a:xfrm>
            <a:off x="3112792" y="852265"/>
            <a:ext cx="5531478" cy="2086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3"/>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3"/>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6"/>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1"/>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1"/>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9"/>
          <a:stretch>
            <a:fillRect/>
          </a:stretch>
        </p:blipFill>
        <p:spPr>
          <a:xfrm>
            <a:off x="4018610" y="453187"/>
            <a:ext cx="3261643" cy="1018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8882776" y="2105248"/>
            <a:ext cx="2802184" cy="3791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155445" y="873407"/>
            <a:ext cx="4916286"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p:cNvPicPr>
            <a:picLocks noChangeAspect="1"/>
          </p:cNvPicPr>
          <p:nvPr/>
        </p:nvPicPr>
        <p:blipFill>
          <a:blip r:embed="rId11"/>
          <a:stretch>
            <a:fillRect/>
          </a:stretch>
        </p:blipFill>
        <p:spPr>
          <a:xfrm>
            <a:off x="1109042" y="915319"/>
            <a:ext cx="9912955" cy="2243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229873" y="-955393"/>
            <a:ext cx="3778602"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p:cNvGrpSpPr/>
          <p:nvPr/>
        </p:nvGrpSpPr>
        <p:grpSpPr>
          <a:xfrm>
            <a:off x="219240" y="1989826"/>
            <a:ext cx="3778602" cy="5102090"/>
            <a:chOff x="9829246" y="1292838"/>
            <a:chExt cx="2154835" cy="1798729"/>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charset="0"/>
                <a:cs typeface="Calibri" panose="020F0502020204030204" charset="0"/>
              </a:rPr>
              <a:t> </a:t>
            </a:r>
            <a:r>
              <a:rPr lang="en-US" sz="3600" dirty="0">
                <a:solidFill>
                  <a:srgbClr val="BA96F0">
                    <a:lumMod val="50000"/>
                  </a:srgbClr>
                </a:solidFill>
                <a:latin typeface="Calibri" panose="020F0502020204030204" charset="0"/>
                <a:cs typeface="Calibri" panose="020F0502020204030204" charset="0"/>
              </a:rPr>
              <a:t>4. </a:t>
            </a:r>
            <a:r>
              <a:rPr lang="vi-VN" sz="3600" dirty="0">
                <a:solidFill>
                  <a:srgbClr val="BA96F0">
                    <a:lumMod val="50000"/>
                  </a:srgbClr>
                </a:solidFill>
                <a:latin typeface="Calibri" panose="020F0502020204030204" charset="0"/>
                <a:cs typeface="Calibri" panose="020F050202020403020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charset="0"/>
              <a:ea typeface="+mn-ea"/>
              <a:cs typeface="Calibri" panose="020F050202020403020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charset="0"/>
                <a:cs typeface="Calibri" panose="020F050202020403020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charset="0"/>
              <a:cs typeface="Calibri" panose="020F050202020403020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00">
                <a:lnSpc>
                  <a:spcPts val="1400"/>
                </a:lnSpc>
              </a:pPr>
              <a:endParaRPr sz="1200">
                <a:solidFill>
                  <a:prstClr val="black"/>
                </a:solidFill>
                <a:latin typeface="Calibri" panose="020F0502020204030204"/>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00">
                <a:lnSpc>
                  <a:spcPts val="1775"/>
                </a:lnSpc>
                <a:spcBef>
                  <a:spcPct val="0"/>
                </a:spcBef>
              </a:pPr>
              <a:endParaRPr sz="1200">
                <a:solidFill>
                  <a:prstClr val="black"/>
                </a:solidFill>
                <a:latin typeface="Calibri" panose="020F0502020204030204"/>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7"/>
          <a:srcRect l="52480" t="-2980" r="-52480" b="2980"/>
          <a:stretch>
            <a:fillRect/>
          </a:stretch>
        </p:blipFill>
        <p:spPr>
          <a:xfrm>
            <a:off x="8491313" y="3193538"/>
            <a:ext cx="4922927" cy="3409356"/>
          </a:xfrm>
          <a:prstGeom prst="rect">
            <a:avLst/>
          </a:prstGeom>
        </p:spPr>
      </p:pic>
      <p:pic>
        <p:nvPicPr>
          <p:cNvPr id="30" name="Picture 29"/>
          <p:cNvPicPr>
            <a:picLocks noChangeAspect="1"/>
          </p:cNvPicPr>
          <p:nvPr/>
        </p:nvPicPr>
        <p:blipFill rotWithShape="1">
          <a:blip r:embed="rId27"/>
          <a:srcRect l="-48057" t="-5534" r="48057" b="5534"/>
          <a:stretch>
            <a:fillRect/>
          </a:stretch>
        </p:blipFill>
        <p:spPr>
          <a:xfrm>
            <a:off x="-1114350" y="3262931"/>
            <a:ext cx="4922927" cy="34093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200">
                <a:buClr>
                  <a:srgbClr val="000000"/>
                </a:buClr>
              </a:pPr>
              <a:r>
                <a:rPr lang="en-US" sz="4000" kern="0" dirty="0">
                  <a:solidFill>
                    <a:srgbClr val="FF0066"/>
                  </a:solidFill>
                  <a:latin typeface="Baloo 2" pitchFamily="2" charset="0"/>
                  <a:cs typeface="Baloo 2" pitchFamily="2" charset="0"/>
                  <a:sym typeface="Arial" panose="020B0604020202020204"/>
                </a:rPr>
                <a:t>Xin </a:t>
              </a:r>
              <a:r>
                <a:rPr lang="en-US" sz="4000" kern="0" dirty="0" err="1">
                  <a:solidFill>
                    <a:srgbClr val="FF0066"/>
                  </a:solidFill>
                  <a:latin typeface="Baloo 2" pitchFamily="2" charset="0"/>
                  <a:cs typeface="Baloo 2" pitchFamily="2" charset="0"/>
                  <a:sym typeface="Arial" panose="020B0604020202020204"/>
                </a:rPr>
                <a:t>chào</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tất</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cả</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các</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bạn</a:t>
              </a:r>
              <a:r>
                <a:rPr lang="en-US" sz="4000" kern="0" dirty="0">
                  <a:solidFill>
                    <a:srgbClr val="FF0066"/>
                  </a:solidFill>
                  <a:latin typeface="Baloo 2" pitchFamily="2" charset="0"/>
                  <a:cs typeface="Baloo 2" pitchFamily="2" charset="0"/>
                  <a:sym typeface="Arial" panose="020B0604020202020204"/>
                </a:rPr>
                <a:t>!</a:t>
              </a:r>
              <a:endParaRPr lang="en-US" sz="4000" kern="0" dirty="0">
                <a:solidFill>
                  <a:srgbClr val="000000"/>
                </a:solidFill>
                <a:latin typeface="Baloo 2" pitchFamily="2" charset="0"/>
                <a:cs typeface="Baloo 2" pitchFamily="2" charset="0"/>
                <a:sym typeface="Arial" panose="020B0604020202020204"/>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2800" kern="0" dirty="0">
              <a:solidFill>
                <a:srgbClr val="00B050"/>
              </a:solidFill>
              <a:latin typeface="Baloo 2" pitchFamily="2" charset="0"/>
              <a:cs typeface="Baloo 2" pitchFamily="2" charset="0"/>
              <a:sym typeface="Arial" panose="020B0604020202020204"/>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200">
                <a:buClr>
                  <a:srgbClr val="000000"/>
                </a:buClr>
              </a:pPr>
              <a:r>
                <a:rPr lang="vi-VN" sz="4000" kern="0" dirty="0">
                  <a:solidFill>
                    <a:srgbClr val="FF0066"/>
                  </a:solidFill>
                  <a:latin typeface="Nunito" panose="00000500000000000000" pitchFamily="2" charset="0"/>
                  <a:cs typeface="Baloo 2" pitchFamily="2" charset="0"/>
                  <a:sym typeface="Arial" panose="020B0604020202020204"/>
                </a:rPr>
                <a:t>Hãy chọn 1 quả trứng mà mình yêu thích.</a:t>
              </a:r>
              <a:endParaRPr lang="en-US" sz="4000" kern="0" dirty="0">
                <a:solidFill>
                  <a:srgbClr val="000000"/>
                </a:solidFill>
                <a:latin typeface="Nunito" panose="00000500000000000000" pitchFamily="2" charset="0"/>
                <a:cs typeface="Baloo 2" pitchFamily="2" charset="0"/>
                <a:sym typeface="Arial" panose="020B0604020202020204"/>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Bác</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dân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đáp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Trí</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khôn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tôi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để</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ở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nhà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429891" y="1085489"/>
            <a:ext cx="1578523" cy="1958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735"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trưởng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1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2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lau</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cửa</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kính</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3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4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quét</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kê</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lại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bàn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ghế</a:t>
            </a: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10641780" y="944479"/>
            <a:ext cx="1523403" cy="191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algn="ctr" defTabSz="121920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rot="1728870">
            <a:off x="10558290" y="1439470"/>
            <a:ext cx="1718021" cy="2102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 </a:t>
            </a: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a:fillRect/>
          </a:stretch>
        </p:blipFill>
        <p:spPr>
          <a:xfrm>
            <a:off x="8664486" y="2109364"/>
            <a:ext cx="6225018" cy="5342638"/>
          </a:xfrm>
          <a:prstGeom prst="rect">
            <a:avLst/>
          </a:prstGeom>
        </p:spPr>
      </p:pic>
      <p:pic>
        <p:nvPicPr>
          <p:cNvPr id="4" name="Picture 3"/>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p:cNvPicPr>
            <a:picLocks noChangeAspect="1"/>
          </p:cNvPicPr>
          <p:nvPr/>
        </p:nvPicPr>
        <p:blipFill>
          <a:blip r:embed="rId24"/>
          <a:stretch>
            <a:fillRect/>
          </a:stretch>
        </p:blipFill>
        <p:spPr>
          <a:xfrm>
            <a:off x="0" y="256823"/>
            <a:ext cx="2944623" cy="1152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a:fillRect/>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1009</Words>
  <Application>Microsoft Office PowerPoint</Application>
  <PresentationFormat>Widescreen</PresentationFormat>
  <Paragraphs>73</Paragraphs>
  <Slides>24</Slides>
  <Notes>7</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Arial</vt:lpstr>
      <vt:lpstr>Baloo 2</vt:lpstr>
      <vt:lpstr>Calibri</vt:lpstr>
      <vt:lpstr>Cambria</vt:lpstr>
      <vt:lpstr>Englebert</vt:lpstr>
      <vt:lpstr>Fredoka One</vt:lpstr>
      <vt:lpstr>Nunito</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Đỗ Tiến</cp:lastModifiedBy>
  <cp:revision>228</cp:revision>
  <dcterms:created xsi:type="dcterms:W3CDTF">2024-06-19T08:15:00Z</dcterms:created>
  <dcterms:modified xsi:type="dcterms:W3CDTF">2025-01-11T03:56:25Z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16CDE96AC7B44BB897DBC04663FCA03D_12</vt:lpwstr>
  </property>
  <property fmtid="{D5CDD505-2E9C-101B-9397-08002B2CF9AE}" pid="3" name="KSOProductBuildVer">
    <vt:lpwstr>1033-12.2.0.18283</vt:lpwstr>
  </property>
</Properties>
</file>