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 id="2147483692" r:id="rId5"/>
  </p:sldMasterIdLst>
  <p:sldIdLst>
    <p:sldId id="4411" r:id="rId6"/>
    <p:sldId id="360" r:id="rId7"/>
    <p:sldId id="376" r:id="rId8"/>
    <p:sldId id="361" r:id="rId9"/>
    <p:sldId id="297" r:id="rId10"/>
    <p:sldId id="299" r:id="rId11"/>
    <p:sldId id="300" r:id="rId12"/>
    <p:sldId id="301" r:id="rId13"/>
    <p:sldId id="364" r:id="rId14"/>
    <p:sldId id="362" r:id="rId15"/>
    <p:sldId id="366" r:id="rId16"/>
    <p:sldId id="367" r:id="rId17"/>
    <p:sldId id="368" r:id="rId18"/>
    <p:sldId id="370" r:id="rId19"/>
    <p:sldId id="371" r:id="rId20"/>
    <p:sldId id="377" r:id="rId21"/>
    <p:sldId id="378" r:id="rId22"/>
    <p:sldId id="379" r:id="rId23"/>
    <p:sldId id="381" r:id="rId24"/>
    <p:sldId id="382" r:id="rId25"/>
    <p:sldId id="383" r:id="rId26"/>
    <p:sldId id="384" r:id="rId27"/>
    <p:sldId id="372" r:id="rId28"/>
    <p:sldId id="333" r:id="rId29"/>
    <p:sldId id="357" r:id="rId30"/>
    <p:sldId id="348"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2025/2/18</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18/02/2025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18/02/2025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18/02/2025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18/02/2025</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18/02/2025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18/02/2025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153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78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E7FA73A-3FD1-40FF-AAAC-80E20F9E41BA}" type="datetimeFigureOut">
              <a:rPr lang="zh-CN" altLang="en-US" smtClean="0"/>
              <a:t>2025/2/18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6973720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966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800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04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143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64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863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832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054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9.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5"/>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4" r:id="rId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142519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73176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endParaRP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1865629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x-none"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x-none"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x-none"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x-none"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x-none"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x-none"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x-none"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x-none"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x-none"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x-none"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x-none"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919</Words>
  <Application>Microsoft Office PowerPoint</Application>
  <PresentationFormat>Widescreen</PresentationFormat>
  <Paragraphs>86</Paragraphs>
  <Slides>27</Slides>
  <Notes>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27</vt:i4>
      </vt:variant>
    </vt:vector>
  </HeadingPairs>
  <TitlesOfParts>
    <vt:vector size="47" baseType="lpstr">
      <vt:lpstr>等线</vt:lpstr>
      <vt:lpstr>等线 Light</vt:lpstr>
      <vt:lpstr>KaiTi</vt:lpstr>
      <vt:lpstr>#9Slide03 SFU Futura_05 ExtraBo</vt:lpstr>
      <vt:lpstr>#9Slide05 SVNClementine</vt:lpstr>
      <vt:lpstr>#9Slide07 Cadena</vt:lpstr>
      <vt:lpstr>#9Slide07 HoneyCream</vt:lpstr>
      <vt:lpstr>Arial</vt:lpstr>
      <vt:lpstr>Calibri</vt:lpstr>
      <vt:lpstr>Cambria</vt:lpstr>
      <vt:lpstr>DFPOP1-W9</vt:lpstr>
      <vt:lpstr>Times New Roman</vt:lpstr>
      <vt:lpstr>UTM Wedding K&amp;T</vt:lpstr>
      <vt:lpstr>Wingdings</vt:lpstr>
      <vt:lpstr>字魂131号-酷乐潮玩体</vt:lpstr>
      <vt:lpstr>Office 主题​​</vt:lpstr>
      <vt:lpstr>未定义</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Đỗ Tiến</cp:lastModifiedBy>
  <cp:revision>48</cp:revision>
  <dcterms:created xsi:type="dcterms:W3CDTF">2023-10-22T11:54:16Z</dcterms:created>
  <dcterms:modified xsi:type="dcterms:W3CDTF">2025-02-18T14:21:20Z</dcterms:modified>
</cp:coreProperties>
</file>