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m4a" ContentType="audio/mp4"/>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 id="2147483678" r:id="rId4"/>
  </p:sldMasterIdLst>
  <p:notesMasterIdLst>
    <p:notesMasterId r:id="rId23"/>
  </p:notesMasterIdLst>
  <p:sldIdLst>
    <p:sldId id="305" r:id="rId5"/>
    <p:sldId id="296" r:id="rId6"/>
    <p:sldId id="257" r:id="rId7"/>
    <p:sldId id="259" r:id="rId8"/>
    <p:sldId id="258" r:id="rId9"/>
    <p:sldId id="298" r:id="rId10"/>
    <p:sldId id="261" r:id="rId11"/>
    <p:sldId id="256" r:id="rId12"/>
    <p:sldId id="297" r:id="rId13"/>
    <p:sldId id="299" r:id="rId14"/>
    <p:sldId id="260" r:id="rId15"/>
    <p:sldId id="279" r:id="rId16"/>
    <p:sldId id="300" r:id="rId17"/>
    <p:sldId id="282" r:id="rId18"/>
    <p:sldId id="301" r:id="rId19"/>
    <p:sldId id="302" r:id="rId20"/>
    <p:sldId id="303" r:id="rId21"/>
    <p:sldId id="27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C7E1F5"/>
    <a:srgbClr val="FFCB08"/>
    <a:srgbClr val="B6D8F2"/>
    <a:srgbClr val="E89F2E"/>
    <a:srgbClr val="EE004F"/>
    <a:srgbClr val="66CCFF"/>
    <a:srgbClr val="66FFFF"/>
    <a:srgbClr val="FF9966"/>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85010" autoAdjust="0"/>
  </p:normalViewPr>
  <p:slideViewPr>
    <p:cSldViewPr snapToGrid="0">
      <p:cViewPr varScale="1">
        <p:scale>
          <a:sx n="88" d="100"/>
          <a:sy n="88" d="100"/>
        </p:scale>
        <p:origin x="466"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8F5DBA-E022-42C2-A645-E48495C4945C}" type="datetimeFigureOut">
              <a:rPr lang="en-US" smtClean="0"/>
              <a:t>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F03C27-8589-4469-92AA-1A7D1EE66321}" type="slidenum">
              <a:rPr lang="en-US" smtClean="0"/>
              <a:t>‹#›</a:t>
            </a:fld>
            <a:endParaRPr lang="en-US"/>
          </a:p>
        </p:txBody>
      </p:sp>
    </p:spTree>
    <p:extLst>
      <p:ext uri="{BB962C8B-B14F-4D97-AF65-F5344CB8AC3E}">
        <p14:creationId xmlns:p14="http://schemas.microsoft.com/office/powerpoint/2010/main" val="4121080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863073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055934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4232325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2/11/2025</a:t>
            </a:fld>
            <a:endParaRPr lang="en-US"/>
          </a:p>
        </p:txBody>
      </p:sp>
      <p:sp>
        <p:nvSpPr>
          <p:cNvPr id="3" name="Footer Placeholder 2">
            <a:extLst>
              <a:ext uri="{FF2B5EF4-FFF2-40B4-BE49-F238E27FC236}">
                <a16:creationId xmlns=""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931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2/11/2025</a:t>
            </a:fld>
            <a:endParaRPr lang="en-US"/>
          </a:p>
        </p:txBody>
      </p:sp>
      <p:sp>
        <p:nvSpPr>
          <p:cNvPr id="4" name="Footer Placeholder 3">
            <a:extLst>
              <a:ext uri="{FF2B5EF4-FFF2-40B4-BE49-F238E27FC236}">
                <a16:creationId xmlns=""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25927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2/11/2025</a:t>
            </a:fld>
            <a:endParaRPr lang="en-US"/>
          </a:p>
        </p:txBody>
      </p:sp>
      <p:sp>
        <p:nvSpPr>
          <p:cNvPr id="5" name="Footer Placeholder 4">
            <a:extLst>
              <a:ext uri="{FF2B5EF4-FFF2-40B4-BE49-F238E27FC236}">
                <a16:creationId xmlns=""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5118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2/11/2025</a:t>
            </a:fld>
            <a:endParaRPr lang="en-US"/>
          </a:p>
        </p:txBody>
      </p:sp>
      <p:sp>
        <p:nvSpPr>
          <p:cNvPr id="6" name="Footer Placeholder 5">
            <a:extLst>
              <a:ext uri="{FF2B5EF4-FFF2-40B4-BE49-F238E27FC236}">
                <a16:creationId xmlns=""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6043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2/11/2025</a:t>
            </a:fld>
            <a:endParaRPr lang="en-US"/>
          </a:p>
        </p:txBody>
      </p:sp>
      <p:sp>
        <p:nvSpPr>
          <p:cNvPr id="5" name="Footer Placeholder 4">
            <a:extLst>
              <a:ext uri="{FF2B5EF4-FFF2-40B4-BE49-F238E27FC236}">
                <a16:creationId xmlns=""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0904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8792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2929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4434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27260094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9955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34056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2369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67570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2333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44805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0375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12637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9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299" indent="0" algn="ctr">
              <a:buNone/>
              <a:defRPr>
                <a:solidFill>
                  <a:schemeClr val="tx1">
                    <a:tint val="75000"/>
                  </a:schemeClr>
                </a:solidFill>
              </a:defRPr>
            </a:lvl2pPr>
            <a:lvl3pPr marL="1218630" indent="0" algn="ctr">
              <a:buNone/>
              <a:defRPr>
                <a:solidFill>
                  <a:schemeClr val="tx1">
                    <a:tint val="75000"/>
                  </a:schemeClr>
                </a:solidFill>
              </a:defRPr>
            </a:lvl3pPr>
            <a:lvl4pPr marL="1827938" indent="0" algn="ctr">
              <a:buNone/>
              <a:defRPr>
                <a:solidFill>
                  <a:schemeClr val="tx1">
                    <a:tint val="75000"/>
                  </a:schemeClr>
                </a:solidFill>
              </a:defRPr>
            </a:lvl4pPr>
            <a:lvl5pPr marL="2437258" indent="0" algn="ctr">
              <a:buNone/>
              <a:defRPr>
                <a:solidFill>
                  <a:schemeClr val="tx1">
                    <a:tint val="75000"/>
                  </a:schemeClr>
                </a:solidFill>
              </a:defRPr>
            </a:lvl5pPr>
            <a:lvl6pPr marL="3046556" indent="0" algn="ctr">
              <a:buNone/>
              <a:defRPr>
                <a:solidFill>
                  <a:schemeClr val="tx1">
                    <a:tint val="75000"/>
                  </a:schemeClr>
                </a:solidFill>
              </a:defRPr>
            </a:lvl6pPr>
            <a:lvl7pPr marL="3655855" indent="0" algn="ctr">
              <a:buNone/>
              <a:defRPr>
                <a:solidFill>
                  <a:schemeClr val="tx1">
                    <a:tint val="75000"/>
                  </a:schemeClr>
                </a:solidFill>
              </a:defRPr>
            </a:lvl7pPr>
            <a:lvl8pPr marL="4265173" indent="0" algn="ctr">
              <a:buNone/>
              <a:defRPr>
                <a:solidFill>
                  <a:schemeClr val="tx1">
                    <a:tint val="75000"/>
                  </a:schemeClr>
                </a:solidFill>
              </a:defRPr>
            </a:lvl8pPr>
            <a:lvl9pPr marL="48744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Calibri" pitchFamily="34" charset="0"/>
                <a:cs typeface="Arial" pitchFamily="34" charset="0"/>
              </a:defRPr>
            </a:lvl1pPr>
          </a:lstStyle>
          <a:p>
            <a:pPr>
              <a:defRPr/>
            </a:pPr>
            <a:fld id="{6CA4CFDA-D581-47E9-8F02-2FB2B1D37FFB}" type="datetimeFigureOut">
              <a:rPr lang="en-US"/>
              <a:pPr>
                <a:defRPr/>
              </a:pPr>
              <a:t>2/11/2025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Calibri"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Arial" panose="020B0604020202020204" pitchFamily="34" charset="0"/>
              </a:defRPr>
            </a:lvl1pPr>
          </a:lstStyle>
          <a:p>
            <a:fld id="{B457A921-4EED-4F2B-B768-90696F275E9C}" type="slidenum">
              <a:rPr lang="en-US"/>
              <a:pPr/>
              <a:t>‹#›</a:t>
            </a:fld>
            <a:endParaRPr lang="en-US"/>
          </a:p>
        </p:txBody>
      </p:sp>
    </p:spTree>
    <p:extLst>
      <p:ext uri="{BB962C8B-B14F-4D97-AF65-F5344CB8AC3E}">
        <p14:creationId xmlns:p14="http://schemas.microsoft.com/office/powerpoint/2010/main" val="390074134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Calibri" pitchFamily="34" charset="0"/>
                <a:cs typeface="Arial" pitchFamily="34" charset="0"/>
              </a:defRPr>
            </a:lvl1pPr>
          </a:lstStyle>
          <a:p>
            <a:pPr>
              <a:defRPr/>
            </a:pPr>
            <a:fld id="{2B14CF42-CFEA-4F7B-B320-6F0A89DDC49C}" type="datetimeFigureOut">
              <a:rPr lang="en-US"/>
              <a:pPr>
                <a:defRPr/>
              </a:pPr>
              <a:t>2/11/2025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Calibri"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Arial" panose="020B0604020202020204" pitchFamily="34" charset="0"/>
              </a:defRPr>
            </a:lvl1pPr>
          </a:lstStyle>
          <a:p>
            <a:fld id="{0BA89EB6-8D0C-4F77-A6A8-9C1E2FE4D154}" type="slidenum">
              <a:rPr lang="en-US"/>
              <a:pPr/>
              <a:t>‹#›</a:t>
            </a:fld>
            <a:endParaRPr lang="en-US"/>
          </a:p>
        </p:txBody>
      </p:sp>
    </p:spTree>
    <p:extLst>
      <p:ext uri="{BB962C8B-B14F-4D97-AF65-F5344CB8AC3E}">
        <p14:creationId xmlns:p14="http://schemas.microsoft.com/office/powerpoint/2010/main" val="257358760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4885234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45"/>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299" indent="0">
              <a:buNone/>
              <a:defRPr sz="2400">
                <a:solidFill>
                  <a:schemeClr val="tx1">
                    <a:tint val="75000"/>
                  </a:schemeClr>
                </a:solidFill>
              </a:defRPr>
            </a:lvl2pPr>
            <a:lvl3pPr marL="1218630" indent="0">
              <a:buNone/>
              <a:defRPr sz="2133">
                <a:solidFill>
                  <a:schemeClr val="tx1">
                    <a:tint val="75000"/>
                  </a:schemeClr>
                </a:solidFill>
              </a:defRPr>
            </a:lvl3pPr>
            <a:lvl4pPr marL="1827938" indent="0">
              <a:buNone/>
              <a:defRPr sz="1867">
                <a:solidFill>
                  <a:schemeClr val="tx1">
                    <a:tint val="75000"/>
                  </a:schemeClr>
                </a:solidFill>
              </a:defRPr>
            </a:lvl4pPr>
            <a:lvl5pPr marL="2437258" indent="0">
              <a:buNone/>
              <a:defRPr sz="1867">
                <a:solidFill>
                  <a:schemeClr val="tx1">
                    <a:tint val="75000"/>
                  </a:schemeClr>
                </a:solidFill>
              </a:defRPr>
            </a:lvl5pPr>
            <a:lvl6pPr marL="3046556" indent="0">
              <a:buNone/>
              <a:defRPr sz="1867">
                <a:solidFill>
                  <a:schemeClr val="tx1">
                    <a:tint val="75000"/>
                  </a:schemeClr>
                </a:solidFill>
              </a:defRPr>
            </a:lvl6pPr>
            <a:lvl7pPr marL="3655855" indent="0">
              <a:buNone/>
              <a:defRPr sz="1867">
                <a:solidFill>
                  <a:schemeClr val="tx1">
                    <a:tint val="75000"/>
                  </a:schemeClr>
                </a:solidFill>
              </a:defRPr>
            </a:lvl7pPr>
            <a:lvl8pPr marL="4265173" indent="0">
              <a:buNone/>
              <a:defRPr sz="1867">
                <a:solidFill>
                  <a:schemeClr val="tx1">
                    <a:tint val="75000"/>
                  </a:schemeClr>
                </a:solidFill>
              </a:defRPr>
            </a:lvl8pPr>
            <a:lvl9pPr marL="4874483"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Calibri" pitchFamily="34" charset="0"/>
                <a:cs typeface="Arial" pitchFamily="34" charset="0"/>
              </a:defRPr>
            </a:lvl1pPr>
          </a:lstStyle>
          <a:p>
            <a:pPr>
              <a:defRPr/>
            </a:pPr>
            <a:fld id="{2CCA6722-2B7D-4068-879F-E8802CC7C8A5}" type="datetimeFigureOut">
              <a:rPr lang="en-US"/>
              <a:pPr>
                <a:defRPr/>
              </a:pPr>
              <a:t>2/11/2025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Calibri"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Arial" panose="020B0604020202020204" pitchFamily="34" charset="0"/>
              </a:defRPr>
            </a:lvl1pPr>
          </a:lstStyle>
          <a:p>
            <a:fld id="{34F0429C-BD38-44B5-A2BA-E36A3B329EEB}" type="slidenum">
              <a:rPr lang="en-US"/>
              <a:pPr/>
              <a:t>‹#›</a:t>
            </a:fld>
            <a:endParaRPr lang="en-US"/>
          </a:p>
        </p:txBody>
      </p:sp>
    </p:spTree>
    <p:extLst>
      <p:ext uri="{BB962C8B-B14F-4D97-AF65-F5344CB8AC3E}">
        <p14:creationId xmlns:p14="http://schemas.microsoft.com/office/powerpoint/2010/main" val="105449030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Calibri" pitchFamily="34" charset="0"/>
                <a:cs typeface="Arial" pitchFamily="34" charset="0"/>
              </a:defRPr>
            </a:lvl1pPr>
          </a:lstStyle>
          <a:p>
            <a:pPr>
              <a:defRPr/>
            </a:pPr>
            <a:fld id="{076AE954-43F2-4FF7-BA4F-5750C5155356}" type="datetimeFigureOut">
              <a:rPr lang="en-US"/>
              <a:pPr>
                <a:defRPr/>
              </a:pPr>
              <a:t>2/11/2025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Calibri"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cs typeface="Arial" panose="020B0604020202020204" pitchFamily="34" charset="0"/>
              </a:defRPr>
            </a:lvl1pPr>
          </a:lstStyle>
          <a:p>
            <a:fld id="{58B2B4DB-FE93-4D86-B3C3-E534EC9B00F6}" type="slidenum">
              <a:rPr lang="en-US"/>
              <a:pPr/>
              <a:t>‹#›</a:t>
            </a:fld>
            <a:endParaRPr lang="en-US"/>
          </a:p>
        </p:txBody>
      </p:sp>
    </p:spTree>
    <p:extLst>
      <p:ext uri="{BB962C8B-B14F-4D97-AF65-F5344CB8AC3E}">
        <p14:creationId xmlns:p14="http://schemas.microsoft.com/office/powerpoint/2010/main" val="1869339419"/>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299" indent="0">
              <a:buNone/>
              <a:defRPr sz="2667" b="1"/>
            </a:lvl2pPr>
            <a:lvl3pPr marL="1218630" indent="0">
              <a:buNone/>
              <a:defRPr sz="2400" b="1"/>
            </a:lvl3pPr>
            <a:lvl4pPr marL="1827938" indent="0">
              <a:buNone/>
              <a:defRPr sz="2133" b="1"/>
            </a:lvl4pPr>
            <a:lvl5pPr marL="2437258" indent="0">
              <a:buNone/>
              <a:defRPr sz="2133" b="1"/>
            </a:lvl5pPr>
            <a:lvl6pPr marL="3046556" indent="0">
              <a:buNone/>
              <a:defRPr sz="2133" b="1"/>
            </a:lvl6pPr>
            <a:lvl7pPr marL="3655855" indent="0">
              <a:buNone/>
              <a:defRPr sz="2133" b="1"/>
            </a:lvl7pPr>
            <a:lvl8pPr marL="4265173" indent="0">
              <a:buNone/>
              <a:defRPr sz="2133" b="1"/>
            </a:lvl8pPr>
            <a:lvl9pPr marL="4874483"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22" y="1535113"/>
            <a:ext cx="5389033" cy="639763"/>
          </a:xfrm>
        </p:spPr>
        <p:txBody>
          <a:bodyPr anchor="b"/>
          <a:lstStyle>
            <a:lvl1pPr marL="0" indent="0">
              <a:buNone/>
              <a:defRPr sz="3200" b="1"/>
            </a:lvl1pPr>
            <a:lvl2pPr marL="609299" indent="0">
              <a:buNone/>
              <a:defRPr sz="2667" b="1"/>
            </a:lvl2pPr>
            <a:lvl3pPr marL="1218630" indent="0">
              <a:buNone/>
              <a:defRPr sz="2400" b="1"/>
            </a:lvl3pPr>
            <a:lvl4pPr marL="1827938" indent="0">
              <a:buNone/>
              <a:defRPr sz="2133" b="1"/>
            </a:lvl4pPr>
            <a:lvl5pPr marL="2437258" indent="0">
              <a:buNone/>
              <a:defRPr sz="2133" b="1"/>
            </a:lvl5pPr>
            <a:lvl6pPr marL="3046556" indent="0">
              <a:buNone/>
              <a:defRPr sz="2133" b="1"/>
            </a:lvl6pPr>
            <a:lvl7pPr marL="3655855" indent="0">
              <a:buNone/>
              <a:defRPr sz="2133" b="1"/>
            </a:lvl7pPr>
            <a:lvl8pPr marL="4265173" indent="0">
              <a:buNone/>
              <a:defRPr sz="2133" b="1"/>
            </a:lvl8pPr>
            <a:lvl9pPr marL="4874483"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42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Calibri" pitchFamily="34" charset="0"/>
                <a:cs typeface="Arial" pitchFamily="34" charset="0"/>
              </a:defRPr>
            </a:lvl1pPr>
          </a:lstStyle>
          <a:p>
            <a:pPr>
              <a:defRPr/>
            </a:pPr>
            <a:fld id="{EE352119-7D7D-4F4A-91FB-39DF934EF28D}" type="datetimeFigureOut">
              <a:rPr lang="en-US"/>
              <a:pPr>
                <a:defRPr/>
              </a:pPr>
              <a:t>2/11/2025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Calibri"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cs typeface="Arial" panose="020B0604020202020204" pitchFamily="34" charset="0"/>
              </a:defRPr>
            </a:lvl1pPr>
          </a:lstStyle>
          <a:p>
            <a:fld id="{B55EDC65-D6BE-47B0-BD3D-4A8383BE27A2}" type="slidenum">
              <a:rPr lang="en-US"/>
              <a:pPr/>
              <a:t>‹#›</a:t>
            </a:fld>
            <a:endParaRPr lang="en-US"/>
          </a:p>
        </p:txBody>
      </p:sp>
    </p:spTree>
    <p:extLst>
      <p:ext uri="{BB962C8B-B14F-4D97-AF65-F5344CB8AC3E}">
        <p14:creationId xmlns:p14="http://schemas.microsoft.com/office/powerpoint/2010/main" val="3013447827"/>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Calibri" pitchFamily="34" charset="0"/>
                <a:cs typeface="Arial" pitchFamily="34" charset="0"/>
              </a:defRPr>
            </a:lvl1pPr>
          </a:lstStyle>
          <a:p>
            <a:pPr>
              <a:defRPr/>
            </a:pPr>
            <a:fld id="{8E8633F2-32CB-42B7-AB53-3A7B77413CCD}" type="datetimeFigureOut">
              <a:rPr lang="en-US"/>
              <a:pPr>
                <a:defRPr/>
              </a:pPr>
              <a:t>2/11/2025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Calibri"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cs typeface="Arial" panose="020B0604020202020204" pitchFamily="34" charset="0"/>
              </a:defRPr>
            </a:lvl1pPr>
          </a:lstStyle>
          <a:p>
            <a:fld id="{954409AD-36AE-4F3F-9430-16311F68AE1D}" type="slidenum">
              <a:rPr lang="en-US"/>
              <a:pPr/>
              <a:t>‹#›</a:t>
            </a:fld>
            <a:endParaRPr lang="en-US"/>
          </a:p>
        </p:txBody>
      </p:sp>
    </p:spTree>
    <p:extLst>
      <p:ext uri="{BB962C8B-B14F-4D97-AF65-F5344CB8AC3E}">
        <p14:creationId xmlns:p14="http://schemas.microsoft.com/office/powerpoint/2010/main" val="43320249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Calibri" pitchFamily="34" charset="0"/>
                <a:cs typeface="Arial" pitchFamily="34" charset="0"/>
              </a:defRPr>
            </a:lvl1pPr>
          </a:lstStyle>
          <a:p>
            <a:pPr>
              <a:defRPr/>
            </a:pPr>
            <a:fld id="{B7B484B0-F6CA-4239-98C6-8D0683F5006D}" type="datetimeFigureOut">
              <a:rPr lang="en-US"/>
              <a:pPr>
                <a:defRPr/>
              </a:pPr>
              <a:t>2/11/2025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Calibri"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cs typeface="Arial" panose="020B0604020202020204" pitchFamily="34" charset="0"/>
              </a:defRPr>
            </a:lvl1pPr>
          </a:lstStyle>
          <a:p>
            <a:fld id="{2A8D49A8-FD07-451E-A903-9BE63666BC5C}" type="slidenum">
              <a:rPr lang="en-US"/>
              <a:pPr/>
              <a:t>‹#›</a:t>
            </a:fld>
            <a:endParaRPr lang="en-US"/>
          </a:p>
        </p:txBody>
      </p:sp>
    </p:spTree>
    <p:extLst>
      <p:ext uri="{BB962C8B-B14F-4D97-AF65-F5344CB8AC3E}">
        <p14:creationId xmlns:p14="http://schemas.microsoft.com/office/powerpoint/2010/main" val="2294725594"/>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0"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7" y="273121"/>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0" y="1435104"/>
            <a:ext cx="4011084" cy="4691063"/>
          </a:xfrm>
        </p:spPr>
        <p:txBody>
          <a:bodyPr/>
          <a:lstStyle>
            <a:lvl1pPr marL="0" indent="0">
              <a:buNone/>
              <a:defRPr sz="1867"/>
            </a:lvl1pPr>
            <a:lvl2pPr marL="609299" indent="0">
              <a:buNone/>
              <a:defRPr sz="1600"/>
            </a:lvl2pPr>
            <a:lvl3pPr marL="1218630" indent="0">
              <a:buNone/>
              <a:defRPr sz="1333"/>
            </a:lvl3pPr>
            <a:lvl4pPr marL="1827938" indent="0">
              <a:buNone/>
              <a:defRPr sz="1200"/>
            </a:lvl4pPr>
            <a:lvl5pPr marL="2437258" indent="0">
              <a:buNone/>
              <a:defRPr sz="1200"/>
            </a:lvl5pPr>
            <a:lvl6pPr marL="3046556" indent="0">
              <a:buNone/>
              <a:defRPr sz="1200"/>
            </a:lvl6pPr>
            <a:lvl7pPr marL="3655855" indent="0">
              <a:buNone/>
              <a:defRPr sz="1200"/>
            </a:lvl7pPr>
            <a:lvl8pPr marL="4265173" indent="0">
              <a:buNone/>
              <a:defRPr sz="1200"/>
            </a:lvl8pPr>
            <a:lvl9pPr marL="487448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Calibri" pitchFamily="34" charset="0"/>
                <a:cs typeface="Arial" pitchFamily="34" charset="0"/>
              </a:defRPr>
            </a:lvl1pPr>
          </a:lstStyle>
          <a:p>
            <a:pPr>
              <a:defRPr/>
            </a:pPr>
            <a:fld id="{6E3265B5-57A6-40EE-A7E4-408E1E38D03C}" type="datetimeFigureOut">
              <a:rPr lang="en-US"/>
              <a:pPr>
                <a:defRPr/>
              </a:pPr>
              <a:t>2/11/2025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Calibri"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cs typeface="Arial" panose="020B0604020202020204" pitchFamily="34" charset="0"/>
              </a:defRPr>
            </a:lvl1pPr>
          </a:lstStyle>
          <a:p>
            <a:fld id="{54EBED40-16BA-4EF2-A1DF-4D2792F2B18C}" type="slidenum">
              <a:rPr lang="en-US"/>
              <a:pPr/>
              <a:t>‹#›</a:t>
            </a:fld>
            <a:endParaRPr lang="en-US"/>
          </a:p>
        </p:txBody>
      </p:sp>
    </p:spTree>
    <p:extLst>
      <p:ext uri="{BB962C8B-B14F-4D97-AF65-F5344CB8AC3E}">
        <p14:creationId xmlns:p14="http://schemas.microsoft.com/office/powerpoint/2010/main" val="40147497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4267"/>
            </a:lvl1pPr>
            <a:lvl2pPr marL="609299" indent="0">
              <a:buNone/>
              <a:defRPr sz="3733"/>
            </a:lvl2pPr>
            <a:lvl3pPr marL="1218630" indent="0">
              <a:buNone/>
              <a:defRPr sz="3200"/>
            </a:lvl3pPr>
            <a:lvl4pPr marL="1827938" indent="0">
              <a:buNone/>
              <a:defRPr sz="2667"/>
            </a:lvl4pPr>
            <a:lvl5pPr marL="2437258" indent="0">
              <a:buNone/>
              <a:defRPr sz="2667"/>
            </a:lvl5pPr>
            <a:lvl6pPr marL="3046556" indent="0">
              <a:buNone/>
              <a:defRPr sz="2667"/>
            </a:lvl6pPr>
            <a:lvl7pPr marL="3655855" indent="0">
              <a:buNone/>
              <a:defRPr sz="2667"/>
            </a:lvl7pPr>
            <a:lvl8pPr marL="4265173" indent="0">
              <a:buNone/>
              <a:defRPr sz="2667"/>
            </a:lvl8pPr>
            <a:lvl9pPr marL="4874483" indent="0">
              <a:buNone/>
              <a:defRPr sz="2667"/>
            </a:lvl9pPr>
          </a:lstStyle>
          <a:p>
            <a:pPr lvl="0"/>
            <a:endParaRPr lang="en-US" noProof="0"/>
          </a:p>
        </p:txBody>
      </p:sp>
      <p:sp>
        <p:nvSpPr>
          <p:cNvPr id="4" name="Text Placeholder 3"/>
          <p:cNvSpPr>
            <a:spLocks noGrp="1"/>
          </p:cNvSpPr>
          <p:nvPr>
            <p:ph type="body" sz="half" idx="2"/>
          </p:nvPr>
        </p:nvSpPr>
        <p:spPr>
          <a:xfrm>
            <a:off x="2389717" y="5367363"/>
            <a:ext cx="7315200" cy="804863"/>
          </a:xfrm>
        </p:spPr>
        <p:txBody>
          <a:bodyPr/>
          <a:lstStyle>
            <a:lvl1pPr marL="0" indent="0">
              <a:buNone/>
              <a:defRPr sz="1867"/>
            </a:lvl1pPr>
            <a:lvl2pPr marL="609299" indent="0">
              <a:buNone/>
              <a:defRPr sz="1600"/>
            </a:lvl2pPr>
            <a:lvl3pPr marL="1218630" indent="0">
              <a:buNone/>
              <a:defRPr sz="1333"/>
            </a:lvl3pPr>
            <a:lvl4pPr marL="1827938" indent="0">
              <a:buNone/>
              <a:defRPr sz="1200"/>
            </a:lvl4pPr>
            <a:lvl5pPr marL="2437258" indent="0">
              <a:buNone/>
              <a:defRPr sz="1200"/>
            </a:lvl5pPr>
            <a:lvl6pPr marL="3046556" indent="0">
              <a:buNone/>
              <a:defRPr sz="1200"/>
            </a:lvl6pPr>
            <a:lvl7pPr marL="3655855" indent="0">
              <a:buNone/>
              <a:defRPr sz="1200"/>
            </a:lvl7pPr>
            <a:lvl8pPr marL="4265173" indent="0">
              <a:buNone/>
              <a:defRPr sz="1200"/>
            </a:lvl8pPr>
            <a:lvl9pPr marL="487448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Calibri" pitchFamily="34" charset="0"/>
                <a:cs typeface="Arial" pitchFamily="34" charset="0"/>
              </a:defRPr>
            </a:lvl1pPr>
          </a:lstStyle>
          <a:p>
            <a:pPr>
              <a:defRPr/>
            </a:pPr>
            <a:fld id="{7B2FEE6E-C713-407E-94AC-56F278C471F8}" type="datetimeFigureOut">
              <a:rPr lang="en-US"/>
              <a:pPr>
                <a:defRPr/>
              </a:pPr>
              <a:t>2/11/2025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Calibri"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cs typeface="Arial" panose="020B0604020202020204" pitchFamily="34" charset="0"/>
              </a:defRPr>
            </a:lvl1pPr>
          </a:lstStyle>
          <a:p>
            <a:fld id="{CF35101F-848B-40E3-8CFA-C23011E08B4A}" type="slidenum">
              <a:rPr lang="en-US"/>
              <a:pPr/>
              <a:t>‹#›</a:t>
            </a:fld>
            <a:endParaRPr lang="en-US"/>
          </a:p>
        </p:txBody>
      </p:sp>
    </p:spTree>
    <p:extLst>
      <p:ext uri="{BB962C8B-B14F-4D97-AF65-F5344CB8AC3E}">
        <p14:creationId xmlns:p14="http://schemas.microsoft.com/office/powerpoint/2010/main" val="608247409"/>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Calibri" pitchFamily="34" charset="0"/>
                <a:cs typeface="Arial" pitchFamily="34" charset="0"/>
              </a:defRPr>
            </a:lvl1pPr>
          </a:lstStyle>
          <a:p>
            <a:pPr>
              <a:defRPr/>
            </a:pPr>
            <a:fld id="{A684D02E-450E-47BE-9D66-4A7C71BD862D}" type="datetimeFigureOut">
              <a:rPr lang="en-US"/>
              <a:pPr>
                <a:defRPr/>
              </a:pPr>
              <a:t>2/11/2025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Calibri"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Arial" panose="020B0604020202020204" pitchFamily="34" charset="0"/>
              </a:defRPr>
            </a:lvl1pPr>
          </a:lstStyle>
          <a:p>
            <a:fld id="{3E99B155-D33A-4D63-BAB8-F77DBE24817C}" type="slidenum">
              <a:rPr lang="en-US"/>
              <a:pPr/>
              <a:t>‹#›</a:t>
            </a:fld>
            <a:endParaRPr lang="en-US"/>
          </a:p>
        </p:txBody>
      </p:sp>
    </p:spTree>
    <p:extLst>
      <p:ext uri="{BB962C8B-B14F-4D97-AF65-F5344CB8AC3E}">
        <p14:creationId xmlns:p14="http://schemas.microsoft.com/office/powerpoint/2010/main" val="3045820633"/>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84"/>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84"/>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Calibri" pitchFamily="34" charset="0"/>
                <a:cs typeface="Arial" pitchFamily="34" charset="0"/>
              </a:defRPr>
            </a:lvl1pPr>
          </a:lstStyle>
          <a:p>
            <a:pPr>
              <a:defRPr/>
            </a:pPr>
            <a:fld id="{A3795E24-6676-47EC-8EBA-95A7C9823691}" type="datetimeFigureOut">
              <a:rPr lang="en-US"/>
              <a:pPr>
                <a:defRPr/>
              </a:pPr>
              <a:t>2/11/2025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Calibri"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Arial" panose="020B0604020202020204" pitchFamily="34" charset="0"/>
              </a:defRPr>
            </a:lvl1pPr>
          </a:lstStyle>
          <a:p>
            <a:fld id="{5EB87739-E07A-4C02-8366-BAF2D1141A0F}" type="slidenum">
              <a:rPr lang="en-US"/>
              <a:pPr/>
              <a:t>‹#›</a:t>
            </a:fld>
            <a:endParaRPr lang="en-US"/>
          </a:p>
        </p:txBody>
      </p:sp>
    </p:spTree>
    <p:extLst>
      <p:ext uri="{BB962C8B-B14F-4D97-AF65-F5344CB8AC3E}">
        <p14:creationId xmlns:p14="http://schemas.microsoft.com/office/powerpoint/2010/main" val="423836584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3096174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2/11/2025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011255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2/11/2025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416024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391526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3508208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2/11/2025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3266730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t="2553" b="2905"/>
          <a:stretch/>
        </p:blipFill>
        <p:spPr>
          <a:xfrm>
            <a:off x="0" y="-25758"/>
            <a:ext cx="12192000" cy="6915955"/>
          </a:xfrm>
          <a:prstGeom prst="rect">
            <a:avLst/>
          </a:prstGeom>
        </p:spPr>
      </p:pic>
      <p:pic>
        <p:nvPicPr>
          <p:cNvPr id="2" name="Picture 1">
            <a:extLst>
              <a:ext uri="{FF2B5EF4-FFF2-40B4-BE49-F238E27FC236}">
                <a16:creationId xmlns="" xmlns:a16="http://schemas.microsoft.com/office/drawing/2014/main" id="{2B31A92F-4964-B87C-AB19-37188722315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193264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 xmlns:a16="http://schemas.microsoft.com/office/drawing/2014/main" id="{EB113E53-71E3-4556-9673-CA234F5B5D0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10275487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2/11/2025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4338650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6183"/>
          </a:xfrm>
          <a:prstGeom prst="rect">
            <a:avLst/>
          </a:prstGeom>
        </p:spPr>
        <p:txBody>
          <a:bodyPr vert="horz" lIns="91404" tIns="45702" rIns="91404" bIns="45702" rtlCol="0" anchor="ctr"/>
          <a:lstStyle>
            <a:lvl1pPr algn="l" eaLnBrk="1" fontAlgn="auto" hangingPunct="1">
              <a:spcBef>
                <a:spcPts val="0"/>
              </a:spcBef>
              <a:spcAft>
                <a:spcPts val="0"/>
              </a:spcAft>
              <a:defRPr sz="1600">
                <a:solidFill>
                  <a:prstClr val="black">
                    <a:tint val="75000"/>
                  </a:prstClr>
                </a:solidFill>
                <a:latin typeface="Calibri"/>
                <a:cs typeface="+mn-cs"/>
              </a:defRPr>
            </a:lvl1pPr>
          </a:lstStyle>
          <a:p>
            <a:pPr>
              <a:defRPr/>
            </a:pPr>
            <a:fld id="{E3DF67A4-6035-4EC8-B227-4554511D47ED}" type="datetimeFigureOut">
              <a:rPr lang="en-US"/>
              <a:pPr>
                <a:defRPr/>
              </a:pPr>
              <a:t>2/11/2025</a:t>
            </a:fld>
            <a:endParaRPr lang="en-US"/>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04" tIns="45702" rIns="91404" bIns="45702" rtlCol="0" anchor="ctr"/>
          <a:lstStyle>
            <a:lvl1pPr algn="ctr" eaLnBrk="1" fontAlgn="auto" hangingPunct="1">
              <a:spcBef>
                <a:spcPts val="0"/>
              </a:spcBef>
              <a:spcAft>
                <a:spcPts val="0"/>
              </a:spcAft>
              <a:defRPr sz="16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wrap="square" lIns="91404" tIns="45702" rIns="91404" bIns="45702" numCol="1" anchor="ctr" anchorCtr="0" compatLnSpc="1">
            <a:prstTxWarp prst="textNoShape">
              <a:avLst/>
            </a:prstTxWarp>
          </a:bodyPr>
          <a:lstStyle>
            <a:lvl1pPr algn="r" eaLnBrk="1" hangingPunct="1">
              <a:defRPr sz="1600">
                <a:solidFill>
                  <a:srgbClr val="898989"/>
                </a:solidFill>
                <a:latin typeface="Calibri" panose="020F0502020204030204" pitchFamily="34" charset="0"/>
              </a:defRPr>
            </a:lvl1pPr>
          </a:lstStyle>
          <a:p>
            <a:pPr fontAlgn="base">
              <a:spcBef>
                <a:spcPct val="0"/>
              </a:spcBef>
              <a:spcAft>
                <a:spcPct val="0"/>
              </a:spcAft>
            </a:pPr>
            <a:fld id="{A75660BB-F9F0-4C9D-B5E3-3FC71B42AA73}" type="slidenum">
              <a:rPr lang="en-US" smtClean="0"/>
              <a:pPr fontAlgn="base">
                <a:spcBef>
                  <a:spcPct val="0"/>
                </a:spcBef>
                <a:spcAft>
                  <a:spcPct val="0"/>
                </a:spcAft>
              </a:pPr>
              <a:t>‹#›</a:t>
            </a:fld>
            <a:endParaRPr lang="en-US" smtClean="0"/>
          </a:p>
        </p:txBody>
      </p:sp>
    </p:spTree>
    <p:extLst>
      <p:ext uri="{BB962C8B-B14F-4D97-AF65-F5344CB8AC3E}">
        <p14:creationId xmlns:p14="http://schemas.microsoft.com/office/powerpoint/2010/main" val="207155729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ransition/>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Calibri" pitchFamily="34" charset="0"/>
        </a:defRPr>
      </a:lvl2pPr>
      <a:lvl3pPr algn="ctr" rtl="0" eaLnBrk="0" fontAlgn="base" hangingPunct="0">
        <a:spcBef>
          <a:spcPct val="0"/>
        </a:spcBef>
        <a:spcAft>
          <a:spcPct val="0"/>
        </a:spcAft>
        <a:defRPr sz="5867">
          <a:solidFill>
            <a:schemeClr val="tx1"/>
          </a:solidFill>
          <a:latin typeface="Calibri" pitchFamily="34" charset="0"/>
        </a:defRPr>
      </a:lvl3pPr>
      <a:lvl4pPr algn="ctr" rtl="0" eaLnBrk="0" fontAlgn="base" hangingPunct="0">
        <a:spcBef>
          <a:spcPct val="0"/>
        </a:spcBef>
        <a:spcAft>
          <a:spcPct val="0"/>
        </a:spcAft>
        <a:defRPr sz="5867">
          <a:solidFill>
            <a:schemeClr val="tx1"/>
          </a:solidFill>
          <a:latin typeface="Calibri" pitchFamily="34" charset="0"/>
        </a:defRPr>
      </a:lvl4pPr>
      <a:lvl5pPr algn="ctr" rtl="0" eaLnBrk="0" fontAlgn="base" hangingPunct="0">
        <a:spcBef>
          <a:spcPct val="0"/>
        </a:spcBef>
        <a:spcAft>
          <a:spcPct val="0"/>
        </a:spcAft>
        <a:defRPr sz="5867">
          <a:solidFill>
            <a:schemeClr val="tx1"/>
          </a:solidFill>
          <a:latin typeface="Calibri" pitchFamily="34" charset="0"/>
        </a:defRPr>
      </a:lvl5pPr>
      <a:lvl6pPr marL="609299" algn="ctr" rtl="0" fontAlgn="base">
        <a:spcBef>
          <a:spcPct val="0"/>
        </a:spcBef>
        <a:spcAft>
          <a:spcPct val="0"/>
        </a:spcAft>
        <a:defRPr sz="5867">
          <a:solidFill>
            <a:schemeClr val="tx1"/>
          </a:solidFill>
          <a:latin typeface="Times New Roman" pitchFamily="18" charset="0"/>
        </a:defRPr>
      </a:lvl6pPr>
      <a:lvl7pPr marL="1218630" algn="ctr" rtl="0" fontAlgn="base">
        <a:spcBef>
          <a:spcPct val="0"/>
        </a:spcBef>
        <a:spcAft>
          <a:spcPct val="0"/>
        </a:spcAft>
        <a:defRPr sz="5867">
          <a:solidFill>
            <a:schemeClr val="tx1"/>
          </a:solidFill>
          <a:latin typeface="Times New Roman" pitchFamily="18" charset="0"/>
        </a:defRPr>
      </a:lvl7pPr>
      <a:lvl8pPr marL="1827938" algn="ctr" rtl="0" fontAlgn="base">
        <a:spcBef>
          <a:spcPct val="0"/>
        </a:spcBef>
        <a:spcAft>
          <a:spcPct val="0"/>
        </a:spcAft>
        <a:defRPr sz="5867">
          <a:solidFill>
            <a:schemeClr val="tx1"/>
          </a:solidFill>
          <a:latin typeface="Times New Roman" pitchFamily="18" charset="0"/>
        </a:defRPr>
      </a:lvl8pPr>
      <a:lvl9pPr marL="2437258" algn="ctr" rtl="0" fontAlgn="base">
        <a:spcBef>
          <a:spcPct val="0"/>
        </a:spcBef>
        <a:spcAft>
          <a:spcPct val="0"/>
        </a:spcAft>
        <a:defRPr sz="5867">
          <a:solidFill>
            <a:schemeClr val="tx1"/>
          </a:solidFill>
          <a:latin typeface="Times New Roman" pitchFamily="18" charset="0"/>
        </a:defRPr>
      </a:lvl9pPr>
    </p:titleStyle>
    <p:bodyStyle>
      <a:lvl1pPr marL="452955" indent="-452955" algn="l"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mn-ea"/>
          <a:cs typeface="+mn-cs"/>
        </a:defRPr>
      </a:lvl1pPr>
      <a:lvl2pPr marL="986342" indent="-376757" algn="l"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mn-ea"/>
          <a:cs typeface="+mn-cs"/>
        </a:defRPr>
      </a:lvl2pPr>
      <a:lvl3pPr marL="1519729" indent="-300559"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29313" indent="-300559" algn="l"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4pPr>
      <a:lvl5pPr marL="2738898" indent="-300559" algn="l"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5pPr>
      <a:lvl6pPr marL="3351204" indent="-304648" algn="l" defTabSz="121863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0525" indent="-304648" algn="l" defTabSz="121863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69834" indent="-304648" algn="l" defTabSz="121863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9143" indent="-304648" algn="l" defTabSz="121863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8630" rtl="0" eaLnBrk="1" latinLnBrk="0" hangingPunct="1">
        <a:defRPr sz="2400" kern="1200">
          <a:solidFill>
            <a:schemeClr val="tx1"/>
          </a:solidFill>
          <a:latin typeface="+mn-lt"/>
          <a:ea typeface="+mn-ea"/>
          <a:cs typeface="+mn-cs"/>
        </a:defRPr>
      </a:lvl1pPr>
      <a:lvl2pPr marL="609299" algn="l" defTabSz="1218630" rtl="0" eaLnBrk="1" latinLnBrk="0" hangingPunct="1">
        <a:defRPr sz="2400" kern="1200">
          <a:solidFill>
            <a:schemeClr val="tx1"/>
          </a:solidFill>
          <a:latin typeface="+mn-lt"/>
          <a:ea typeface="+mn-ea"/>
          <a:cs typeface="+mn-cs"/>
        </a:defRPr>
      </a:lvl2pPr>
      <a:lvl3pPr marL="1218630" algn="l" defTabSz="1218630" rtl="0" eaLnBrk="1" latinLnBrk="0" hangingPunct="1">
        <a:defRPr sz="2400" kern="1200">
          <a:solidFill>
            <a:schemeClr val="tx1"/>
          </a:solidFill>
          <a:latin typeface="+mn-lt"/>
          <a:ea typeface="+mn-ea"/>
          <a:cs typeface="+mn-cs"/>
        </a:defRPr>
      </a:lvl3pPr>
      <a:lvl4pPr marL="1827938" algn="l" defTabSz="1218630" rtl="0" eaLnBrk="1" latinLnBrk="0" hangingPunct="1">
        <a:defRPr sz="2400" kern="1200">
          <a:solidFill>
            <a:schemeClr val="tx1"/>
          </a:solidFill>
          <a:latin typeface="+mn-lt"/>
          <a:ea typeface="+mn-ea"/>
          <a:cs typeface="+mn-cs"/>
        </a:defRPr>
      </a:lvl4pPr>
      <a:lvl5pPr marL="2437258" algn="l" defTabSz="1218630" rtl="0" eaLnBrk="1" latinLnBrk="0" hangingPunct="1">
        <a:defRPr sz="2400" kern="1200">
          <a:solidFill>
            <a:schemeClr val="tx1"/>
          </a:solidFill>
          <a:latin typeface="+mn-lt"/>
          <a:ea typeface="+mn-ea"/>
          <a:cs typeface="+mn-cs"/>
        </a:defRPr>
      </a:lvl5pPr>
      <a:lvl6pPr marL="3046556" algn="l" defTabSz="1218630" rtl="0" eaLnBrk="1" latinLnBrk="0" hangingPunct="1">
        <a:defRPr sz="2400" kern="1200">
          <a:solidFill>
            <a:schemeClr val="tx1"/>
          </a:solidFill>
          <a:latin typeface="+mn-lt"/>
          <a:ea typeface="+mn-ea"/>
          <a:cs typeface="+mn-cs"/>
        </a:defRPr>
      </a:lvl6pPr>
      <a:lvl7pPr marL="3655855" algn="l" defTabSz="1218630" rtl="0" eaLnBrk="1" latinLnBrk="0" hangingPunct="1">
        <a:defRPr sz="2400" kern="1200">
          <a:solidFill>
            <a:schemeClr val="tx1"/>
          </a:solidFill>
          <a:latin typeface="+mn-lt"/>
          <a:ea typeface="+mn-ea"/>
          <a:cs typeface="+mn-cs"/>
        </a:defRPr>
      </a:lvl7pPr>
      <a:lvl8pPr marL="4265173" algn="l" defTabSz="1218630" rtl="0" eaLnBrk="1" latinLnBrk="0" hangingPunct="1">
        <a:defRPr sz="2400" kern="1200">
          <a:solidFill>
            <a:schemeClr val="tx1"/>
          </a:solidFill>
          <a:latin typeface="+mn-lt"/>
          <a:ea typeface="+mn-ea"/>
          <a:cs typeface="+mn-cs"/>
        </a:defRPr>
      </a:lvl8pPr>
      <a:lvl9pPr marL="4874483" algn="l" defTabSz="121863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8" Type="http://schemas.openxmlformats.org/officeDocument/2006/relationships/image" Target="../media/image28.jpeg"/><Relationship Id="rId3" Type="http://schemas.microsoft.com/office/2007/relationships/media" Target="../media/media7.mp3"/><Relationship Id="rId7" Type="http://schemas.openxmlformats.org/officeDocument/2006/relationships/slideLayout" Target="../slideLayouts/slideLayout2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media8.mp3"/><Relationship Id="rId5" Type="http://schemas.microsoft.com/office/2007/relationships/media" Target="../media/media8.mp3"/><Relationship Id="rId10" Type="http://schemas.openxmlformats.org/officeDocument/2006/relationships/image" Target="../media/image15.png"/><Relationship Id="rId4" Type="http://schemas.openxmlformats.org/officeDocument/2006/relationships/audio" Target="../media/media7.mp3"/><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8.emf"/><Relationship Id="rId5" Type="http://schemas.openxmlformats.org/officeDocument/2006/relationships/image" Target="../media/image6.sv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8.emf"/><Relationship Id="rId5" Type="http://schemas.openxmlformats.org/officeDocument/2006/relationships/image" Target="../media/image6.sv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emf"/><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8.emf"/><Relationship Id="rId5" Type="http://schemas.openxmlformats.org/officeDocument/2006/relationships/image" Target="../media/image6.sv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slideLayout" Target="../slideLayouts/slideLayout23.xml"/><Relationship Id="rId7" Type="http://schemas.openxmlformats.org/officeDocument/2006/relationships/image" Target="../media/image12.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1.gif"/><Relationship Id="rId10" Type="http://schemas.openxmlformats.org/officeDocument/2006/relationships/image" Target="../media/image15.png"/><Relationship Id="rId4" Type="http://schemas.openxmlformats.org/officeDocument/2006/relationships/image" Target="../media/image10.jpe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0.svg"/><Relationship Id="rId18" Type="http://schemas.openxmlformats.org/officeDocument/2006/relationships/image" Target="../media/image12.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18.png"/><Relationship Id="rId17" Type="http://schemas.openxmlformats.org/officeDocument/2006/relationships/image" Target="../media/image12.png"/><Relationship Id="rId2" Type="http://schemas.microsoft.com/office/2007/relationships/media" Target="../media/media2.m4a"/><Relationship Id="rId16" Type="http://schemas.openxmlformats.org/officeDocument/2006/relationships/image" Target="../media/image20.png"/><Relationship Id="rId20" Type="http://schemas.openxmlformats.org/officeDocument/2006/relationships/image" Target="../media/image21.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8.svg"/><Relationship Id="rId5" Type="http://schemas.microsoft.com/office/2007/relationships/media" Target="../media/media4.mp3"/><Relationship Id="rId15" Type="http://schemas.openxmlformats.org/officeDocument/2006/relationships/image" Target="../media/image22.svg"/><Relationship Id="rId10" Type="http://schemas.openxmlformats.org/officeDocument/2006/relationships/image" Target="../media/image17.png"/><Relationship Id="rId19" Type="http://schemas.openxmlformats.org/officeDocument/2006/relationships/image" Target="../media/image15.png"/><Relationship Id="rId4" Type="http://schemas.openxmlformats.org/officeDocument/2006/relationships/audio" Target="../media/media3.m4a"/><Relationship Id="rId9" Type="http://schemas.openxmlformats.org/officeDocument/2006/relationships/image" Target="../media/image16.jpe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8.png"/><Relationship Id="rId18" Type="http://schemas.openxmlformats.org/officeDocument/2006/relationships/image" Target="../media/image20.png"/><Relationship Id="rId3" Type="http://schemas.microsoft.com/office/2007/relationships/media" Target="../media/media3.m4a"/><Relationship Id="rId21" Type="http://schemas.openxmlformats.org/officeDocument/2006/relationships/image" Target="../media/image15.png"/><Relationship Id="rId7" Type="http://schemas.openxmlformats.org/officeDocument/2006/relationships/video" Target="../media/media5.mp4"/><Relationship Id="rId12" Type="http://schemas.openxmlformats.org/officeDocument/2006/relationships/image" Target="../media/image18.svg"/><Relationship Id="rId17" Type="http://schemas.openxmlformats.org/officeDocument/2006/relationships/image" Target="../media/image26.png"/><Relationship Id="rId2" Type="http://schemas.microsoft.com/office/2007/relationships/media" Target="../media/media2.m4a"/><Relationship Id="rId16" Type="http://schemas.openxmlformats.org/officeDocument/2006/relationships/image" Target="../media/image22.svg"/><Relationship Id="rId20" Type="http://schemas.openxmlformats.org/officeDocument/2006/relationships/image" Target="../media/image12.sv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7.png"/><Relationship Id="rId5" Type="http://schemas.microsoft.com/office/2007/relationships/media" Target="../media/media4.mp3"/><Relationship Id="rId15" Type="http://schemas.openxmlformats.org/officeDocument/2006/relationships/image" Target="../media/image19.png"/><Relationship Id="rId10" Type="http://schemas.openxmlformats.org/officeDocument/2006/relationships/image" Target="../media/image16.jpeg"/><Relationship Id="rId19" Type="http://schemas.openxmlformats.org/officeDocument/2006/relationships/image" Target="../media/image12.png"/><Relationship Id="rId4" Type="http://schemas.openxmlformats.org/officeDocument/2006/relationships/audio" Target="../media/media3.m4a"/><Relationship Id="rId9" Type="http://schemas.openxmlformats.org/officeDocument/2006/relationships/image" Target="../media/image22.jpeg"/><Relationship Id="rId14" Type="http://schemas.openxmlformats.org/officeDocument/2006/relationships/image" Target="../media/image20.svg"/><Relationship Id="rId22"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0.svg"/><Relationship Id="rId18" Type="http://schemas.openxmlformats.org/officeDocument/2006/relationships/image" Target="../media/image12.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18.png"/><Relationship Id="rId17" Type="http://schemas.openxmlformats.org/officeDocument/2006/relationships/image" Target="../media/image12.png"/><Relationship Id="rId2" Type="http://schemas.microsoft.com/office/2007/relationships/media" Target="../media/media2.m4a"/><Relationship Id="rId16" Type="http://schemas.openxmlformats.org/officeDocument/2006/relationships/image" Target="../media/image20.png"/><Relationship Id="rId20" Type="http://schemas.openxmlformats.org/officeDocument/2006/relationships/image" Target="../media/image21.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8.svg"/><Relationship Id="rId5" Type="http://schemas.microsoft.com/office/2007/relationships/media" Target="../media/media4.mp3"/><Relationship Id="rId15" Type="http://schemas.openxmlformats.org/officeDocument/2006/relationships/image" Target="../media/image22.svg"/><Relationship Id="rId10" Type="http://schemas.openxmlformats.org/officeDocument/2006/relationships/image" Target="../media/image17.png"/><Relationship Id="rId19" Type="http://schemas.openxmlformats.org/officeDocument/2006/relationships/image" Target="../media/image15.png"/><Relationship Id="rId4" Type="http://schemas.openxmlformats.org/officeDocument/2006/relationships/audio" Target="../media/media3.m4a"/><Relationship Id="rId9" Type="http://schemas.openxmlformats.org/officeDocument/2006/relationships/image" Target="../media/image16.jpe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0.svg"/><Relationship Id="rId18" Type="http://schemas.openxmlformats.org/officeDocument/2006/relationships/image" Target="../media/image12.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18.png"/><Relationship Id="rId17" Type="http://schemas.openxmlformats.org/officeDocument/2006/relationships/image" Target="../media/image12.png"/><Relationship Id="rId2" Type="http://schemas.microsoft.com/office/2007/relationships/media" Target="../media/media2.m4a"/><Relationship Id="rId16" Type="http://schemas.openxmlformats.org/officeDocument/2006/relationships/image" Target="../media/image20.png"/><Relationship Id="rId20" Type="http://schemas.openxmlformats.org/officeDocument/2006/relationships/image" Target="../media/image21.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8.svg"/><Relationship Id="rId5" Type="http://schemas.microsoft.com/office/2007/relationships/media" Target="../media/media4.mp3"/><Relationship Id="rId15" Type="http://schemas.openxmlformats.org/officeDocument/2006/relationships/image" Target="../media/image22.svg"/><Relationship Id="rId10" Type="http://schemas.openxmlformats.org/officeDocument/2006/relationships/image" Target="../media/image17.png"/><Relationship Id="rId19" Type="http://schemas.openxmlformats.org/officeDocument/2006/relationships/image" Target="../media/image15.png"/><Relationship Id="rId4" Type="http://schemas.openxmlformats.org/officeDocument/2006/relationships/audio" Target="../media/media3.m4a"/><Relationship Id="rId9" Type="http://schemas.openxmlformats.org/officeDocument/2006/relationships/image" Target="../media/image16.jpeg"/><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emf"/><Relationship Id="rId7"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8.emf"/><Relationship Id="rId5" Type="http://schemas.openxmlformats.org/officeDocument/2006/relationships/image" Target="../media/image6.sv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650" name="Picture 3" descr="i9_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57018" y="4064000"/>
            <a:ext cx="4745567"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2" descr="i9_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099984"/>
            <a:ext cx="4836584" cy="275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1642" y="1440495"/>
            <a:ext cx="12202584" cy="3447049"/>
          </a:xfrm>
          <a:prstGeom prst="rect">
            <a:avLst/>
          </a:prstGeom>
          <a:noFill/>
        </p:spPr>
        <p:txBody>
          <a:bodyPr lIns="121872" tIns="60936" rIns="121872" bIns="60936">
            <a:spAutoFit/>
            <a:scene3d>
              <a:camera prst="orthographicFront"/>
              <a:lightRig rig="threePt" dir="t"/>
            </a:scene3d>
          </a:bodyPr>
          <a:lstStyle/>
          <a:p>
            <a:pPr algn="ctr">
              <a:lnSpc>
                <a:spcPct val="150000"/>
              </a:lnSpc>
              <a:defRPr/>
            </a:pPr>
            <a:r>
              <a:rPr lang="en-US" altLang="en-US" sz="4800" b="1" dirty="0" err="1" smtClean="0">
                <a:ln w="10160">
                  <a:solidFill>
                    <a:srgbClr val="C00000"/>
                  </a:solidFill>
                  <a:prstDash val="solid"/>
                </a:ln>
                <a:solidFill>
                  <a:srgbClr val="C0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Môn</a:t>
            </a:r>
            <a:r>
              <a:rPr lang="en-US" altLang="en-US" sz="4800" b="1" dirty="0" smtClean="0">
                <a:ln w="10160">
                  <a:solidFill>
                    <a:srgbClr val="C00000"/>
                  </a:solidFill>
                  <a:prstDash val="solid"/>
                </a:ln>
                <a:solidFill>
                  <a:srgbClr val="C0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altLang="en-US" sz="4800" b="1" dirty="0" err="1" smtClean="0">
                <a:ln w="10160">
                  <a:solidFill>
                    <a:srgbClr val="C00000"/>
                  </a:solidFill>
                  <a:prstDash val="solid"/>
                </a:ln>
                <a:solidFill>
                  <a:srgbClr val="C0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Toán</a:t>
            </a:r>
            <a:r>
              <a:rPr lang="en-US" altLang="en-US" sz="4800" b="1" dirty="0" smtClean="0">
                <a:ln w="10160">
                  <a:solidFill>
                    <a:srgbClr val="C00000"/>
                  </a:solidFill>
                  <a:prstDash val="solid"/>
                </a:ln>
                <a:solidFill>
                  <a:srgbClr val="C0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 </a:t>
            </a:r>
            <a:r>
              <a:rPr lang="en-US" altLang="en-US" sz="4800" b="1" dirty="0" err="1">
                <a:ln w="10160">
                  <a:solidFill>
                    <a:srgbClr val="C00000"/>
                  </a:solidFill>
                  <a:prstDash val="solid"/>
                </a:ln>
                <a:solidFill>
                  <a:srgbClr val="C0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Lớp</a:t>
            </a:r>
            <a:r>
              <a:rPr lang="en-US" altLang="en-US" sz="4800" b="1" dirty="0">
                <a:ln w="10160">
                  <a:solidFill>
                    <a:srgbClr val="C00000"/>
                  </a:solidFill>
                  <a:prstDash val="solid"/>
                </a:ln>
                <a:solidFill>
                  <a:srgbClr val="C0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altLang="en-US" sz="4800" b="1" dirty="0" smtClean="0">
                <a:ln w="10160">
                  <a:solidFill>
                    <a:srgbClr val="C00000"/>
                  </a:solidFill>
                  <a:prstDash val="solid"/>
                </a:ln>
                <a:solidFill>
                  <a:srgbClr val="C0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5C</a:t>
            </a:r>
            <a:endParaRPr lang="en-US" altLang="en-US" sz="4800" b="1" dirty="0">
              <a:ln w="10160">
                <a:solidFill>
                  <a:srgbClr val="C00000"/>
                </a:solidFill>
                <a:prstDash val="solid"/>
              </a:ln>
              <a:solidFill>
                <a:srgbClr val="C0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a:p>
            <a:pPr algn="ctr">
              <a:lnSpc>
                <a:spcPct val="150000"/>
              </a:lnSpc>
              <a:defRPr/>
            </a:pPr>
            <a:r>
              <a:rPr lang="en-US" altLang="en-US" sz="4800" b="1" dirty="0" smtClean="0">
                <a:ln w="10160">
                  <a:solidFill>
                    <a:srgbClr val="C00000"/>
                  </a:solidFill>
                  <a:prstDash val="solid"/>
                </a:ln>
                <a:solidFill>
                  <a:srgbClr val="C0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TÌM GIÁ TRỊ PHẦN TRĂM CỦA MỘT SỐ (</a:t>
            </a:r>
            <a:r>
              <a:rPr lang="en-US" altLang="en-US" sz="4800" b="1" dirty="0" err="1" smtClean="0">
                <a:ln w="10160">
                  <a:solidFill>
                    <a:srgbClr val="C00000"/>
                  </a:solidFill>
                  <a:prstDash val="solid"/>
                </a:ln>
                <a:solidFill>
                  <a:srgbClr val="C0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Tiết</a:t>
            </a:r>
            <a:r>
              <a:rPr lang="en-US" altLang="en-US" sz="4800" b="1" dirty="0" smtClean="0">
                <a:ln w="10160">
                  <a:solidFill>
                    <a:srgbClr val="C00000"/>
                  </a:solidFill>
                  <a:prstDash val="solid"/>
                </a:ln>
                <a:solidFill>
                  <a:srgbClr val="C0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altLang="en-US" sz="4800" b="1" dirty="0">
                <a:ln w="10160">
                  <a:solidFill>
                    <a:srgbClr val="C00000"/>
                  </a:solidFill>
                  <a:prstDash val="solid"/>
                </a:ln>
                <a:solidFill>
                  <a:srgbClr val="C0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1)</a:t>
            </a:r>
            <a:endParaRPr lang="vi-VN" altLang="en-US" sz="4800" b="1" dirty="0">
              <a:ln w="10160">
                <a:solidFill>
                  <a:srgbClr val="C00000"/>
                </a:solidFill>
                <a:prstDash val="solid"/>
              </a:ln>
              <a:solidFill>
                <a:srgbClr val="C0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sp>
        <p:nvSpPr>
          <p:cNvPr id="27653" name="TextBox 7"/>
          <p:cNvSpPr txBox="1">
            <a:spLocks noChangeArrowheads="1"/>
          </p:cNvSpPr>
          <p:nvPr/>
        </p:nvSpPr>
        <p:spPr bwMode="auto">
          <a:xfrm>
            <a:off x="103198" y="5015813"/>
            <a:ext cx="12019472" cy="1501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72" tIns="60936" rIns="121872" bIns="60936">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lnSpc>
                <a:spcPct val="120000"/>
              </a:lnSpc>
              <a:spcBef>
                <a:spcPct val="0"/>
              </a:spcBef>
              <a:spcAft>
                <a:spcPct val="0"/>
              </a:spcAft>
            </a:pPr>
            <a:r>
              <a:rPr lang="vi-VN" altLang="en-US" sz="3733" b="1" dirty="0">
                <a:solidFill>
                  <a:srgbClr val="000000"/>
                </a:solidFill>
                <a:latin typeface="Times New Roman" panose="02020603050405020304" pitchFamily="18" charset="0"/>
                <a:cs typeface="Times New Roman" panose="02020603050405020304" pitchFamily="18" charset="0"/>
              </a:rPr>
              <a:t>Giáo</a:t>
            </a:r>
            <a:r>
              <a:rPr lang="en-US" sz="3733" b="1" dirty="0">
                <a:solidFill>
                  <a:srgbClr val="000000"/>
                </a:solidFill>
                <a:latin typeface="Times New Roman" panose="02020603050405020304" pitchFamily="18" charset="0"/>
                <a:cs typeface="Times New Roman" panose="02020603050405020304" pitchFamily="18" charset="0"/>
              </a:rPr>
              <a:t> </a:t>
            </a:r>
            <a:r>
              <a:rPr lang="en-US" sz="3733" b="1" dirty="0" err="1">
                <a:solidFill>
                  <a:srgbClr val="000000"/>
                </a:solidFill>
                <a:latin typeface="Times New Roman" panose="02020603050405020304" pitchFamily="18" charset="0"/>
                <a:cs typeface="Times New Roman" panose="02020603050405020304" pitchFamily="18" charset="0"/>
              </a:rPr>
              <a:t>viên</a:t>
            </a:r>
            <a:r>
              <a:rPr lang="en-US" sz="3733" b="1" dirty="0">
                <a:solidFill>
                  <a:srgbClr val="000000"/>
                </a:solidFill>
                <a:latin typeface="Times New Roman" panose="02020603050405020304" pitchFamily="18" charset="0"/>
                <a:cs typeface="Times New Roman" panose="02020603050405020304" pitchFamily="18" charset="0"/>
              </a:rPr>
              <a:t>: </a:t>
            </a:r>
            <a:r>
              <a:rPr lang="en-US" sz="3733" b="1" dirty="0" err="1">
                <a:solidFill>
                  <a:srgbClr val="000000"/>
                </a:solidFill>
                <a:latin typeface="Times New Roman" panose="02020603050405020304" pitchFamily="18" charset="0"/>
                <a:cs typeface="Times New Roman" panose="02020603050405020304" pitchFamily="18" charset="0"/>
              </a:rPr>
              <a:t>Nguyễn</a:t>
            </a:r>
            <a:r>
              <a:rPr lang="en-US" sz="3733" b="1" dirty="0">
                <a:solidFill>
                  <a:srgbClr val="000000"/>
                </a:solidFill>
                <a:latin typeface="Times New Roman" panose="02020603050405020304" pitchFamily="18" charset="0"/>
                <a:cs typeface="Times New Roman" panose="02020603050405020304" pitchFamily="18" charset="0"/>
              </a:rPr>
              <a:t> </a:t>
            </a:r>
            <a:r>
              <a:rPr lang="en-US" sz="3733" b="1" dirty="0" err="1">
                <a:solidFill>
                  <a:srgbClr val="000000"/>
                </a:solidFill>
                <a:latin typeface="Times New Roman" panose="02020603050405020304" pitchFamily="18" charset="0"/>
                <a:cs typeface="Times New Roman" panose="02020603050405020304" pitchFamily="18" charset="0"/>
              </a:rPr>
              <a:t>Thị</a:t>
            </a:r>
            <a:r>
              <a:rPr lang="en-US" sz="3733" b="1" dirty="0">
                <a:solidFill>
                  <a:srgbClr val="000000"/>
                </a:solidFill>
                <a:latin typeface="Times New Roman" panose="02020603050405020304" pitchFamily="18" charset="0"/>
                <a:cs typeface="Times New Roman" panose="02020603050405020304" pitchFamily="18" charset="0"/>
              </a:rPr>
              <a:t> </a:t>
            </a:r>
            <a:r>
              <a:rPr lang="en-US" sz="3733" b="1" dirty="0" err="1">
                <a:solidFill>
                  <a:srgbClr val="000000"/>
                </a:solidFill>
                <a:latin typeface="Times New Roman" panose="02020603050405020304" pitchFamily="18" charset="0"/>
                <a:cs typeface="Times New Roman" panose="02020603050405020304" pitchFamily="18" charset="0"/>
              </a:rPr>
              <a:t>Tô</a:t>
            </a:r>
            <a:r>
              <a:rPr lang="en-US" sz="3733" b="1" dirty="0">
                <a:solidFill>
                  <a:srgbClr val="000000"/>
                </a:solidFill>
                <a:latin typeface="Times New Roman" panose="02020603050405020304" pitchFamily="18" charset="0"/>
                <a:cs typeface="Times New Roman" panose="02020603050405020304" pitchFamily="18" charset="0"/>
              </a:rPr>
              <a:t> </a:t>
            </a:r>
            <a:r>
              <a:rPr lang="en-US" sz="3733" b="1" dirty="0" err="1">
                <a:solidFill>
                  <a:srgbClr val="000000"/>
                </a:solidFill>
                <a:latin typeface="Times New Roman" panose="02020603050405020304" pitchFamily="18" charset="0"/>
                <a:cs typeface="Times New Roman" panose="02020603050405020304" pitchFamily="18" charset="0"/>
              </a:rPr>
              <a:t>Mơ</a:t>
            </a:r>
            <a:endParaRPr lang="en-US" sz="3733" b="1" dirty="0">
              <a:solidFill>
                <a:srgbClr val="000000"/>
              </a:solidFill>
              <a:latin typeface="Times New Roman" panose="02020603050405020304" pitchFamily="18" charset="0"/>
              <a:cs typeface="Times New Roman" panose="02020603050405020304" pitchFamily="18" charset="0"/>
            </a:endParaRPr>
          </a:p>
          <a:p>
            <a:pPr algn="ctr" fontAlgn="base">
              <a:lnSpc>
                <a:spcPct val="120000"/>
              </a:lnSpc>
              <a:spcBef>
                <a:spcPct val="0"/>
              </a:spcBef>
              <a:spcAft>
                <a:spcPct val="0"/>
              </a:spcAft>
            </a:pPr>
            <a:r>
              <a:rPr lang="en-US" sz="3733" b="1" dirty="0">
                <a:solidFill>
                  <a:srgbClr val="000000"/>
                </a:solidFill>
                <a:latin typeface="Times New Roman" panose="02020603050405020304" pitchFamily="18" charset="0"/>
                <a:cs typeface="Times New Roman" panose="02020603050405020304" pitchFamily="18" charset="0"/>
              </a:rPr>
              <a:t>          </a:t>
            </a:r>
          </a:p>
        </p:txBody>
      </p:sp>
      <p:sp>
        <p:nvSpPr>
          <p:cNvPr id="27654" name="Text Box 1"/>
          <p:cNvSpPr txBox="1">
            <a:spLocks noChangeArrowheads="1"/>
          </p:cNvSpPr>
          <p:nvPr/>
        </p:nvSpPr>
        <p:spPr bwMode="auto">
          <a:xfrm>
            <a:off x="637118" y="378885"/>
            <a:ext cx="10951633" cy="615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72" tIns="60936" rIns="121872" bIns="60936">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3200" b="1" dirty="0" smtClean="0">
                <a:solidFill>
                  <a:srgbClr val="000000"/>
                </a:solidFill>
                <a:latin typeface="Times New Roman" panose="02020603050405020304" pitchFamily="18" charset="0"/>
                <a:cs typeface="Times New Roman" panose="02020603050405020304" pitchFamily="18" charset="0"/>
              </a:rPr>
              <a:t>TRƯỜNG TIỂU HỌC MỸ ĐỨC I</a:t>
            </a:r>
            <a:endParaRPr lang="vi-VN" altLang="en-US" sz="3200" b="1" dirty="0">
              <a:solidFill>
                <a:srgbClr val="000000"/>
              </a:solidFill>
              <a:latin typeface="Times New Roman" panose="02020603050405020304" pitchFamily="18" charset="0"/>
              <a:cs typeface="Times New Roman" panose="02020603050405020304" pitchFamily="18" charset="0"/>
            </a:endParaRPr>
          </a:p>
        </p:txBody>
      </p:sp>
      <p:cxnSp>
        <p:nvCxnSpPr>
          <p:cNvPr id="10" name="Straight Connector 9"/>
          <p:cNvCxnSpPr/>
          <p:nvPr/>
        </p:nvCxnSpPr>
        <p:spPr>
          <a:xfrm>
            <a:off x="4881035" y="996227"/>
            <a:ext cx="257598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330860" y="1159135"/>
            <a:ext cx="35475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4395699"/>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73760"/>
            <a:ext cx="12192000" cy="5984240"/>
          </a:xfrm>
          <a:custGeom>
            <a:avLst/>
            <a:gdLst/>
            <a:ahLst/>
            <a:cxnLst/>
            <a:rect l="l" t="t" r="r" b="b"/>
            <a:pathLst>
              <a:path w="18288000" h="9486900">
                <a:moveTo>
                  <a:pt x="0" y="0"/>
                </a:moveTo>
                <a:lnTo>
                  <a:pt x="18288000" y="0"/>
                </a:lnTo>
                <a:lnTo>
                  <a:pt x="18288000" y="9486900"/>
                </a:lnTo>
                <a:lnTo>
                  <a:pt x="0" y="9486900"/>
                </a:lnTo>
                <a:lnTo>
                  <a:pt x="0" y="0"/>
                </a:lnTo>
                <a:close/>
              </a:path>
            </a:pathLst>
          </a:custGeom>
          <a:blipFill>
            <a:blip r:embed="rId8"/>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 name="Speech Bubble: Rectangle with Corners Rounded 2">
            <a:extLst>
              <a:ext uri="{FF2B5EF4-FFF2-40B4-BE49-F238E27FC236}">
                <a16:creationId xmlns="" xmlns:a16="http://schemas.microsoft.com/office/drawing/2014/main" id="{40FA47C2-6C20-3766-F22B-6EF4F795E1CB}"/>
              </a:ext>
            </a:extLst>
          </p:cNvPr>
          <p:cNvSpPr/>
          <p:nvPr/>
        </p:nvSpPr>
        <p:spPr>
          <a:xfrm>
            <a:off x="3129280" y="121920"/>
            <a:ext cx="3169920" cy="1534160"/>
          </a:xfrm>
          <a:prstGeom prst="wedgeRoundRectCallout">
            <a:avLst>
              <a:gd name="adj1" fmla="val -43124"/>
              <a:gd name="adj2" fmla="val 6316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Cambria" panose="02040503050406030204" pitchFamily="18" charset="0"/>
                <a:ea typeface="Cambria" panose="02040503050406030204" pitchFamily="18" charset="0"/>
              </a:rPr>
              <a:t>Năm</a:t>
            </a:r>
            <a:r>
              <a:rPr lang="en-US" dirty="0">
                <a:latin typeface="Cambria" panose="02040503050406030204" pitchFamily="18" charset="0"/>
                <a:ea typeface="Cambria" panose="02040503050406030204" pitchFamily="18" charset="0"/>
              </a:rPr>
              <a:t> nay, </a:t>
            </a:r>
            <a:r>
              <a:rPr lang="en-US" dirty="0" err="1">
                <a:latin typeface="Cambria" panose="02040503050406030204" pitchFamily="18" charset="0"/>
                <a:ea typeface="Cambria" panose="02040503050406030204" pitchFamily="18" charset="0"/>
              </a:rPr>
              <a:t>nhà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máy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của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chú</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đặt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kế</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hoạch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tái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chế</a:t>
            </a:r>
            <a:r>
              <a:rPr lang="en-US" dirty="0">
                <a:latin typeface="Cambria" panose="02040503050406030204" pitchFamily="18" charset="0"/>
                <a:ea typeface="Cambria" panose="02040503050406030204" pitchFamily="18" charset="0"/>
              </a:rPr>
              <a:t> 300 </a:t>
            </a:r>
            <a:r>
              <a:rPr lang="en-US" dirty="0" err="1">
                <a:latin typeface="Cambria" panose="02040503050406030204" pitchFamily="18" charset="0"/>
                <a:ea typeface="Cambria" panose="02040503050406030204" pitchFamily="18" charset="0"/>
              </a:rPr>
              <a:t>tấn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rác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Hết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nửa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năm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này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chú</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đã</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hoàn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thành</a:t>
            </a:r>
            <a:r>
              <a:rPr lang="en-US" dirty="0">
                <a:latin typeface="Cambria" panose="02040503050406030204" pitchFamily="18" charset="0"/>
                <a:ea typeface="Cambria" panose="02040503050406030204" pitchFamily="18" charset="0"/>
              </a:rPr>
              <a:t> 60% </a:t>
            </a:r>
            <a:r>
              <a:rPr lang="en-US" dirty="0" err="1">
                <a:latin typeface="Cambria" panose="02040503050406030204" pitchFamily="18" charset="0"/>
                <a:ea typeface="Cambria" panose="02040503050406030204" pitchFamily="18" charset="0"/>
              </a:rPr>
              <a:t>kế</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hoạch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rồi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đấy</a:t>
            </a:r>
            <a:r>
              <a:rPr lang="en-US" dirty="0">
                <a:latin typeface="Cambria" panose="02040503050406030204" pitchFamily="18" charset="0"/>
                <a:ea typeface="Cambria" panose="02040503050406030204" pitchFamily="18" charset="0"/>
              </a:rPr>
              <a:t>!</a:t>
            </a:r>
          </a:p>
        </p:txBody>
      </p:sp>
      <p:sp>
        <p:nvSpPr>
          <p:cNvPr id="6" name="Speech Bubble: Rectangle with Corners Rounded 5">
            <a:extLst>
              <a:ext uri="{FF2B5EF4-FFF2-40B4-BE49-F238E27FC236}">
                <a16:creationId xmlns="" xmlns:a16="http://schemas.microsoft.com/office/drawing/2014/main" id="{DE1833AD-9A3D-1331-4329-A08704F4A2F1}"/>
              </a:ext>
            </a:extLst>
          </p:cNvPr>
          <p:cNvSpPr/>
          <p:nvPr/>
        </p:nvSpPr>
        <p:spPr>
          <a:xfrm>
            <a:off x="6482080" y="1158240"/>
            <a:ext cx="2692400" cy="1137920"/>
          </a:xfrm>
          <a:prstGeom prst="wedgeRoundRectCallout">
            <a:avLst>
              <a:gd name="adj1" fmla="val -43124"/>
              <a:gd name="adj2" fmla="val 6316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Cambria" panose="02040503050406030204" pitchFamily="18" charset="0"/>
                <a:ea typeface="Cambria" panose="02040503050406030204" pitchFamily="18" charset="0"/>
              </a:rPr>
              <a:t>Vậy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trong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nửa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năm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chú</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đã</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tái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chế</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được</a:t>
            </a:r>
            <a:r>
              <a:rPr lang="en-US" dirty="0">
                <a:latin typeface="Cambria" panose="02040503050406030204" pitchFamily="18" charset="0"/>
                <a:ea typeface="Cambria" panose="02040503050406030204" pitchFamily="18" charset="0"/>
              </a:rPr>
              <a:t> bao </a:t>
            </a:r>
            <a:r>
              <a:rPr lang="en-US" dirty="0" err="1">
                <a:latin typeface="Cambria" panose="02040503050406030204" pitchFamily="18" charset="0"/>
                <a:ea typeface="Cambria" panose="02040503050406030204" pitchFamily="18" charset="0"/>
              </a:rPr>
              <a:t>nhiêu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tấn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rác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thải</a:t>
            </a:r>
            <a:r>
              <a:rPr lang="en-US" dirty="0">
                <a:latin typeface="Cambria" panose="02040503050406030204" pitchFamily="18" charset="0"/>
                <a:ea typeface="Cambria" panose="02040503050406030204" pitchFamily="18" charset="0"/>
              </a:rPr>
              <a:t> ạ?</a:t>
            </a:r>
          </a:p>
        </p:txBody>
      </p:sp>
      <mc:AlternateContent xmlns:mc="http://schemas.openxmlformats.org/markup-compatibility/2006" xmlns:a14="http://schemas.microsoft.com/office/drawing/2010/main">
        <mc:Choice Requires="a14">
          <p:sp>
            <p:nvSpPr>
              <p:cNvPr id="7" name="Speech Bubble: Rectangle with Corners Rounded 6">
                <a:extLst>
                  <a:ext uri="{FF2B5EF4-FFF2-40B4-BE49-F238E27FC236}">
                    <a16:creationId xmlns="" xmlns:a16="http://schemas.microsoft.com/office/drawing/2014/main" id="{F23FF662-F591-92AA-7E2E-F3437650066C}"/>
                  </a:ext>
                </a:extLst>
              </p:cNvPr>
              <p:cNvSpPr/>
              <p:nvPr/>
            </p:nvSpPr>
            <p:spPr>
              <a:xfrm>
                <a:off x="9296400" y="1910080"/>
                <a:ext cx="2895600" cy="1137920"/>
              </a:xfrm>
              <a:prstGeom prst="wedgeRoundRectCallout">
                <a:avLst>
                  <a:gd name="adj1" fmla="val -43124"/>
                  <a:gd name="adj2" fmla="val 6316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Cambria" panose="02040503050406030204" pitchFamily="18" charset="0"/>
                    <a:ea typeface="Cambria" panose="02040503050406030204" pitchFamily="18" charset="0"/>
                  </a:rPr>
                  <a:t>Ta </a:t>
                </a:r>
                <a:r>
                  <a:rPr lang="en-US" dirty="0" err="1">
                    <a:latin typeface="Cambria" panose="02040503050406030204" pitchFamily="18" charset="0"/>
                    <a:ea typeface="Cambria" panose="02040503050406030204" pitchFamily="18" charset="0"/>
                  </a:rPr>
                  <a:t>có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coi</a:t>
                </a:r>
                <a:r>
                  <a:rPr lang="en-US" dirty="0">
                    <a:latin typeface="Cambria" panose="02040503050406030204" pitchFamily="18" charset="0"/>
                    <a:ea typeface="Cambria" panose="02040503050406030204" pitchFamily="18" charset="0"/>
                  </a:rPr>
                  <a:t> 60% </a:t>
                </a:r>
                <a:r>
                  <a:rPr lang="en-US" dirty="0" err="1">
                    <a:latin typeface="Cambria" panose="02040503050406030204" pitchFamily="18" charset="0"/>
                    <a:ea typeface="Cambria" panose="02040503050406030204" pitchFamily="18" charset="0"/>
                  </a:rPr>
                  <a:t>là</a:t>
                </a:r>
                <a:r>
                  <a:rPr lang="en-US" dirty="0">
                    <a:latin typeface="Cambria" panose="02040503050406030204" pitchFamily="18" charset="0"/>
                    <a:ea typeface="Cambria" panose="02040503050406030204" pitchFamily="18" charset="0"/>
                  </a:rPr>
                  <a:t> </a:t>
                </a:r>
                <a14:m>
                  <m:oMath xmlns:m="http://schemas.openxmlformats.org/officeDocument/2006/math">
                    <m:f>
                      <m:fPr>
                        <m:ctrlPr>
                          <a:rPr lang="en-US" i="1" smtClean="0">
                            <a:latin typeface="Cambria Math" panose="02040503050406030204" pitchFamily="18" charset="0"/>
                          </a:rPr>
                        </m:ctrlPr>
                      </m:fPr>
                      <m:num>
                        <m:r>
                          <a:rPr lang="en-US" b="0" i="0" smtClean="0">
                            <a:latin typeface="Cambria Math" panose="02040503050406030204" pitchFamily="18" charset="0"/>
                          </a:rPr>
                          <m:t>60</m:t>
                        </m:r>
                      </m:num>
                      <m:den>
                        <m:r>
                          <a:rPr lang="en-US" b="0" i="0" smtClean="0">
                            <a:latin typeface="Cambria Math" panose="02040503050406030204" pitchFamily="18" charset="0"/>
                          </a:rPr>
                          <m:t>100</m:t>
                        </m:r>
                      </m:den>
                    </m:f>
                    <m:r>
                      <a:rPr lang="en-US" b="0" i="0" smtClean="0">
                        <a:latin typeface="Cambria Math" panose="02040503050406030204" pitchFamily="18" charset="0"/>
                      </a:rPr>
                      <m:t> </m:t>
                    </m:r>
                    <m:r>
                      <m:rPr>
                        <m:sty m:val="p"/>
                      </m:rPr>
                      <a:rPr lang="en-US" b="0" i="0" smtClean="0">
                        <a:latin typeface="Cambria Math" panose="02040503050406030204" pitchFamily="18" charset="0"/>
                      </a:rPr>
                      <m:t>r</m:t>
                    </m:r>
                    <m:r>
                      <a:rPr lang="en-US" b="0" i="0" smtClean="0">
                        <a:latin typeface="Cambria Math" panose="02040503050406030204" pitchFamily="18" charset="0"/>
                      </a:rPr>
                      <m:t>ồ</m:t>
                    </m:r>
                    <m:r>
                      <m:rPr>
                        <m:sty m:val="p"/>
                      </m:rPr>
                      <a:rPr lang="en-US" b="0" i="0" smtClean="0">
                        <a:latin typeface="Cambria Math" panose="02040503050406030204" pitchFamily="18" charset="0"/>
                      </a:rPr>
                      <m:t>i</m:t>
                    </m:r>
                    <m:r>
                      <a:rPr lang="en-US" b="0" i="0" smtClean="0">
                        <a:latin typeface="Cambria Math" panose="02040503050406030204" pitchFamily="18" charset="0"/>
                      </a:rPr>
                      <m:t> </m:t>
                    </m:r>
                    <m:r>
                      <m:rPr>
                        <m:sty m:val="p"/>
                      </m:rPr>
                      <a:rPr lang="en-US" b="0" i="0" smtClean="0">
                        <a:latin typeface="Cambria Math" panose="02040503050406030204" pitchFamily="18" charset="0"/>
                      </a:rPr>
                      <m:t>t</m:t>
                    </m:r>
                    <m:r>
                      <a:rPr lang="en-US" b="0" i="0" smtClean="0">
                        <a:latin typeface="Cambria Math" panose="02040503050406030204" pitchFamily="18" charset="0"/>
                      </a:rPr>
                      <m:t>ì</m:t>
                    </m:r>
                    <m:r>
                      <m:rPr>
                        <m:sty m:val="p"/>
                      </m:rPr>
                      <a:rPr lang="en-US" b="0" i="0" smtClean="0">
                        <a:latin typeface="Cambria Math" panose="02040503050406030204" pitchFamily="18" charset="0"/>
                      </a:rPr>
                      <m:t>m</m:t>
                    </m:r>
                    <m:f>
                      <m:fPr>
                        <m:ctrlPr>
                          <a:rPr lang="en-US" i="1">
                            <a:latin typeface="Cambria Math" panose="02040503050406030204" pitchFamily="18" charset="0"/>
                          </a:rPr>
                        </m:ctrlPr>
                      </m:fPr>
                      <m:num>
                        <m:r>
                          <a:rPr lang="en-US" i="0">
                            <a:latin typeface="Cambria Math" panose="02040503050406030204" pitchFamily="18" charset="0"/>
                          </a:rPr>
                          <m:t>60</m:t>
                        </m:r>
                      </m:num>
                      <m:den>
                        <m:r>
                          <a:rPr lang="en-US" i="0">
                            <a:latin typeface="Cambria Math" panose="02040503050406030204" pitchFamily="18" charset="0"/>
                          </a:rPr>
                          <m:t>100</m:t>
                        </m:r>
                      </m:den>
                    </m:f>
                  </m:oMath>
                </a14:m>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của</a:t>
                </a:r>
                <a:r>
                  <a:rPr lang="en-US" dirty="0">
                    <a:latin typeface="Cambria" panose="02040503050406030204" pitchFamily="18" charset="0"/>
                    <a:ea typeface="Cambria" panose="02040503050406030204" pitchFamily="18" charset="0"/>
                  </a:rPr>
                  <a:t> 300 </a:t>
                </a:r>
                <a:r>
                  <a:rPr lang="en-US" dirty="0" err="1">
                    <a:latin typeface="Cambria" panose="02040503050406030204" pitchFamily="18" charset="0"/>
                    <a:ea typeface="Cambria" panose="02040503050406030204" pitchFamily="18" charset="0"/>
                  </a:rPr>
                  <a:t>tấn</a:t>
                </a:r>
                <a:endParaRPr lang="en-US" dirty="0">
                  <a:latin typeface="Cambria" panose="02040503050406030204" pitchFamily="18" charset="0"/>
                  <a:ea typeface="Cambria" panose="02040503050406030204" pitchFamily="18" charset="0"/>
                </a:endParaRPr>
              </a:p>
            </p:txBody>
          </p:sp>
        </mc:Choice>
        <mc:Fallback xmlns="">
          <p:sp>
            <p:nvSpPr>
              <p:cNvPr id="7" name="Speech Bubble: Rectangle with Corners Rounded 6">
                <a:extLst>
                  <a:ext uri="{FF2B5EF4-FFF2-40B4-BE49-F238E27FC236}">
                    <a16:creationId xmlns:a16="http://schemas.microsoft.com/office/drawing/2014/main" id="{F23FF662-F591-92AA-7E2E-F3437650066C}"/>
                  </a:ext>
                </a:extLst>
              </p:cNvPr>
              <p:cNvSpPr>
                <a:spLocks noRot="1" noChangeAspect="1" noMove="1" noResize="1" noEditPoints="1" noAdjustHandles="1" noChangeArrowheads="1" noChangeShapeType="1" noTextEdit="1"/>
              </p:cNvSpPr>
              <p:nvPr/>
            </p:nvSpPr>
            <p:spPr>
              <a:xfrm>
                <a:off x="9296400" y="1910080"/>
                <a:ext cx="2895600" cy="1137920"/>
              </a:xfrm>
              <a:prstGeom prst="wedgeRoundRectCallout">
                <a:avLst>
                  <a:gd name="adj1" fmla="val -43124"/>
                  <a:gd name="adj2" fmla="val 63162"/>
                  <a:gd name="adj3" fmla="val 16667"/>
                </a:avLst>
              </a:prstGeom>
              <a:blipFill>
                <a:blip r:embed="rId9"/>
                <a:stretch>
                  <a:fillRect/>
                </a:stretch>
              </a:blipFill>
              <a:ln w="57150"/>
            </p:spPr>
            <p:txBody>
              <a:bodyPr/>
              <a:lstStyle/>
              <a:p>
                <a:r>
                  <a:rPr lang="en-US">
                    <a:noFill/>
                  </a:rPr>
                  <a:t> </a:t>
                </a:r>
              </a:p>
            </p:txBody>
          </p:sp>
        </mc:Fallback>
      </mc:AlternateContent>
      <p:pic>
        <p:nvPicPr>
          <p:cNvPr id="8" name="J2TEAM-TTS-1734141436535 (1)">
            <a:hlinkClick r:id="" action="ppaction://media"/>
            <a:extLst>
              <a:ext uri="{FF2B5EF4-FFF2-40B4-BE49-F238E27FC236}">
                <a16:creationId xmlns="" xmlns:a16="http://schemas.microsoft.com/office/drawing/2014/main" id="{49C28C72-6EEE-F64C-EE25-3A7EC4B6729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51840" y="96520"/>
            <a:ext cx="406400" cy="406400"/>
          </a:xfrm>
          <a:prstGeom prst="rect">
            <a:avLst/>
          </a:prstGeom>
        </p:spPr>
      </p:pic>
      <p:pic>
        <p:nvPicPr>
          <p:cNvPr id="9" name="J2TEAM-TTS-1734141466535 (1)">
            <a:hlinkClick r:id="" action="ppaction://media"/>
            <a:extLst>
              <a:ext uri="{FF2B5EF4-FFF2-40B4-BE49-F238E27FC236}">
                <a16:creationId xmlns="" xmlns:a16="http://schemas.microsoft.com/office/drawing/2014/main" id="{8E6E0047-A8A4-0983-1980-71091CC3572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11200" y="949960"/>
            <a:ext cx="406400" cy="406400"/>
          </a:xfrm>
          <a:prstGeom prst="rect">
            <a:avLst/>
          </a:prstGeom>
        </p:spPr>
      </p:pic>
      <p:pic>
        <p:nvPicPr>
          <p:cNvPr id="10" name="J2TEAM-TTS-1734141492776 (1)">
            <a:hlinkClick r:id="" action="ppaction://media"/>
            <a:extLst>
              <a:ext uri="{FF2B5EF4-FFF2-40B4-BE49-F238E27FC236}">
                <a16:creationId xmlns="" xmlns:a16="http://schemas.microsoft.com/office/drawing/2014/main" id="{C5595D8B-2D86-F945-B417-5A2CE3778FF4}"/>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2517120" y="35052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 presetClass="mediacall" presetSubtype="0" fill="hold" nodeType="withEffect">
                                  <p:stCondLst>
                                    <p:cond delay="0"/>
                                  </p:stCondLst>
                                  <p:childTnLst>
                                    <p:cmd type="call" cmd="playFrom(0.0)">
                                      <p:cBhvr>
                                        <p:cTn id="9" dur="7992" fill="hold"/>
                                        <p:tgtEl>
                                          <p:spTgt spid="8"/>
                                        </p:tgtEl>
                                      </p:cBhvr>
                                    </p:cmd>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1" presetClass="mediacall" presetSubtype="0" fill="hold" nodeType="withEffect">
                                  <p:stCondLst>
                                    <p:cond delay="0"/>
                                  </p:stCondLst>
                                  <p:childTnLst>
                                    <p:cmd type="call" cmd="playFrom(0.0)">
                                      <p:cBhvr>
                                        <p:cTn id="16" dur="4176" fill="hold"/>
                                        <p:tgtEl>
                                          <p:spTgt spid="9"/>
                                        </p:tgtEl>
                                      </p:cBhvr>
                                    </p:cmd>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1" presetClass="mediacall" presetSubtype="0" fill="hold" nodeType="withEffect">
                                  <p:stCondLst>
                                    <p:cond delay="0"/>
                                  </p:stCondLst>
                                  <p:childTnLst>
                                    <p:cmd type="call" cmd="playFrom(0.0)">
                                      <p:cBhvr>
                                        <p:cTn id="23" dur="631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8"/>
                </p:tgtEl>
              </p:cMediaNode>
            </p:audio>
            <p:audio>
              <p:cMediaNode vol="80000">
                <p:cTn id="25" fill="hold" display="0">
                  <p:stCondLst>
                    <p:cond delay="indefinite"/>
                  </p:stCondLst>
                  <p:endCondLst>
                    <p:cond evt="onStopAudio" delay="0">
                      <p:tgtEl>
                        <p:sldTgt/>
                      </p:tgtEl>
                    </p:cond>
                  </p:endCondLst>
                </p:cTn>
                <p:tgtEl>
                  <p:spTgt spid="9"/>
                </p:tgtEl>
              </p:cMediaNode>
            </p:audio>
            <p:audio>
              <p:cMediaNode vol="80000">
                <p:cTn id="26" fill="hold" display="0">
                  <p:stCondLst>
                    <p:cond delay="indefinite"/>
                  </p:stCondLst>
                  <p:endCondLst>
                    <p:cond evt="onStopAudio" delay="0">
                      <p:tgtEl>
                        <p:sldTgt/>
                      </p:tgtEl>
                    </p:cond>
                  </p:endCondLst>
                </p:cTn>
                <p:tgtEl>
                  <p:spTgt spid="10"/>
                </p:tgtEl>
              </p:cMediaNode>
            </p:audio>
          </p:childTnLst>
        </p:cTn>
      </p:par>
    </p:tnLst>
    <p:bldLst>
      <p:bldP spid="3"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 name="TextBox 1">
            <a:extLst>
              <a:ext uri="{FF2B5EF4-FFF2-40B4-BE49-F238E27FC236}">
                <a16:creationId xmlns="" xmlns:a16="http://schemas.microsoft.com/office/drawing/2014/main" id="{8D3F33FA-BBDD-D62A-8D37-1A7F48F3A241}"/>
              </a:ext>
            </a:extLst>
          </p:cNvPr>
          <p:cNvSpPr txBox="1"/>
          <p:nvPr/>
        </p:nvSpPr>
        <p:spPr>
          <a:xfrm>
            <a:off x="2661920" y="436880"/>
            <a:ext cx="7579360"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Ta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tìm</a:t>
            </a:r>
            <a:r>
              <a:rPr lang="en-US" sz="3200" dirty="0">
                <a:latin typeface="Cambria" panose="02040503050406030204" pitchFamily="18" charset="0"/>
                <a:ea typeface="Cambria" panose="02040503050406030204" pitchFamily="18" charset="0"/>
              </a:rPr>
              <a:t> 60%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300 </a:t>
            </a:r>
            <a:r>
              <a:rPr lang="en-US" sz="3200" dirty="0" err="1">
                <a:latin typeface="Cambria" panose="02040503050406030204" pitchFamily="18" charset="0"/>
                <a:ea typeface="Cambria" panose="02040503050406030204" pitchFamily="18" charset="0"/>
              </a:rPr>
              <a:t>tấn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như</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sau</a:t>
            </a:r>
            <a:r>
              <a:rPr lang="en-US" sz="3200" dirty="0">
                <a:latin typeface="Cambria" panose="02040503050406030204" pitchFamily="18" charset="0"/>
                <a:ea typeface="Cambria" panose="02040503050406030204" pitchFamily="18" charset="0"/>
              </a:rPr>
              <a:t>:</a:t>
            </a:r>
          </a:p>
        </p:txBody>
      </p:sp>
      <mc:AlternateContent xmlns:mc="http://schemas.openxmlformats.org/markup-compatibility/2006" xmlns:a14="http://schemas.microsoft.com/office/drawing/2010/main">
        <mc:Choice Requires="a14">
          <p:sp>
            <p:nvSpPr>
              <p:cNvPr id="3" name="TextBox 2">
                <a:extLst>
                  <a:ext uri="{FF2B5EF4-FFF2-40B4-BE49-F238E27FC236}">
                    <a16:creationId xmlns="" xmlns:a16="http://schemas.microsoft.com/office/drawing/2014/main" id="{6BBAD8D9-4401-E438-2E02-4EE1FD55F55B}"/>
                  </a:ext>
                </a:extLst>
              </p:cNvPr>
              <p:cNvSpPr txBox="1"/>
              <p:nvPr/>
            </p:nvSpPr>
            <p:spPr>
              <a:xfrm>
                <a:off x="2448560" y="955040"/>
                <a:ext cx="7579360" cy="1788951"/>
              </a:xfrm>
              <a:prstGeom prst="rect">
                <a:avLst/>
              </a:prstGeom>
              <a:noFill/>
            </p:spPr>
            <p:txBody>
              <a:bodyPr wrap="square" rtlCol="0">
                <a:spAutoFit/>
              </a:bodyPr>
              <a:lstStyle/>
              <a:p>
                <a:pPr>
                  <a:lnSpc>
                    <a:spcPct val="150000"/>
                  </a:lnSpc>
                </a:pPr>
                <a:r>
                  <a:rPr lang="en-US" sz="3200" dirty="0">
                    <a:latin typeface="Cambria" panose="02040503050406030204" pitchFamily="18" charset="0"/>
                    <a:ea typeface="Cambria" panose="02040503050406030204" pitchFamily="18" charset="0"/>
                  </a:rPr>
                  <a:t>300 x </a:t>
                </a:r>
                <a14:m>
                  <m:oMath xmlns:m="http://schemas.openxmlformats.org/officeDocument/2006/math">
                    <m:f>
                      <m:fPr>
                        <m:ctrlPr>
                          <a:rPr lang="en-US" sz="3200" i="1" smtClean="0">
                            <a:latin typeface="Cambria Math" panose="02040503050406030204" pitchFamily="18" charset="0"/>
                          </a:rPr>
                        </m:ctrlPr>
                      </m:fPr>
                      <m:num>
                        <m:r>
                          <a:rPr lang="en-US" sz="3200" b="0" i="0" smtClean="0">
                            <a:latin typeface="Cambria Math" panose="02040503050406030204" pitchFamily="18" charset="0"/>
                          </a:rPr>
                          <m:t>60</m:t>
                        </m:r>
                      </m:num>
                      <m:den>
                        <m:r>
                          <a:rPr lang="en-US" sz="3200" b="0" i="0" smtClean="0">
                            <a:latin typeface="Cambria Math" panose="02040503050406030204" pitchFamily="18" charset="0"/>
                          </a:rPr>
                          <m:t>100</m:t>
                        </m:r>
                      </m:den>
                    </m:f>
                    <m:r>
                      <a:rPr lang="en-US" sz="3200" b="0" i="0" smtClean="0">
                        <a:latin typeface="Cambria Math" panose="02040503050406030204" pitchFamily="18" charset="0"/>
                      </a:rPr>
                      <m:t>=</m:t>
                    </m:r>
                    <m:d>
                      <m:dPr>
                        <m:ctrlPr>
                          <a:rPr lang="en-US" sz="3200" b="0" i="1" smtClean="0">
                            <a:latin typeface="Cambria Math" panose="02040503050406030204" pitchFamily="18" charset="0"/>
                          </a:rPr>
                        </m:ctrlPr>
                      </m:dPr>
                      <m:e>
                        <m:r>
                          <a:rPr lang="en-US" sz="3200" b="0" i="0" smtClean="0">
                            <a:latin typeface="Cambria Math" panose="02040503050406030204" pitchFamily="18" charset="0"/>
                          </a:rPr>
                          <m:t>300 </m:t>
                        </m:r>
                        <m:r>
                          <m:rPr>
                            <m:sty m:val="p"/>
                          </m:rPr>
                          <a:rPr lang="en-US" sz="3200" b="0" i="0" smtClean="0">
                            <a:latin typeface="Cambria Math" panose="02040503050406030204" pitchFamily="18" charset="0"/>
                          </a:rPr>
                          <m:t>x</m:t>
                        </m:r>
                        <m:r>
                          <a:rPr lang="en-US" sz="3200" b="0" i="0" smtClean="0">
                            <a:latin typeface="Cambria Math" panose="02040503050406030204" pitchFamily="18" charset="0"/>
                          </a:rPr>
                          <m:t> 60</m:t>
                        </m:r>
                      </m:e>
                    </m:d>
                    <m:r>
                      <a:rPr lang="en-US" sz="3200" b="0" i="0" smtClean="0">
                        <a:latin typeface="Cambria Math" panose="02040503050406030204" pitchFamily="18" charset="0"/>
                      </a:rPr>
                      <m:t>:100=180 </m:t>
                    </m:r>
                    <m:d>
                      <m:dPr>
                        <m:ctrlPr>
                          <a:rPr lang="en-US" sz="3200" b="0" i="1" smtClean="0">
                            <a:latin typeface="Cambria Math" panose="02040503050406030204" pitchFamily="18" charset="0"/>
                          </a:rPr>
                        </m:ctrlPr>
                      </m:dPr>
                      <m:e>
                        <m:r>
                          <m:rPr>
                            <m:sty m:val="p"/>
                          </m:rPr>
                          <a:rPr lang="en-US" sz="3200" b="0" i="0" smtClean="0">
                            <a:latin typeface="Cambria Math" panose="02040503050406030204" pitchFamily="18" charset="0"/>
                          </a:rPr>
                          <m:t>t</m:t>
                        </m:r>
                        <m:r>
                          <a:rPr lang="en-US" sz="3200" b="0" i="0" smtClean="0">
                            <a:latin typeface="Cambria Math" panose="02040503050406030204" pitchFamily="18" charset="0"/>
                          </a:rPr>
                          <m:t>ấ</m:t>
                        </m:r>
                        <m:r>
                          <m:rPr>
                            <m:sty m:val="p"/>
                          </m:rPr>
                          <a:rPr lang="en-US" sz="3200" b="0" i="0" smtClean="0">
                            <a:latin typeface="Cambria Math" panose="02040503050406030204" pitchFamily="18" charset="0"/>
                          </a:rPr>
                          <m:t>n</m:t>
                        </m:r>
                      </m:e>
                    </m:d>
                  </m:oMath>
                </a14:m>
                <a:endParaRPr lang="en-US" sz="3200" b="0" dirty="0">
                  <a:latin typeface="Cambria" panose="02040503050406030204" pitchFamily="18" charset="0"/>
                  <a:ea typeface="Cambria" panose="02040503050406030204" pitchFamily="18" charset="0"/>
                </a:endParaRPr>
              </a:p>
              <a:p>
                <a:pPr>
                  <a:lnSpc>
                    <a:spcPct val="150000"/>
                  </a:lnSpc>
                </a:pPr>
                <a:r>
                  <a:rPr lang="en-US" sz="3200" dirty="0" err="1">
                    <a:latin typeface="Cambria" panose="02040503050406030204" pitchFamily="18" charset="0"/>
                    <a:ea typeface="Cambria" panose="02040503050406030204" pitchFamily="18" charset="0"/>
                  </a:rPr>
                  <a:t>Hoặc</a:t>
                </a:r>
                <a:r>
                  <a:rPr lang="en-US" sz="3200" dirty="0">
                    <a:latin typeface="Cambria" panose="02040503050406030204" pitchFamily="18" charset="0"/>
                    <a:ea typeface="Cambria" panose="02040503050406030204" pitchFamily="18" charset="0"/>
                  </a:rPr>
                  <a:t> (300 : 100) x 60 = 180 (</a:t>
                </a:r>
                <a:r>
                  <a:rPr lang="en-US" sz="3200" dirty="0" err="1">
                    <a:latin typeface="Cambria" panose="02040503050406030204" pitchFamily="18" charset="0"/>
                    <a:ea typeface="Cambria" panose="02040503050406030204" pitchFamily="18" charset="0"/>
                  </a:rPr>
                  <a:t>tấn</a:t>
                </a:r>
                <a:r>
                  <a:rPr lang="en-US" sz="3200" dirty="0">
                    <a:latin typeface="Cambria" panose="02040503050406030204" pitchFamily="18" charset="0"/>
                    <a:ea typeface="Cambria" panose="02040503050406030204" pitchFamily="18" charset="0"/>
                  </a:rPr>
                  <a:t>)</a:t>
                </a:r>
              </a:p>
            </p:txBody>
          </p:sp>
        </mc:Choice>
        <mc:Fallback xmlns="">
          <p:sp>
            <p:nvSpPr>
              <p:cNvPr id="3" name="TextBox 2">
                <a:extLst>
                  <a:ext uri="{FF2B5EF4-FFF2-40B4-BE49-F238E27FC236}">
                    <a16:creationId xmlns:a16="http://schemas.microsoft.com/office/drawing/2014/main" id="{6BBAD8D9-4401-E438-2E02-4EE1FD55F55B}"/>
                  </a:ext>
                </a:extLst>
              </p:cNvPr>
              <p:cNvSpPr txBox="1">
                <a:spLocks noRot="1" noChangeAspect="1" noMove="1" noResize="1" noEditPoints="1" noAdjustHandles="1" noChangeArrowheads="1" noChangeShapeType="1" noTextEdit="1"/>
              </p:cNvSpPr>
              <p:nvPr/>
            </p:nvSpPr>
            <p:spPr>
              <a:xfrm>
                <a:off x="2448560" y="955040"/>
                <a:ext cx="7579360" cy="1788951"/>
              </a:xfrm>
              <a:prstGeom prst="rect">
                <a:avLst/>
              </a:prstGeom>
              <a:blipFill>
                <a:blip r:embed="rId2"/>
                <a:stretch>
                  <a:fillRect l="-2092" b="-10239"/>
                </a:stretch>
              </a:blipFill>
            </p:spPr>
            <p:txBody>
              <a:bodyPr/>
              <a:lstStyle/>
              <a:p>
                <a:r>
                  <a:rPr lang="en-US">
                    <a:noFill/>
                  </a:rPr>
                  <a:t> </a:t>
                </a:r>
              </a:p>
            </p:txBody>
          </p:sp>
        </mc:Fallback>
      </mc:AlternateContent>
      <p:sp>
        <p:nvSpPr>
          <p:cNvPr id="6" name="Rectangle: Rounded Corners 5">
            <a:extLst>
              <a:ext uri="{FF2B5EF4-FFF2-40B4-BE49-F238E27FC236}">
                <a16:creationId xmlns="" xmlns:a16="http://schemas.microsoft.com/office/drawing/2014/main" id="{D827EB0B-9CF2-60CD-518F-D8B68DE8011A}"/>
              </a:ext>
            </a:extLst>
          </p:cNvPr>
          <p:cNvSpPr/>
          <p:nvPr/>
        </p:nvSpPr>
        <p:spPr>
          <a:xfrm>
            <a:off x="904240" y="3129280"/>
            <a:ext cx="10596880" cy="1381760"/>
          </a:xfrm>
          <a:prstGeom prst="roundRect">
            <a:avLst/>
          </a:prstGeom>
          <a:solidFill>
            <a:srgbClr val="FF6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rPr>
              <a:t>Muốn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tìm</a:t>
            </a:r>
            <a:r>
              <a:rPr lang="en-US" sz="3200" dirty="0">
                <a:latin typeface="Cambria" panose="02040503050406030204" pitchFamily="18" charset="0"/>
                <a:ea typeface="Cambria" panose="02040503050406030204" pitchFamily="18" charset="0"/>
              </a:rPr>
              <a:t> 30%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300 ta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lấy</a:t>
            </a:r>
            <a:r>
              <a:rPr lang="en-US" sz="3200" dirty="0">
                <a:latin typeface="Cambria" panose="02040503050406030204" pitchFamily="18" charset="0"/>
                <a:ea typeface="Cambria" panose="02040503050406030204" pitchFamily="18" charset="0"/>
              </a:rPr>
              <a:t> 300 </a:t>
            </a:r>
            <a:r>
              <a:rPr lang="en-US" sz="3200" dirty="0" err="1">
                <a:latin typeface="Cambria" panose="02040503050406030204" pitchFamily="18" charset="0"/>
                <a:ea typeface="Cambria" panose="02040503050406030204" pitchFamily="18" charset="0"/>
              </a:rPr>
              <a:t>nhân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60 </a:t>
            </a:r>
            <a:r>
              <a:rPr lang="en-US" sz="3200" dirty="0" err="1">
                <a:latin typeface="Cambria" panose="02040503050406030204" pitchFamily="18" charset="0"/>
                <a:ea typeface="Cambria" panose="02040503050406030204" pitchFamily="18" charset="0"/>
              </a:rPr>
              <a:t>rồi</a:t>
            </a:r>
            <a:r>
              <a:rPr lang="en-US" sz="3200" dirty="0">
                <a:latin typeface="Cambria" panose="02040503050406030204" pitchFamily="18" charset="0"/>
                <a:ea typeface="Cambria" panose="02040503050406030204" pitchFamily="18" charset="0"/>
              </a:rPr>
              <a:t> chia </a:t>
            </a:r>
            <a:r>
              <a:rPr lang="en-US" sz="3200" dirty="0" err="1">
                <a:latin typeface="Cambria" panose="02040503050406030204" pitchFamily="18" charset="0"/>
                <a:ea typeface="Cambria" panose="02040503050406030204" pitchFamily="18" charset="0"/>
              </a:rPr>
              <a:t>cho</a:t>
            </a:r>
            <a:r>
              <a:rPr lang="en-US" sz="3200" dirty="0">
                <a:latin typeface="Cambria" panose="02040503050406030204" pitchFamily="18" charset="0"/>
                <a:ea typeface="Cambria" panose="02040503050406030204" pitchFamily="18" charset="0"/>
              </a:rPr>
              <a:t> 100 </a:t>
            </a:r>
            <a:r>
              <a:rPr lang="en-US" sz="3200" dirty="0" err="1">
                <a:latin typeface="Cambria" panose="02040503050406030204" pitchFamily="18" charset="0"/>
                <a:ea typeface="Cambria" panose="02040503050406030204" pitchFamily="18" charset="0"/>
              </a:rPr>
              <a:t>hoặc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lấy</a:t>
            </a:r>
            <a:r>
              <a:rPr lang="en-US" sz="3200" dirty="0">
                <a:latin typeface="Cambria" panose="02040503050406030204" pitchFamily="18" charset="0"/>
                <a:ea typeface="Cambria" panose="02040503050406030204" pitchFamily="18" charset="0"/>
              </a:rPr>
              <a:t> 300 chia </a:t>
            </a:r>
            <a:r>
              <a:rPr lang="en-US" sz="3200" dirty="0" err="1">
                <a:latin typeface="Cambria" panose="02040503050406030204" pitchFamily="18" charset="0"/>
                <a:ea typeface="Cambria" panose="02040503050406030204" pitchFamily="18" charset="0"/>
              </a:rPr>
              <a:t>cho</a:t>
            </a:r>
            <a:r>
              <a:rPr lang="en-US" sz="3200" dirty="0">
                <a:latin typeface="Cambria" panose="02040503050406030204" pitchFamily="18" charset="0"/>
                <a:ea typeface="Cambria" panose="02040503050406030204" pitchFamily="18" charset="0"/>
              </a:rPr>
              <a:t> 100 </a:t>
            </a:r>
            <a:r>
              <a:rPr lang="en-US" sz="3200" dirty="0" err="1">
                <a:latin typeface="Cambria" panose="02040503050406030204" pitchFamily="18" charset="0"/>
                <a:ea typeface="Cambria" panose="02040503050406030204" pitchFamily="18" charset="0"/>
              </a:rPr>
              <a:t>rồi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60.</a:t>
            </a:r>
          </a:p>
        </p:txBody>
      </p:sp>
    </p:spTree>
    <p:extLst>
      <p:ext uri="{BB962C8B-B14F-4D97-AF65-F5344CB8AC3E}">
        <p14:creationId xmlns:p14="http://schemas.microsoft.com/office/powerpoint/2010/main" val="3844817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 xmlns:a16="http://schemas.microsoft.com/office/drawing/2014/main" id="{CBAF28E0-F9E0-72B1-22A2-961469E5411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313404" y="2072640"/>
            <a:ext cx="5305225" cy="5220342"/>
          </a:xfrm>
          <a:prstGeom prst="rect">
            <a:avLst/>
          </a:prstGeom>
        </p:spPr>
      </p:pic>
      <p:sp>
        <p:nvSpPr>
          <p:cNvPr id="17" name="Speech Bubble: Rectangle with Corners Rounded 16">
            <a:extLst>
              <a:ext uri="{FF2B5EF4-FFF2-40B4-BE49-F238E27FC236}">
                <a16:creationId xmlns="" xmlns:a16="http://schemas.microsoft.com/office/drawing/2014/main" id="{9D2F58C5-E4B8-B6A1-BA51-4EBB8401FBD9}"/>
              </a:ext>
            </a:extLst>
          </p:cNvPr>
          <p:cNvSpPr/>
          <p:nvPr/>
        </p:nvSpPr>
        <p:spPr>
          <a:xfrm>
            <a:off x="924560" y="1483360"/>
            <a:ext cx="3749040" cy="1534160"/>
          </a:xfrm>
          <a:prstGeom prst="wedgeRoundRectCallout">
            <a:avLst>
              <a:gd name="adj1" fmla="val 45017"/>
              <a:gd name="adj2" fmla="val 72434"/>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a:latin typeface="Cambria" panose="02040503050406030204" pitchFamily="18" charset="0"/>
                <a:ea typeface="Cambria" panose="02040503050406030204" pitchFamily="18" charset="0"/>
              </a:rPr>
              <a:t>Vậy muốn tìm giá trị phần trăm của một số, em làm như thế nào?</a:t>
            </a:r>
            <a:endParaRPr lang="en-US" sz="2800" dirty="0">
              <a:latin typeface="Cambria" panose="02040503050406030204" pitchFamily="18" charset="0"/>
              <a:ea typeface="Cambria" panose="02040503050406030204" pitchFamily="18" charset="0"/>
            </a:endParaRPr>
          </a:p>
        </p:txBody>
      </p:sp>
      <p:sp>
        <p:nvSpPr>
          <p:cNvPr id="19" name="Speech Bubble: Rectangle with Corners Rounded 18">
            <a:extLst>
              <a:ext uri="{FF2B5EF4-FFF2-40B4-BE49-F238E27FC236}">
                <a16:creationId xmlns="" xmlns:a16="http://schemas.microsoft.com/office/drawing/2014/main" id="{65DE5D05-79FB-C30B-C436-67B9301B915D}"/>
              </a:ext>
            </a:extLst>
          </p:cNvPr>
          <p:cNvSpPr/>
          <p:nvPr/>
        </p:nvSpPr>
        <p:spPr>
          <a:xfrm>
            <a:off x="7752080" y="467360"/>
            <a:ext cx="4043680" cy="2296160"/>
          </a:xfrm>
          <a:prstGeom prst="wedgeRoundRectCallout">
            <a:avLst>
              <a:gd name="adj1" fmla="val -53380"/>
              <a:gd name="adj2" fmla="val 65149"/>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Muốn tìm giá tri phần trăm của một số ta lấy số đó nhân với số phần trăm rồi chia cho 100.</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38963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 xmlns:a16="http://schemas.microsoft.com/office/drawing/2014/main"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 xmlns:a16="http://schemas.microsoft.com/office/drawing/2014/main" id="{16C8D7C2-DD85-4774-B00B-67DC399E4999}"/>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8077200" y="1981200"/>
            <a:ext cx="4245656" cy="4507142"/>
          </a:xfrm>
          <a:prstGeom prst="rect">
            <a:avLst/>
          </a:prstGeom>
        </p:spPr>
      </p:pic>
      <p:pic>
        <p:nvPicPr>
          <p:cNvPr id="6" name="Picture 5">
            <a:extLst>
              <a:ext uri="{FF2B5EF4-FFF2-40B4-BE49-F238E27FC236}">
                <a16:creationId xmlns="" xmlns:a16="http://schemas.microsoft.com/office/drawing/2014/main"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pic>
        <p:nvPicPr>
          <p:cNvPr id="8" name="Picture 7">
            <a:extLst>
              <a:ext uri="{FF2B5EF4-FFF2-40B4-BE49-F238E27FC236}">
                <a16:creationId xmlns="" xmlns:a16="http://schemas.microsoft.com/office/drawing/2014/main" id="{473C6586-F337-3C12-68D2-CD2A81F002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677" y="2083982"/>
            <a:ext cx="7209886" cy="2513603"/>
          </a:xfrm>
          <a:prstGeom prst="rect">
            <a:avLst/>
          </a:prstGeom>
        </p:spPr>
      </p:pic>
    </p:spTree>
    <p:extLst>
      <p:ext uri="{BB962C8B-B14F-4D97-AF65-F5344CB8AC3E}">
        <p14:creationId xmlns:p14="http://schemas.microsoft.com/office/powerpoint/2010/main" val="61416784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 xmlns:a16="http://schemas.microsoft.com/office/drawing/2014/main" id="{743E4F77-D302-26AA-ED93-437A289BED15}"/>
              </a:ext>
            </a:extLst>
          </p:cNvPr>
          <p:cNvSpPr/>
          <p:nvPr/>
        </p:nvSpPr>
        <p:spPr>
          <a:xfrm>
            <a:off x="425302" y="361507"/>
            <a:ext cx="839972" cy="786809"/>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t>1</a:t>
            </a:r>
          </a:p>
        </p:txBody>
      </p:sp>
      <p:sp>
        <p:nvSpPr>
          <p:cNvPr id="3" name="TextBox 2">
            <a:extLst>
              <a:ext uri="{FF2B5EF4-FFF2-40B4-BE49-F238E27FC236}">
                <a16:creationId xmlns="" xmlns:a16="http://schemas.microsoft.com/office/drawing/2014/main" id="{5E08FBB6-51E2-45D6-D45F-AC9ED696B70E}"/>
              </a:ext>
            </a:extLst>
          </p:cNvPr>
          <p:cNvSpPr txBox="1"/>
          <p:nvPr/>
        </p:nvSpPr>
        <p:spPr>
          <a:xfrm>
            <a:off x="1456660" y="-85060"/>
            <a:ext cx="7602279" cy="4006097"/>
          </a:xfrm>
          <a:prstGeom prst="rect">
            <a:avLst/>
          </a:prstGeom>
          <a:noFill/>
        </p:spPr>
        <p:txBody>
          <a:bodyPr wrap="square" rtlCol="0">
            <a:spAutoFit/>
          </a:bodyPr>
          <a:lstStyle/>
          <a:p>
            <a:pPr>
              <a:lnSpc>
                <a:spcPct val="250000"/>
              </a:lnSpc>
            </a:pPr>
            <a:r>
              <a:rPr lang="en-US" sz="3600" dirty="0">
                <a:latin typeface="Cambria" panose="02040503050406030204" pitchFamily="18" charset="0"/>
                <a:ea typeface="Cambria" panose="02040503050406030204" pitchFamily="18" charset="0"/>
              </a:rPr>
              <a:t>a)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70%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120 </a:t>
            </a:r>
            <a:r>
              <a:rPr lang="en-US" sz="3600" dirty="0">
                <a:latin typeface="Times New Roman" panose="02020603050405020304" pitchFamily="18" charset="0"/>
                <a:ea typeface="SimSun" panose="02010600030101010101" pitchFamily="2" charset="-122"/>
              </a:rPr>
              <a:t>m</a:t>
            </a:r>
            <a:r>
              <a:rPr lang="en-US" sz="3600" baseline="30000" dirty="0">
                <a:latin typeface="Times New Roman" panose="02020603050405020304" pitchFamily="18" charset="0"/>
                <a:ea typeface="SimSun" panose="02010600030101010101" pitchFamily="2" charset="-122"/>
              </a:rPr>
              <a:t>2</a:t>
            </a:r>
            <a:endParaRPr lang="en-US" sz="3600" dirty="0">
              <a:latin typeface="Cambria" panose="02040503050406030204" pitchFamily="18" charset="0"/>
              <a:ea typeface="Cambria" panose="02040503050406030204" pitchFamily="18" charset="0"/>
            </a:endParaRPr>
          </a:p>
          <a:p>
            <a:pPr>
              <a:lnSpc>
                <a:spcPct val="250000"/>
              </a:lnSpc>
            </a:pPr>
            <a:r>
              <a:rPr lang="en-US" sz="3600" dirty="0">
                <a:latin typeface="Cambria" panose="02040503050406030204" pitchFamily="18" charset="0"/>
                <a:ea typeface="Cambria" panose="02040503050406030204" pitchFamily="18" charset="0"/>
              </a:rPr>
              <a:t>b)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24,5%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2 kg</a:t>
            </a:r>
          </a:p>
          <a:p>
            <a:pPr>
              <a:lnSpc>
                <a:spcPct val="250000"/>
              </a:lnSpc>
            </a:pPr>
            <a:r>
              <a:rPr lang="en-US" sz="3600" dirty="0">
                <a:latin typeface="Cambria" panose="02040503050406030204" pitchFamily="18" charset="0"/>
                <a:ea typeface="Cambria" panose="02040503050406030204" pitchFamily="18" charset="0"/>
              </a:rPr>
              <a:t>c)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0,8%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15 000 000 </a:t>
            </a:r>
            <a:r>
              <a:rPr lang="en-US" sz="3600" dirty="0" err="1">
                <a:latin typeface="Cambria" panose="02040503050406030204" pitchFamily="18" charset="0"/>
                <a:ea typeface="Cambria" panose="02040503050406030204" pitchFamily="18" charset="0"/>
              </a:rPr>
              <a:t>đồng</a:t>
            </a:r>
            <a:r>
              <a:rPr lang="en-US" sz="3600" dirty="0">
                <a:latin typeface="Cambria" panose="02040503050406030204" pitchFamily="18" charset="0"/>
                <a:ea typeface="Cambria" panose="02040503050406030204" pitchFamily="18" charset="0"/>
              </a:rPr>
              <a:t>.</a:t>
            </a:r>
          </a:p>
        </p:txBody>
      </p:sp>
      <p:sp>
        <p:nvSpPr>
          <p:cNvPr id="6" name="TextBox 5">
            <a:extLst>
              <a:ext uri="{FF2B5EF4-FFF2-40B4-BE49-F238E27FC236}">
                <a16:creationId xmlns="" xmlns:a16="http://schemas.microsoft.com/office/drawing/2014/main" id="{1718CDF6-C2CE-5C54-8E4F-3E1134E386A3}"/>
              </a:ext>
            </a:extLst>
          </p:cNvPr>
          <p:cNvSpPr txBox="1"/>
          <p:nvPr/>
        </p:nvSpPr>
        <p:spPr>
          <a:xfrm>
            <a:off x="1828800" y="1265275"/>
            <a:ext cx="6103089"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effectLst/>
                <a:latin typeface="Cambria" panose="02040503050406030204" pitchFamily="18" charset="0"/>
                <a:ea typeface="Cambria" panose="02040503050406030204" pitchFamily="18" charset="0"/>
              </a:rPr>
              <a:t>120 x 70) : 100 = 84 ( m</a:t>
            </a:r>
            <a:r>
              <a:rPr lang="en-US" sz="3200" baseline="30000" dirty="0">
                <a:solidFill>
                  <a:srgbClr val="FF0000"/>
                </a:solidFill>
                <a:effectLst/>
                <a:latin typeface="Cambria" panose="02040503050406030204" pitchFamily="18" charset="0"/>
                <a:ea typeface="Cambria" panose="02040503050406030204" pitchFamily="18" charset="0"/>
              </a:rPr>
              <a:t>2</a:t>
            </a:r>
            <a:r>
              <a:rPr lang="en-US" sz="3200" dirty="0">
                <a:solidFill>
                  <a:srgbClr val="FF0000"/>
                </a:solidFill>
                <a:effectLst/>
                <a:latin typeface="Cambria" panose="02040503050406030204" pitchFamily="18" charset="0"/>
                <a:ea typeface="Cambria" panose="02040503050406030204" pitchFamily="18" charset="0"/>
              </a:rPr>
              <a:t> )</a:t>
            </a:r>
          </a:p>
        </p:txBody>
      </p:sp>
      <p:sp>
        <p:nvSpPr>
          <p:cNvPr id="7" name="TextBox 6">
            <a:extLst>
              <a:ext uri="{FF2B5EF4-FFF2-40B4-BE49-F238E27FC236}">
                <a16:creationId xmlns="" xmlns:a16="http://schemas.microsoft.com/office/drawing/2014/main" id="{E09B4D6F-2E2C-2B1B-1CEF-0F13DC60B15C}"/>
              </a:ext>
            </a:extLst>
          </p:cNvPr>
          <p:cNvSpPr txBox="1"/>
          <p:nvPr/>
        </p:nvSpPr>
        <p:spPr>
          <a:xfrm>
            <a:off x="1733107" y="2626242"/>
            <a:ext cx="6103089"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(2 x 24,5) : 100 = 0,49 ( kg)</a:t>
            </a:r>
            <a:endParaRPr lang="en-US" sz="3200" dirty="0">
              <a:solidFill>
                <a:srgbClr val="FF0000"/>
              </a:solidFill>
              <a:effectLst/>
              <a:latin typeface="Cambria" panose="02040503050406030204" pitchFamily="18" charset="0"/>
              <a:ea typeface="Cambria" panose="02040503050406030204" pitchFamily="18" charset="0"/>
            </a:endParaRPr>
          </a:p>
        </p:txBody>
      </p:sp>
      <p:sp>
        <p:nvSpPr>
          <p:cNvPr id="9" name="TextBox 8">
            <a:extLst>
              <a:ext uri="{FF2B5EF4-FFF2-40B4-BE49-F238E27FC236}">
                <a16:creationId xmlns="" xmlns:a16="http://schemas.microsoft.com/office/drawing/2014/main" id="{1C84F095-062D-1486-15DE-5397329ACFA8}"/>
              </a:ext>
            </a:extLst>
          </p:cNvPr>
          <p:cNvSpPr txBox="1"/>
          <p:nvPr/>
        </p:nvSpPr>
        <p:spPr>
          <a:xfrm>
            <a:off x="1690577" y="4082903"/>
            <a:ext cx="7666074"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(15 000 000 x 0,8): 100 = 120 000 (</a:t>
            </a:r>
            <a:r>
              <a:rPr lang="en-US" sz="3200" dirty="0" err="1">
                <a:solidFill>
                  <a:srgbClr val="FF0000"/>
                </a:solidFill>
                <a:latin typeface="Cambria" panose="02040503050406030204" pitchFamily="18" charset="0"/>
                <a:ea typeface="Cambria" panose="02040503050406030204" pitchFamily="18" charset="0"/>
              </a:rPr>
              <a:t>đồng</a:t>
            </a:r>
            <a:r>
              <a:rPr lang="en-US" sz="3200"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254458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P spid="7"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 xmlns:a16="http://schemas.microsoft.com/office/drawing/2014/main" id="{743E4F77-D302-26AA-ED93-437A289BED15}"/>
              </a:ext>
            </a:extLst>
          </p:cNvPr>
          <p:cNvSpPr/>
          <p:nvPr/>
        </p:nvSpPr>
        <p:spPr>
          <a:xfrm>
            <a:off x="425302" y="361507"/>
            <a:ext cx="839972" cy="786809"/>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3" name="TextBox 2">
            <a:extLst>
              <a:ext uri="{FF2B5EF4-FFF2-40B4-BE49-F238E27FC236}">
                <a16:creationId xmlns="" xmlns:a16="http://schemas.microsoft.com/office/drawing/2014/main" id="{5E08FBB6-51E2-45D6-D45F-AC9ED696B70E}"/>
              </a:ext>
            </a:extLst>
          </p:cNvPr>
          <p:cNvSpPr txBox="1"/>
          <p:nvPr/>
        </p:nvSpPr>
        <p:spPr>
          <a:xfrm>
            <a:off x="1488558" y="404038"/>
            <a:ext cx="10132828" cy="1938992"/>
          </a:xfrm>
          <a:prstGeom prst="rect">
            <a:avLst/>
          </a:prstGeom>
          <a:noFill/>
        </p:spPr>
        <p:txBody>
          <a:bodyPr wrap="square" rtlCol="0">
            <a:spAutoFit/>
          </a:bodyPr>
          <a:lstStyle/>
          <a:p>
            <a:pPr algn="just"/>
            <a:r>
              <a:rPr lang="nl-NL" sz="2400" dirty="0">
                <a:latin typeface="Cambria" panose="02040503050406030204" pitchFamily="18" charset="0"/>
                <a:ea typeface="Cambria" panose="02040503050406030204" pitchFamily="18" charset="0"/>
              </a:rPr>
              <a:t>Mẹ cùng Mai và Mi vào một siêu thị bán lẻ. Đến gian hàng thiếu nhi thấy có bảng ghi: “Nhân ngày Quốc tế Thiếu nhi 1 - 6, giảm giá 15% tất cả các mặt hàng.”. Mẹ đã mua cho Mai một ba lô học sinh có ghi giá 250 000 đồng và mua cho Mi một con thú bông rất đẹp có ghi giá 120 000 đồng. Em hãy tính xem ba lô và con thú bông, mỗi loại được giảm giá bao nhiêu tiền?</a:t>
            </a:r>
            <a:endParaRPr lang="en-US" sz="24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 xmlns:a16="http://schemas.microsoft.com/office/drawing/2014/main" id="{4454BB69-176B-F62C-7A49-162F9AED31C4}"/>
              </a:ext>
            </a:extLst>
          </p:cNvPr>
          <p:cNvPicPr>
            <a:picLocks noChangeAspect="1"/>
          </p:cNvPicPr>
          <p:nvPr/>
        </p:nvPicPr>
        <p:blipFill rotWithShape="1">
          <a:blip r:embed="rId2"/>
          <a:srcRect l="49201" t="23229"/>
          <a:stretch/>
        </p:blipFill>
        <p:spPr bwMode="auto">
          <a:xfrm>
            <a:off x="8132621" y="2450951"/>
            <a:ext cx="3650451" cy="3109875"/>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 xmlns:a16="http://schemas.microsoft.com/office/drawing/2014/main" id="{0F8B8201-7BF0-F647-5BCB-5E4A788410E2}"/>
              </a:ext>
            </a:extLst>
          </p:cNvPr>
          <p:cNvSpPr txBox="1"/>
          <p:nvPr/>
        </p:nvSpPr>
        <p:spPr>
          <a:xfrm>
            <a:off x="595423" y="3030279"/>
            <a:ext cx="7485321" cy="3023200"/>
          </a:xfrm>
          <a:prstGeom prst="rect">
            <a:avLst/>
          </a:prstGeom>
          <a:noFill/>
        </p:spPr>
        <p:txBody>
          <a:bodyPr wrap="square" rtlCol="0">
            <a:spAutoFit/>
          </a:bodyPr>
          <a:lstStyle/>
          <a:p>
            <a:pPr marL="0" marR="0" algn="ctr">
              <a:lnSpc>
                <a:spcPct val="115000"/>
              </a:lnSpc>
              <a:spcBef>
                <a:spcPts val="0"/>
              </a:spcBef>
              <a:spcAft>
                <a:spcPts val="0"/>
              </a:spcAft>
            </a:pPr>
            <a:r>
              <a:rPr lang="nl-NL" sz="2800" b="1" dirty="0">
                <a:solidFill>
                  <a:srgbClr val="FF0000"/>
                </a:solidFill>
                <a:effectLst/>
                <a:latin typeface="Cambria" panose="02040503050406030204" pitchFamily="18" charset="0"/>
                <a:ea typeface="Cambria" panose="02040503050406030204" pitchFamily="18" charset="0"/>
              </a:rPr>
              <a:t>Bài giải:</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Mỗi chiếc ba lô giảm số tiền là:</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(250 000 x 15) : 100 = 37 500 ( đồng)</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Mỗi con thú bông được giảm số tiền là:</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(120 000 x 15) 100 = 18 000( đồng)</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Đáp số: 37 500 đồng; 18 000 đồng.</a:t>
            </a:r>
            <a:endParaRPr lang="en-US" sz="28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9820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wipe(down)">
                                      <p:cBhvr>
                                        <p:cTn id="18" dur="500"/>
                                        <p:tgtEl>
                                          <p:spTgt spid="8">
                                            <p:txEl>
                                              <p:pRg st="0" end="0"/>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wipe(down)">
                                      <p:cBhvr>
                                        <p:cTn id="21" dur="500"/>
                                        <p:tgtEl>
                                          <p:spTgt spid="8">
                                            <p:txEl>
                                              <p:pRg st="1" end="1"/>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wipe(down)">
                                      <p:cBhvr>
                                        <p:cTn id="24" dur="500"/>
                                        <p:tgtEl>
                                          <p:spTgt spid="8">
                                            <p:txEl>
                                              <p:pRg st="2" end="2"/>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wipe(down)">
                                      <p:cBhvr>
                                        <p:cTn id="27" dur="500"/>
                                        <p:tgtEl>
                                          <p:spTgt spid="8">
                                            <p:txEl>
                                              <p:pRg st="3" end="3"/>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Effect transition="in" filter="wipe(down)">
                                      <p:cBhvr>
                                        <p:cTn id="30" dur="500"/>
                                        <p:tgtEl>
                                          <p:spTgt spid="8">
                                            <p:txEl>
                                              <p:pRg st="4" end="4"/>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animEffect transition="in" filter="wipe(down)">
                                      <p:cBhvr>
                                        <p:cTn id="33"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 xmlns:a16="http://schemas.microsoft.com/office/drawing/2014/main"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 xmlns:a16="http://schemas.microsoft.com/office/drawing/2014/main" id="{16C8D7C2-DD85-4774-B00B-67DC399E4999}"/>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8077200" y="1981200"/>
            <a:ext cx="4245656" cy="4507142"/>
          </a:xfrm>
          <a:prstGeom prst="rect">
            <a:avLst/>
          </a:prstGeom>
        </p:spPr>
      </p:pic>
      <p:pic>
        <p:nvPicPr>
          <p:cNvPr id="6" name="Picture 5">
            <a:extLst>
              <a:ext uri="{FF2B5EF4-FFF2-40B4-BE49-F238E27FC236}">
                <a16:creationId xmlns="" xmlns:a16="http://schemas.microsoft.com/office/drawing/2014/main"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pic>
        <p:nvPicPr>
          <p:cNvPr id="8" name="Picture 7">
            <a:extLst>
              <a:ext uri="{FF2B5EF4-FFF2-40B4-BE49-F238E27FC236}">
                <a16:creationId xmlns="" xmlns:a16="http://schemas.microsoft.com/office/drawing/2014/main" id="{6B5078F7-EF9C-18FC-03A3-EDF0D6D42D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2595" y="1809848"/>
            <a:ext cx="12192000" cy="2940592"/>
          </a:xfrm>
          <a:prstGeom prst="rect">
            <a:avLst/>
          </a:prstGeom>
        </p:spPr>
      </p:pic>
    </p:spTree>
    <p:extLst>
      <p:ext uri="{BB962C8B-B14F-4D97-AF65-F5344CB8AC3E}">
        <p14:creationId xmlns:p14="http://schemas.microsoft.com/office/powerpoint/2010/main" val="364565961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artoon of a child holding a pencil and a notebook&#10;&#10;Description automatically generated">
            <a:extLst>
              <a:ext uri="{FF2B5EF4-FFF2-40B4-BE49-F238E27FC236}">
                <a16:creationId xmlns="" xmlns:a16="http://schemas.microsoft.com/office/drawing/2014/main" id="{C5C07D45-6B6F-60D1-1A9A-2A84128A8CE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295497" y="2626242"/>
            <a:ext cx="3521490" cy="4231758"/>
          </a:xfrm>
          <a:prstGeom prst="rect">
            <a:avLst/>
          </a:prstGeom>
        </p:spPr>
      </p:pic>
      <p:pic>
        <p:nvPicPr>
          <p:cNvPr id="12" name="Picture 11">
            <a:extLst>
              <a:ext uri="{FF2B5EF4-FFF2-40B4-BE49-F238E27FC236}">
                <a16:creationId xmlns="" xmlns:a16="http://schemas.microsoft.com/office/drawing/2014/main" id="{5ACD0D88-E5D8-042E-FA41-2281726A9556}"/>
              </a:ext>
            </a:extLst>
          </p:cNvPr>
          <p:cNvPicPr>
            <a:picLocks noChangeAspect="1"/>
          </p:cNvPicPr>
          <p:nvPr/>
        </p:nvPicPr>
        <p:blipFill>
          <a:blip r:embed="rId3"/>
          <a:stretch>
            <a:fillRect/>
          </a:stretch>
        </p:blipFill>
        <p:spPr>
          <a:xfrm>
            <a:off x="1204488" y="725784"/>
            <a:ext cx="7443861" cy="1493649"/>
          </a:xfrm>
          <a:prstGeom prst="rect">
            <a:avLst/>
          </a:prstGeom>
        </p:spPr>
      </p:pic>
      <p:sp>
        <p:nvSpPr>
          <p:cNvPr id="13" name="Rounded Rectangle 2">
            <a:extLst>
              <a:ext uri="{FF2B5EF4-FFF2-40B4-BE49-F238E27FC236}">
                <a16:creationId xmlns="" xmlns:a16="http://schemas.microsoft.com/office/drawing/2014/main" id="{2BDD2D54-C3BF-A2AE-B660-81A841778316}"/>
              </a:ext>
            </a:extLst>
          </p:cNvPr>
          <p:cNvSpPr/>
          <p:nvPr/>
        </p:nvSpPr>
        <p:spPr>
          <a:xfrm>
            <a:off x="765544" y="2530548"/>
            <a:ext cx="7260265" cy="4050331"/>
          </a:xfrm>
          <a:prstGeom prst="roundRect">
            <a:avLst/>
          </a:prstGeom>
          <a:solidFill>
            <a:schemeClr val="accent6">
              <a:lumMod val="20000"/>
              <a:lumOff val="80000"/>
            </a:schemeClr>
          </a:solidFill>
          <a:ln w="28575">
            <a:solidFill>
              <a:schemeClr val="accent4">
                <a:lumMod val="50000"/>
              </a:schemeClr>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 xmlns:a16="http://schemas.microsoft.com/office/drawing/2014/main" id="{29A6D39E-C255-27ED-A300-3C3C17AF0228}"/>
              </a:ext>
            </a:extLst>
          </p:cNvPr>
          <p:cNvSpPr txBox="1"/>
          <p:nvPr/>
        </p:nvSpPr>
        <p:spPr>
          <a:xfrm>
            <a:off x="1190847" y="2806995"/>
            <a:ext cx="6485860" cy="707886"/>
          </a:xfrm>
          <a:prstGeom prst="rect">
            <a:avLst/>
          </a:prstGeom>
          <a:noFill/>
        </p:spPr>
        <p:txBody>
          <a:bodyPr wrap="square" rtlCol="0">
            <a:spAutoFit/>
          </a:bodyPr>
          <a:lstStyle/>
          <a:p>
            <a:r>
              <a:rPr lang="en-US" sz="4000" dirty="0" err="1">
                <a:latin typeface="Cambria" panose="02040503050406030204" pitchFamily="18" charset="0"/>
                <a:ea typeface="Cambria" panose="02040503050406030204" pitchFamily="18" charset="0"/>
              </a:rPr>
              <a:t>Tôi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cần</a:t>
            </a:r>
            <a:r>
              <a:rPr lang="en-US" sz="4000" dirty="0">
                <a:latin typeface="Cambria" panose="02040503050406030204" pitchFamily="18" charset="0"/>
                <a:ea typeface="Cambria" panose="02040503050406030204" pitchFamily="18" charset="0"/>
              </a:rPr>
              <a:t> 20% </a:t>
            </a:r>
            <a:r>
              <a:rPr lang="en-US" sz="4000" dirty="0" err="1">
                <a:latin typeface="Cambria" panose="02040503050406030204" pitchFamily="18" charset="0"/>
                <a:ea typeface="Cambria" panose="02040503050406030204" pitchFamily="18" charset="0"/>
              </a:rPr>
              <a:t>số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học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sinh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tổ</a:t>
            </a:r>
            <a:r>
              <a:rPr lang="en-US" sz="4000" dirty="0">
                <a:latin typeface="Cambria" panose="02040503050406030204" pitchFamily="18" charset="0"/>
                <a:ea typeface="Cambria" panose="02040503050406030204" pitchFamily="18" charset="0"/>
              </a:rPr>
              <a:t> 1. </a:t>
            </a:r>
          </a:p>
        </p:txBody>
      </p:sp>
      <p:sp>
        <p:nvSpPr>
          <p:cNvPr id="15" name="TextBox 14">
            <a:extLst>
              <a:ext uri="{FF2B5EF4-FFF2-40B4-BE49-F238E27FC236}">
                <a16:creationId xmlns="" xmlns:a16="http://schemas.microsoft.com/office/drawing/2014/main" id="{44561DA9-4CE2-7504-8751-DDACC0789BFD}"/>
              </a:ext>
            </a:extLst>
          </p:cNvPr>
          <p:cNvSpPr txBox="1"/>
          <p:nvPr/>
        </p:nvSpPr>
        <p:spPr>
          <a:xfrm>
            <a:off x="1244009" y="3700130"/>
            <a:ext cx="6485860"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Tôi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cần</a:t>
            </a:r>
            <a:r>
              <a:rPr lang="en-US" sz="3200" dirty="0">
                <a:latin typeface="Cambria" panose="02040503050406030204" pitchFamily="18" charset="0"/>
                <a:ea typeface="Cambria" panose="02040503050406030204" pitchFamily="18" charset="0"/>
              </a:rPr>
              <a:t> 10 %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cặp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sách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tổ</a:t>
            </a:r>
            <a:r>
              <a:rPr lang="en-US" sz="3200" dirty="0">
                <a:latin typeface="Cambria" panose="02040503050406030204" pitchFamily="18" charset="0"/>
                <a:ea typeface="Cambria" panose="02040503050406030204" pitchFamily="18" charset="0"/>
              </a:rPr>
              <a:t> 2.</a:t>
            </a:r>
          </a:p>
        </p:txBody>
      </p:sp>
      <p:sp>
        <p:nvSpPr>
          <p:cNvPr id="16" name="TextBox 15">
            <a:extLst>
              <a:ext uri="{FF2B5EF4-FFF2-40B4-BE49-F238E27FC236}">
                <a16:creationId xmlns="" xmlns:a16="http://schemas.microsoft.com/office/drawing/2014/main" id="{5CA5D39E-751E-447B-0434-86CA538A8745}"/>
              </a:ext>
            </a:extLst>
          </p:cNvPr>
          <p:cNvSpPr txBox="1"/>
          <p:nvPr/>
        </p:nvSpPr>
        <p:spPr>
          <a:xfrm>
            <a:off x="1286540" y="4444410"/>
            <a:ext cx="6485860" cy="1077218"/>
          </a:xfrm>
          <a:prstGeom prst="rect">
            <a:avLst/>
          </a:prstGeom>
          <a:noFill/>
        </p:spPr>
        <p:txBody>
          <a:bodyPr wrap="square" rtlCol="0">
            <a:spAutoFit/>
          </a:bodyPr>
          <a:lstStyle/>
          <a:p>
            <a:pPr algn="just"/>
            <a:r>
              <a:rPr lang="en-US" sz="3200">
                <a:latin typeface="Cambria" panose="02040503050406030204" pitchFamily="18" charset="0"/>
                <a:ea typeface="Cambria" panose="02040503050406030204" pitchFamily="18" charset="0"/>
              </a:rPr>
              <a:t>Tôi cần 50% số quyển sách Toán lớp 5 của tổ 3.</a:t>
            </a:r>
            <a:endParaRPr lang="en-US" sz="32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 xmlns:a16="http://schemas.microsoft.com/office/drawing/2014/main" id="{15AE9988-45BE-96D8-BB31-C1B5160EC2B8}"/>
              </a:ext>
            </a:extLst>
          </p:cNvPr>
          <p:cNvSpPr txBox="1"/>
          <p:nvPr/>
        </p:nvSpPr>
        <p:spPr>
          <a:xfrm>
            <a:off x="1286540" y="5667154"/>
            <a:ext cx="6485860" cy="584775"/>
          </a:xfrm>
          <a:prstGeom prst="rect">
            <a:avLst/>
          </a:prstGeom>
          <a:noFill/>
        </p:spPr>
        <p:txBody>
          <a:bodyPr wrap="square" rtlCol="0">
            <a:spAutoFit/>
          </a:bodyPr>
          <a:lstStyle/>
          <a:p>
            <a:pPr algn="just"/>
            <a:r>
              <a:rPr lang="en-US" sz="3200">
                <a:latin typeface="Cambria" panose="02040503050406030204" pitchFamily="18" charset="0"/>
                <a:ea typeface="Cambria" panose="02040503050406030204" pitchFamily="18" charset="0"/>
              </a:rPr>
              <a:t>Tôi cần 60 % số hộp bút của tổ 4.</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8811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wipe(down)">
                                      <p:cBhvr>
                                        <p:cTn id="15" dur="500"/>
                                        <p:tgtEl>
                                          <p:spTgt spid="1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5">
                                            <p:txEl>
                                              <p:pRg st="0" end="0"/>
                                            </p:txEl>
                                          </p:spTgt>
                                        </p:tgtEl>
                                        <p:attrNameLst>
                                          <p:attrName>style.visibility</p:attrName>
                                        </p:attrNameLst>
                                      </p:cBhvr>
                                      <p:to>
                                        <p:strVal val="visible"/>
                                      </p:to>
                                    </p:set>
                                    <p:animEffect transition="in" filter="wipe(down)">
                                      <p:cBhvr>
                                        <p:cTn id="20" dur="500"/>
                                        <p:tgtEl>
                                          <p:spTgt spid="1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wipe(down)">
                                      <p:cBhvr>
                                        <p:cTn id="25" dur="500"/>
                                        <p:tgtEl>
                                          <p:spTgt spid="1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wipe(down)">
                                      <p:cBhvr>
                                        <p:cTn id="3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546E2379-DAF8-E05A-0248-5D5D2109322B}"/>
              </a:ext>
            </a:extLst>
          </p:cNvPr>
          <p:cNvPicPr>
            <a:picLocks noChangeAspect="1"/>
          </p:cNvPicPr>
          <p:nvPr/>
        </p:nvPicPr>
        <p:blipFill>
          <a:blip r:embed="rId2"/>
          <a:stretch>
            <a:fillRect/>
          </a:stretch>
        </p:blipFill>
        <p:spPr>
          <a:xfrm>
            <a:off x="2925693" y="773247"/>
            <a:ext cx="7297544" cy="2164268"/>
          </a:xfrm>
          <a:prstGeom prst="rect">
            <a:avLst/>
          </a:prstGeom>
        </p:spPr>
      </p:pic>
    </p:spTree>
    <p:extLst>
      <p:ext uri="{BB962C8B-B14F-4D97-AF65-F5344CB8AC3E}">
        <p14:creationId xmlns:p14="http://schemas.microsoft.com/office/powerpoint/2010/main" val="20606845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 xmlns:a16="http://schemas.microsoft.com/office/drawing/2014/main"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 xmlns:a16="http://schemas.microsoft.com/office/drawing/2014/main" id="{16C8D7C2-DD85-4774-B00B-67DC399E4999}"/>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8077200" y="1981200"/>
            <a:ext cx="4245656" cy="4507142"/>
          </a:xfrm>
          <a:prstGeom prst="rect">
            <a:avLst/>
          </a:prstGeom>
        </p:spPr>
      </p:pic>
      <p:pic>
        <p:nvPicPr>
          <p:cNvPr id="6" name="Picture 5">
            <a:extLst>
              <a:ext uri="{FF2B5EF4-FFF2-40B4-BE49-F238E27FC236}">
                <a16:creationId xmlns="" xmlns:a16="http://schemas.microsoft.com/office/drawing/2014/main"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pic>
        <p:nvPicPr>
          <p:cNvPr id="7" name="Picture 6">
            <a:extLst>
              <a:ext uri="{FF2B5EF4-FFF2-40B4-BE49-F238E27FC236}">
                <a16:creationId xmlns="" xmlns:a16="http://schemas.microsoft.com/office/drawing/2014/main" id="{CCE09AEE-8350-762A-AC7B-4D7328DBB3DF}"/>
              </a:ext>
            </a:extLst>
          </p:cNvPr>
          <p:cNvPicPr>
            <a:picLocks noChangeAspect="1"/>
          </p:cNvPicPr>
          <p:nvPr/>
        </p:nvPicPr>
        <p:blipFill>
          <a:blip r:embed="rId7"/>
          <a:stretch>
            <a:fillRect/>
          </a:stretch>
        </p:blipFill>
        <p:spPr>
          <a:xfrm>
            <a:off x="578580" y="1965321"/>
            <a:ext cx="7608467" cy="2591025"/>
          </a:xfrm>
          <a:prstGeom prst="rect">
            <a:avLst/>
          </a:prstGeom>
        </p:spPr>
      </p:pic>
      <p:pic>
        <p:nvPicPr>
          <p:cNvPr id="12" name="Picture 11">
            <a:extLst>
              <a:ext uri="{FF2B5EF4-FFF2-40B4-BE49-F238E27FC236}">
                <a16:creationId xmlns="" xmlns:a16="http://schemas.microsoft.com/office/drawing/2014/main" id="{622C8ED1-3383-49F9-A729-457B2774959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281707951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605" r="-1605"/>
            </a:stretch>
          </a:blipFill>
        </p:spPr>
        <p:txBody>
          <a:bodyPr/>
          <a:lstStyle/>
          <a:p>
            <a:pPr defTabSz="609630"/>
            <a:endParaRPr lang="en-US" sz="1200">
              <a:solidFill>
                <a:prstClr val="black"/>
              </a:solidFill>
              <a:latin typeface="Calibri"/>
            </a:endParaRPr>
          </a:p>
        </p:txBody>
      </p:sp>
      <p:pic>
        <p:nvPicPr>
          <p:cNvPr id="3" name="Picture 3"/>
          <p:cNvPicPr>
            <a:picLocks noChangeAspect="1"/>
          </p:cNvPicPr>
          <p:nvPr/>
        </p:nvPicPr>
        <p:blipFill>
          <a:blip r:embed="rId5"/>
          <a:srcRect/>
          <a:stretch>
            <a:fillRect/>
          </a:stretch>
        </p:blipFill>
        <p:spPr>
          <a:xfrm>
            <a:off x="6128065" y="1039759"/>
            <a:ext cx="5775158" cy="5486400"/>
          </a:xfrm>
          <a:prstGeom prst="rect">
            <a:avLst/>
          </a:prstGeom>
        </p:spPr>
      </p:pic>
      <p:pic>
        <p:nvPicPr>
          <p:cNvPr id="4" name="Picture 4"/>
          <p:cNvPicPr>
            <a:picLocks noChangeAspect="1"/>
          </p:cNvPicPr>
          <p:nvPr/>
        </p:nvPicPr>
        <p:blipFill>
          <a:blip r:embed="rId5"/>
          <a:srcRect/>
          <a:stretch>
            <a:fillRect/>
          </a:stretch>
        </p:blipFill>
        <p:spPr>
          <a:xfrm>
            <a:off x="685800" y="1039759"/>
            <a:ext cx="5775158" cy="5486400"/>
          </a:xfrm>
          <a:prstGeom prst="rect">
            <a:avLst/>
          </a:prstGeom>
        </p:spPr>
      </p:pic>
      <p:sp>
        <p:nvSpPr>
          <p:cNvPr id="7" name="Freeform 2">
            <a:extLst>
              <a:ext uri="{FF2B5EF4-FFF2-40B4-BE49-F238E27FC236}">
                <a16:creationId xmlns="" xmlns:a16="http://schemas.microsoft.com/office/drawing/2014/main" id="{20EADD6B-D326-414A-E392-058D5C59FE45}"/>
              </a:ext>
            </a:extLst>
          </p:cNvPr>
          <p:cNvSpPr/>
          <p:nvPr/>
        </p:nvSpPr>
        <p:spPr>
          <a:xfrm>
            <a:off x="3606800" y="26670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pic>
        <p:nvPicPr>
          <p:cNvPr id="8" name="Picture 2">
            <a:extLst>
              <a:ext uri="{FF2B5EF4-FFF2-40B4-BE49-F238E27FC236}">
                <a16:creationId xmlns="" xmlns:a16="http://schemas.microsoft.com/office/drawing/2014/main" id="{7DCC5236-6A99-785F-2EFC-5F19F708D21C}"/>
              </a:ext>
            </a:extLst>
          </p:cNvPr>
          <p:cNvPicPr>
            <a:picLocks noChangeAspect="1"/>
          </p:cNvPicPr>
          <p:nvPr/>
        </p:nvPicPr>
        <p:blipFill>
          <a:blip r:embed="rId8"/>
          <a:srcRect/>
          <a:stretch>
            <a:fillRect/>
          </a:stretch>
        </p:blipFill>
        <p:spPr>
          <a:xfrm>
            <a:off x="4419600" y="2209800"/>
            <a:ext cx="5294376" cy="5486400"/>
          </a:xfrm>
          <a:prstGeom prst="rect">
            <a:avLst/>
          </a:prstGeom>
        </p:spPr>
      </p:pic>
      <p:pic>
        <p:nvPicPr>
          <p:cNvPr id="9" name="Picture 2">
            <a:extLst>
              <a:ext uri="{FF2B5EF4-FFF2-40B4-BE49-F238E27FC236}">
                <a16:creationId xmlns="" xmlns:a16="http://schemas.microsoft.com/office/drawing/2014/main" id="{831D6589-16F8-9838-C0F8-C43B8BF4E31E}"/>
              </a:ext>
            </a:extLst>
          </p:cNvPr>
          <p:cNvPicPr>
            <a:picLocks noChangeAspect="1"/>
          </p:cNvPicPr>
          <p:nvPr/>
        </p:nvPicPr>
        <p:blipFill>
          <a:blip r:embed="rId8"/>
          <a:srcRect/>
          <a:stretch>
            <a:fillRect/>
          </a:stretch>
        </p:blipFill>
        <p:spPr>
          <a:xfrm>
            <a:off x="4521200" y="2311400"/>
            <a:ext cx="5294376" cy="5486400"/>
          </a:xfrm>
          <a:prstGeom prst="rect">
            <a:avLst/>
          </a:prstGeom>
        </p:spPr>
      </p:pic>
      <p:pic>
        <p:nvPicPr>
          <p:cNvPr id="10" name="Picture 2">
            <a:extLst>
              <a:ext uri="{FF2B5EF4-FFF2-40B4-BE49-F238E27FC236}">
                <a16:creationId xmlns="" xmlns:a16="http://schemas.microsoft.com/office/drawing/2014/main" id="{0690EAB7-870F-53F5-E917-266669A074C9}"/>
              </a:ext>
            </a:extLst>
          </p:cNvPr>
          <p:cNvPicPr>
            <a:picLocks noChangeAspect="1"/>
          </p:cNvPicPr>
          <p:nvPr/>
        </p:nvPicPr>
        <p:blipFill>
          <a:blip r:embed="rId8"/>
          <a:srcRect/>
          <a:stretch>
            <a:fillRect/>
          </a:stretch>
        </p:blipFill>
        <p:spPr>
          <a:xfrm>
            <a:off x="609600" y="2463800"/>
            <a:ext cx="5294376" cy="5486400"/>
          </a:xfrm>
          <a:prstGeom prst="rect">
            <a:avLst/>
          </a:prstGeom>
        </p:spPr>
      </p:pic>
      <p:pic>
        <p:nvPicPr>
          <p:cNvPr id="11" name="Picture 10">
            <a:extLst>
              <a:ext uri="{FF2B5EF4-FFF2-40B4-BE49-F238E27FC236}">
                <a16:creationId xmlns="" xmlns:a16="http://schemas.microsoft.com/office/drawing/2014/main" id="{7189A806-C5EE-7890-E3A8-5DFD40434E14}"/>
              </a:ext>
            </a:extLst>
          </p:cNvPr>
          <p:cNvPicPr>
            <a:picLocks noChangeAspect="1"/>
          </p:cNvPicPr>
          <p:nvPr/>
        </p:nvPicPr>
        <p:blipFill>
          <a:blip r:embed="rId9"/>
          <a:stretch>
            <a:fillRect/>
          </a:stretch>
        </p:blipFill>
        <p:spPr>
          <a:xfrm>
            <a:off x="152400" y="482600"/>
            <a:ext cx="10769600" cy="3885938"/>
          </a:xfrm>
          <a:prstGeom prst="rect">
            <a:avLst/>
          </a:prstGeom>
        </p:spPr>
      </p:pic>
      <p:pic>
        <p:nvPicPr>
          <p:cNvPr id="15" name="Tieng-chuong-chuong-trinh-rung-chuong-vang-www_tiengdong_com (1)">
            <a:hlinkClick r:id="" action="ppaction://media"/>
            <a:extLst>
              <a:ext uri="{FF2B5EF4-FFF2-40B4-BE49-F238E27FC236}">
                <a16:creationId xmlns="" xmlns:a16="http://schemas.microsoft.com/office/drawing/2014/main" id="{E438FD9B-662F-04E4-393E-5D3E7D69C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 y="482600"/>
            <a:ext cx="552345" cy="5523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15"/>
                                        </p:tgtEl>
                                      </p:cBhvr>
                                    </p:cmd>
                                  </p:childTnLst>
                                </p:cTn>
                              </p:par>
                              <p:par>
                                <p:cTn id="7" presetID="6" presetClass="emph" presetSubtype="0" repeatCount="indefinite" fill="hold" nodeType="withEffect">
                                  <p:stCondLst>
                                    <p:cond delay="0"/>
                                  </p:stCondLst>
                                  <p:childTnLst>
                                    <p:animScale>
                                      <p:cBhvr>
                                        <p:cTn id="8" dur="2000" fill="hold"/>
                                        <p:tgtEl>
                                          <p:spTgt spid="11"/>
                                        </p:tgtEl>
                                      </p:cBhvr>
                                      <p:by x="120000" y="120000"/>
                                    </p:animScale>
                                  </p:childTnLst>
                                </p:cTn>
                              </p:par>
                              <p:par>
                                <p:cTn id="9" presetID="32" presetClass="emph" presetSubtype="0" repeatCount="indefinite" fill="hold" nodeType="withEffect">
                                  <p:stCondLst>
                                    <p:cond delay="0"/>
                                  </p:stCondLst>
                                  <p:childTnLst>
                                    <p:animRot by="120000">
                                      <p:cBhvr>
                                        <p:cTn id="10" dur="75" fill="hold">
                                          <p:stCondLst>
                                            <p:cond delay="0"/>
                                          </p:stCondLst>
                                        </p:cTn>
                                        <p:tgtEl>
                                          <p:spTgt spid="7"/>
                                        </p:tgtEl>
                                        <p:attrNameLst>
                                          <p:attrName>r</p:attrName>
                                        </p:attrNameLst>
                                      </p:cBhvr>
                                    </p:animRot>
                                    <p:animRot by="-240000">
                                      <p:cBhvr>
                                        <p:cTn id="11" dur="150" fill="hold">
                                          <p:stCondLst>
                                            <p:cond delay="150"/>
                                          </p:stCondLst>
                                        </p:cTn>
                                        <p:tgtEl>
                                          <p:spTgt spid="7"/>
                                        </p:tgtEl>
                                        <p:attrNameLst>
                                          <p:attrName>r</p:attrName>
                                        </p:attrNameLst>
                                      </p:cBhvr>
                                    </p:animRot>
                                    <p:animRot by="240000">
                                      <p:cBhvr>
                                        <p:cTn id="12" dur="150" fill="hold">
                                          <p:stCondLst>
                                            <p:cond delay="300"/>
                                          </p:stCondLst>
                                        </p:cTn>
                                        <p:tgtEl>
                                          <p:spTgt spid="7"/>
                                        </p:tgtEl>
                                        <p:attrNameLst>
                                          <p:attrName>r</p:attrName>
                                        </p:attrNameLst>
                                      </p:cBhvr>
                                    </p:animRot>
                                    <p:animRot by="-240000">
                                      <p:cBhvr>
                                        <p:cTn id="13" dur="150" fill="hold">
                                          <p:stCondLst>
                                            <p:cond delay="450"/>
                                          </p:stCondLst>
                                        </p:cTn>
                                        <p:tgtEl>
                                          <p:spTgt spid="7"/>
                                        </p:tgtEl>
                                        <p:attrNameLst>
                                          <p:attrName>r</p:attrName>
                                        </p:attrNameLst>
                                      </p:cBhvr>
                                    </p:animRot>
                                    <p:animRot by="120000">
                                      <p:cBhvr>
                                        <p:cTn id="14"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 xmlns:a16="http://schemas.microsoft.com/office/drawing/2014/main" id="{78CD4E91-7596-B8B7-A249-12A315743A99}"/>
              </a:ext>
            </a:extLst>
          </p:cNvPr>
          <p:cNvSpPr txBox="1"/>
          <p:nvPr/>
        </p:nvSpPr>
        <p:spPr>
          <a:xfrm>
            <a:off x="2936240" y="1254760"/>
            <a:ext cx="6197600" cy="1641731"/>
          </a:xfrm>
          <a:prstGeom prst="rect">
            <a:avLst/>
          </a:prstGeom>
          <a:noFill/>
        </p:spPr>
        <p:txBody>
          <a:bodyPr wrap="square" lIns="0" tIns="0" rIns="0" bIns="0" rtlCol="0">
            <a:spAutoFit/>
          </a:bodyPr>
          <a:lstStyle/>
          <a:p>
            <a:pPr algn="ctr" defTabSz="609630">
              <a:defRPr/>
            </a:pPr>
            <a:r>
              <a:rPr lang="fr-FR" sz="5334" dirty="0" err="1">
                <a:solidFill>
                  <a:srgbClr val="15F4FD"/>
                </a:solidFill>
                <a:latin typeface="Cambria" panose="02040503050406030204" pitchFamily="18" charset="0"/>
                <a:ea typeface="Cambria" panose="02040503050406030204" pitchFamily="18" charset="0"/>
              </a:rPr>
              <a:t>Tỉ</a:t>
            </a:r>
            <a:r>
              <a:rPr lang="fr-FR" sz="5334" dirty="0">
                <a:solidFill>
                  <a:srgbClr val="15F4FD"/>
                </a:solidFill>
                <a:latin typeface="Cambria" panose="02040503050406030204" pitchFamily="18" charset="0"/>
                <a:ea typeface="Cambria" panose="02040503050406030204" pitchFamily="18" charset="0"/>
              </a:rPr>
              <a:t> </a:t>
            </a:r>
            <a:r>
              <a:rPr lang="fr-FR" sz="5334" dirty="0" err="1">
                <a:solidFill>
                  <a:srgbClr val="15F4FD"/>
                </a:solidFill>
                <a:latin typeface="Cambria" panose="02040503050406030204" pitchFamily="18" charset="0"/>
                <a:ea typeface="Cambria" panose="02040503050406030204" pitchFamily="18" charset="0"/>
              </a:rPr>
              <a:t>số</a:t>
            </a:r>
            <a:r>
              <a:rPr lang="fr-FR" sz="5334" dirty="0">
                <a:solidFill>
                  <a:srgbClr val="15F4FD"/>
                </a:solidFill>
                <a:latin typeface="Cambria" panose="02040503050406030204" pitchFamily="18" charset="0"/>
                <a:ea typeface="Cambria" panose="02040503050406030204" pitchFamily="18" charset="0"/>
              </a:rPr>
              <a:t> % </a:t>
            </a:r>
            <a:r>
              <a:rPr lang="fr-FR" sz="5334" dirty="0" err="1">
                <a:solidFill>
                  <a:srgbClr val="15F4FD"/>
                </a:solidFill>
                <a:latin typeface="Cambria" panose="02040503050406030204" pitchFamily="18" charset="0"/>
                <a:ea typeface="Cambria" panose="02040503050406030204" pitchFamily="18" charset="0"/>
              </a:rPr>
              <a:t>của</a:t>
            </a:r>
            <a:r>
              <a:rPr lang="fr-FR" sz="5334" dirty="0">
                <a:solidFill>
                  <a:srgbClr val="15F4FD"/>
                </a:solidFill>
                <a:latin typeface="Cambria" panose="02040503050406030204" pitchFamily="18" charset="0"/>
                <a:ea typeface="Cambria" panose="02040503050406030204" pitchFamily="18" charset="0"/>
              </a:rPr>
              <a:t> 45 </a:t>
            </a:r>
            <a:r>
              <a:rPr lang="fr-FR" sz="5334" dirty="0" err="1">
                <a:solidFill>
                  <a:srgbClr val="15F4FD"/>
                </a:solidFill>
                <a:latin typeface="Cambria" panose="02040503050406030204" pitchFamily="18" charset="0"/>
                <a:ea typeface="Cambria" panose="02040503050406030204" pitchFamily="18" charset="0"/>
              </a:rPr>
              <a:t>và</a:t>
            </a:r>
            <a:r>
              <a:rPr lang="fr-FR" sz="5334" dirty="0">
                <a:solidFill>
                  <a:srgbClr val="15F4FD"/>
                </a:solidFill>
                <a:latin typeface="Cambria" panose="02040503050406030204" pitchFamily="18" charset="0"/>
                <a:ea typeface="Cambria" panose="02040503050406030204" pitchFamily="18" charset="0"/>
              </a:rPr>
              <a:t> 50  là: </a:t>
            </a:r>
            <a:endParaRPr lang="en-US" sz="5334" dirty="0">
              <a:solidFill>
                <a:srgbClr val="15F4FD"/>
              </a:solidFill>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 xmlns:a16="http://schemas.microsoft.com/office/drawing/2014/main"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70 %</a:t>
              </a:r>
            </a:p>
          </p:txBody>
        </p:sp>
      </p:grpSp>
      <p:grpSp>
        <p:nvGrpSpPr>
          <p:cNvPr id="14" name="Group 13">
            <a:extLst>
              <a:ext uri="{FF2B5EF4-FFF2-40B4-BE49-F238E27FC236}">
                <a16:creationId xmlns=""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 xmlns:a16="http://schemas.microsoft.com/office/drawing/2014/main"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50 %</a:t>
              </a:r>
            </a:p>
          </p:txBody>
        </p:sp>
      </p:grpSp>
      <p:grpSp>
        <p:nvGrpSpPr>
          <p:cNvPr id="17" name="Group 16">
            <a:extLst>
              <a:ext uri="{FF2B5EF4-FFF2-40B4-BE49-F238E27FC236}">
                <a16:creationId xmlns=""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 xmlns:a16="http://schemas.microsoft.com/office/drawing/2014/main"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80 %</a:t>
              </a:r>
            </a:p>
          </p:txBody>
        </p:sp>
      </p:grpSp>
      <p:sp>
        <p:nvSpPr>
          <p:cNvPr id="23" name="Freeform 2">
            <a:extLst>
              <a:ext uri="{FF2B5EF4-FFF2-40B4-BE49-F238E27FC236}">
                <a16:creationId xmlns=""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 xmlns:a16="http://schemas.microsoft.com/office/drawing/2014/main" id="{F37299F3-DD02-54B1-6BB4-91C46DB4BBE5}"/>
              </a:ext>
            </a:extLst>
          </p:cNvPr>
          <p:cNvGrpSpPr/>
          <p:nvPr/>
        </p:nvGrpSpPr>
        <p:grpSpPr>
          <a:xfrm>
            <a:off x="7416800" y="5308600"/>
            <a:ext cx="3302000" cy="1270000"/>
            <a:chOff x="1773821" y="3053257"/>
            <a:chExt cx="4038600" cy="1368075"/>
          </a:xfrm>
        </p:grpSpPr>
        <p:sp>
          <p:nvSpPr>
            <p:cNvPr id="25" name="Freeform 3">
              <a:extLst>
                <a:ext uri="{FF2B5EF4-FFF2-40B4-BE49-F238E27FC236}">
                  <a16:creationId xmlns=""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 xmlns:a16="http://schemas.microsoft.com/office/drawing/2014/main"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90 %</a:t>
              </a:r>
            </a:p>
          </p:txBody>
        </p:sp>
      </p:grpSp>
      <p:pic>
        <p:nvPicPr>
          <p:cNvPr id="27" name="y2mate.com - Incorrect sound effect">
            <a:hlinkClick r:id="" action="ppaction://media"/>
            <a:extLst>
              <a:ext uri="{FF2B5EF4-FFF2-40B4-BE49-F238E27FC236}">
                <a16:creationId xmlns=""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2705" t="-10871" b="-10777"/>
            </a:stretch>
          </a:blipFill>
        </p:spPr>
        <p:txBody>
          <a:bodyPr/>
          <a:lstStyle/>
          <a:p>
            <a:pPr defTabSz="609630"/>
            <a:endParaRPr lang="en-US" sz="1200">
              <a:solidFill>
                <a:prstClr val="black"/>
              </a:solidFill>
              <a:latin typeface="Calibri"/>
            </a:endParaRPr>
          </a:p>
        </p:txBody>
      </p:sp>
      <p:sp>
        <p:nvSpPr>
          <p:cNvPr id="32" name="Freeform 2">
            <a:extLst>
              <a:ext uri="{FF2B5EF4-FFF2-40B4-BE49-F238E27FC236}">
                <a16:creationId xmlns="" xmlns:a16="http://schemas.microsoft.com/office/drawing/2014/main" id="{A0C1278A-10CF-4F4F-1ADC-FC28274E670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33" name="Freeform 4">
            <a:extLst>
              <a:ext uri="{FF2B5EF4-FFF2-40B4-BE49-F238E27FC236}">
                <a16:creationId xmlns="" xmlns:a16="http://schemas.microsoft.com/office/drawing/2014/main" id="{865E1952-11BF-4BEF-FC13-ED774E21F8E2}"/>
              </a:ext>
            </a:extLst>
          </p:cNvPr>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34" name="Freeform 5">
            <a:extLst>
              <a:ext uri="{FF2B5EF4-FFF2-40B4-BE49-F238E27FC236}">
                <a16:creationId xmlns="" xmlns:a16="http://schemas.microsoft.com/office/drawing/2014/main" id="{D0D95A67-FB00-D6F1-7CC1-5DF70C5D6931}"/>
              </a:ext>
            </a:extLst>
          </p:cNvPr>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35" name="Freeform 6">
            <a:extLst>
              <a:ext uri="{FF2B5EF4-FFF2-40B4-BE49-F238E27FC236}">
                <a16:creationId xmlns="" xmlns:a16="http://schemas.microsoft.com/office/drawing/2014/main" id="{DDB637FC-0CB1-158D-5561-4BFC13AB2EA0}"/>
              </a:ext>
            </a:extLst>
          </p:cNvPr>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mc:AlternateContent xmlns:mc="http://schemas.openxmlformats.org/markup-compatibility/2006" xmlns:a14="http://schemas.microsoft.com/office/drawing/2010/main">
        <mc:Choice Requires="a14">
          <p:sp>
            <p:nvSpPr>
              <p:cNvPr id="36" name="TextBox 35">
                <a:extLst>
                  <a:ext uri="{FF2B5EF4-FFF2-40B4-BE49-F238E27FC236}">
                    <a16:creationId xmlns="" xmlns:a16="http://schemas.microsoft.com/office/drawing/2014/main" id="{15EEE8F0-6FBB-B84E-8B0D-12DF3F990318}"/>
                  </a:ext>
                </a:extLst>
              </p:cNvPr>
              <p:cNvSpPr txBox="1"/>
              <p:nvPr/>
            </p:nvSpPr>
            <p:spPr>
              <a:xfrm>
                <a:off x="2946400" y="1600200"/>
                <a:ext cx="6197600" cy="1175130"/>
              </a:xfrm>
              <a:prstGeom prst="rect">
                <a:avLst/>
              </a:prstGeom>
              <a:noFill/>
            </p:spPr>
            <p:txBody>
              <a:bodyPr wrap="square" lIns="0" tIns="0" rIns="0" bIns="0" rtlCol="0">
                <a:spAutoFit/>
              </a:bodyPr>
              <a:lstStyle/>
              <a:p>
                <a:pPr algn="ctr" defTabSz="609630">
                  <a:defRPr/>
                </a:pPr>
                <a14:m>
                  <m:oMath xmlns:m="http://schemas.openxmlformats.org/officeDocument/2006/math">
                    <m:f>
                      <m:fPr>
                        <m:ctrlPr>
                          <a:rPr lang="nl-NL" sz="5400" i="1" smtClean="0">
                            <a:solidFill>
                              <a:schemeClr val="bg1"/>
                            </a:solidFill>
                            <a:latin typeface="Cambria Math" panose="02040503050406030204" pitchFamily="18" charset="0"/>
                          </a:rPr>
                        </m:ctrlPr>
                      </m:fPr>
                      <m:num>
                        <m:r>
                          <a:rPr lang="en-US" sz="5400" b="0" i="1" smtClean="0">
                            <a:solidFill>
                              <a:schemeClr val="bg1"/>
                            </a:solidFill>
                            <a:latin typeface="Cambria Math" panose="02040503050406030204" pitchFamily="18" charset="0"/>
                          </a:rPr>
                          <m:t>2</m:t>
                        </m:r>
                      </m:num>
                      <m:den>
                        <m:r>
                          <a:rPr lang="en-US" sz="5400" b="0" i="1" smtClean="0">
                            <a:solidFill>
                              <a:schemeClr val="bg1"/>
                            </a:solidFill>
                            <a:latin typeface="Cambria Math" panose="02040503050406030204" pitchFamily="18" charset="0"/>
                          </a:rPr>
                          <m:t>5</m:t>
                        </m:r>
                      </m:den>
                    </m:f>
                  </m:oMath>
                </a14:m>
                <a:r>
                  <a:rPr lang="nl-NL" sz="5400" dirty="0">
                    <a:solidFill>
                      <a:schemeClr val="bg1"/>
                    </a:solidFill>
                    <a:latin typeface="Cambria" panose="02040503050406030204" pitchFamily="18" charset="0"/>
                    <a:ea typeface="Cambria" panose="02040503050406030204" pitchFamily="18" charset="0"/>
                  </a:rPr>
                  <a:t> của 150 = …</a:t>
                </a:r>
                <a:endParaRPr lang="en-US" sz="13800" dirty="0">
                  <a:solidFill>
                    <a:schemeClr val="bg1"/>
                  </a:solidFill>
                  <a:latin typeface="Cambria" panose="02040503050406030204" pitchFamily="18" charset="0"/>
                  <a:ea typeface="Cambria" panose="02040503050406030204" pitchFamily="18" charset="0"/>
                </a:endParaRPr>
              </a:p>
            </p:txBody>
          </p:sp>
        </mc:Choice>
        <mc:Fallback xmlns="">
          <p:sp>
            <p:nvSpPr>
              <p:cNvPr id="36" name="TextBox 35">
                <a:extLst>
                  <a:ext uri="{FF2B5EF4-FFF2-40B4-BE49-F238E27FC236}">
                    <a16:creationId xmlns:a16="http://schemas.microsoft.com/office/drawing/2014/main" id="{15EEE8F0-6FBB-B84E-8B0D-12DF3F990318}"/>
                  </a:ext>
                </a:extLst>
              </p:cNvPr>
              <p:cNvSpPr txBox="1">
                <a:spLocks noRot="1" noChangeAspect="1" noMove="1" noResize="1" noEditPoints="1" noAdjustHandles="1" noChangeArrowheads="1" noChangeShapeType="1" noTextEdit="1"/>
              </p:cNvSpPr>
              <p:nvPr/>
            </p:nvSpPr>
            <p:spPr>
              <a:xfrm>
                <a:off x="2946400" y="1600200"/>
                <a:ext cx="6197600" cy="1175130"/>
              </a:xfrm>
              <a:prstGeom prst="rect">
                <a:avLst/>
              </a:prstGeom>
              <a:blipFill>
                <a:blip r:embed="rId17"/>
                <a:stretch>
                  <a:fillRect t="-5729" b="-18750"/>
                </a:stretch>
              </a:blipFill>
            </p:spPr>
            <p:txBody>
              <a:bodyPr/>
              <a:lstStyle/>
              <a:p>
                <a:r>
                  <a:rPr lang="en-US">
                    <a:noFill/>
                  </a:rPr>
                  <a:t> </a:t>
                </a:r>
              </a:p>
            </p:txBody>
          </p:sp>
        </mc:Fallback>
      </mc:AlternateContent>
      <p:grpSp>
        <p:nvGrpSpPr>
          <p:cNvPr id="37" name="Group 36">
            <a:extLst>
              <a:ext uri="{FF2B5EF4-FFF2-40B4-BE49-F238E27FC236}">
                <a16:creationId xmlns="" xmlns:a16="http://schemas.microsoft.com/office/drawing/2014/main" id="{76FF2DA1-6D98-3EE6-F55A-DD70FB39B2A2}"/>
              </a:ext>
            </a:extLst>
          </p:cNvPr>
          <p:cNvGrpSpPr/>
          <p:nvPr/>
        </p:nvGrpSpPr>
        <p:grpSpPr>
          <a:xfrm>
            <a:off x="7467600" y="5308600"/>
            <a:ext cx="3352800" cy="1270000"/>
            <a:chOff x="1775751" y="4816549"/>
            <a:chExt cx="4038600" cy="1368075"/>
          </a:xfrm>
        </p:grpSpPr>
        <p:sp>
          <p:nvSpPr>
            <p:cNvPr id="38" name="Freeform 3">
              <a:extLst>
                <a:ext uri="{FF2B5EF4-FFF2-40B4-BE49-F238E27FC236}">
                  <a16:creationId xmlns="" xmlns:a16="http://schemas.microsoft.com/office/drawing/2014/main" id="{13DB757C-AB70-B6B5-A49D-AC95B16FBAB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39" name="TextBox 38">
              <a:extLst>
                <a:ext uri="{FF2B5EF4-FFF2-40B4-BE49-F238E27FC236}">
                  <a16:creationId xmlns="" xmlns:a16="http://schemas.microsoft.com/office/drawing/2014/main" id="{239BC1B2-0E3B-FBEB-A6AF-C46F4AE76CA2}"/>
                </a:ext>
              </a:extLst>
            </p:cNvPr>
            <p:cNvSpPr txBox="1"/>
            <p:nvPr/>
          </p:nvSpPr>
          <p:spPr>
            <a:xfrm>
              <a:off x="2523373" y="5253184"/>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D. 70</a:t>
              </a:r>
            </a:p>
          </p:txBody>
        </p:sp>
      </p:grpSp>
      <p:grpSp>
        <p:nvGrpSpPr>
          <p:cNvPr id="40" name="Group 39">
            <a:extLst>
              <a:ext uri="{FF2B5EF4-FFF2-40B4-BE49-F238E27FC236}">
                <a16:creationId xmlns="" xmlns:a16="http://schemas.microsoft.com/office/drawing/2014/main" id="{B0AB1E13-A6F2-1E22-4C19-12C1887463BE}"/>
              </a:ext>
            </a:extLst>
          </p:cNvPr>
          <p:cNvGrpSpPr/>
          <p:nvPr/>
        </p:nvGrpSpPr>
        <p:grpSpPr>
          <a:xfrm>
            <a:off x="7416800" y="3784600"/>
            <a:ext cx="3352800" cy="1270000"/>
            <a:chOff x="1775751" y="4816549"/>
            <a:chExt cx="4038600" cy="1368075"/>
          </a:xfrm>
        </p:grpSpPr>
        <p:sp>
          <p:nvSpPr>
            <p:cNvPr id="41" name="Freeform 3">
              <a:extLst>
                <a:ext uri="{FF2B5EF4-FFF2-40B4-BE49-F238E27FC236}">
                  <a16:creationId xmlns="" xmlns:a16="http://schemas.microsoft.com/office/drawing/2014/main" id="{2A095212-E038-AFDD-7945-1D6D8B160CDC}"/>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42" name="TextBox 41">
              <a:extLst>
                <a:ext uri="{FF2B5EF4-FFF2-40B4-BE49-F238E27FC236}">
                  <a16:creationId xmlns="" xmlns:a16="http://schemas.microsoft.com/office/drawing/2014/main" id="{51D964AC-6A17-31AF-5A64-DDC31955F4BC}"/>
                </a:ext>
              </a:extLst>
            </p:cNvPr>
            <p:cNvSpPr txBox="1"/>
            <p:nvPr/>
          </p:nvSpPr>
          <p:spPr>
            <a:xfrm>
              <a:off x="2523373" y="5253184"/>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C. 50</a:t>
              </a:r>
            </a:p>
          </p:txBody>
        </p:sp>
      </p:grpSp>
      <p:grpSp>
        <p:nvGrpSpPr>
          <p:cNvPr id="43" name="Group 42">
            <a:extLst>
              <a:ext uri="{FF2B5EF4-FFF2-40B4-BE49-F238E27FC236}">
                <a16:creationId xmlns="" xmlns:a16="http://schemas.microsoft.com/office/drawing/2014/main" id="{7EF4037D-735A-3655-4D38-C6D31E9EE010}"/>
              </a:ext>
            </a:extLst>
          </p:cNvPr>
          <p:cNvGrpSpPr/>
          <p:nvPr/>
        </p:nvGrpSpPr>
        <p:grpSpPr>
          <a:xfrm>
            <a:off x="609600" y="5410200"/>
            <a:ext cx="3352800" cy="1270000"/>
            <a:chOff x="1775751" y="4816549"/>
            <a:chExt cx="4038600" cy="1368075"/>
          </a:xfrm>
        </p:grpSpPr>
        <p:sp>
          <p:nvSpPr>
            <p:cNvPr id="44" name="Freeform 3">
              <a:extLst>
                <a:ext uri="{FF2B5EF4-FFF2-40B4-BE49-F238E27FC236}">
                  <a16:creationId xmlns="" xmlns:a16="http://schemas.microsoft.com/office/drawing/2014/main" id="{D8A3C72E-6BBE-69B4-EE7B-5136DA8CC25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45" name="TextBox 44">
              <a:extLst>
                <a:ext uri="{FF2B5EF4-FFF2-40B4-BE49-F238E27FC236}">
                  <a16:creationId xmlns="" xmlns:a16="http://schemas.microsoft.com/office/drawing/2014/main" id="{DFA4CA41-D64D-343C-9B16-D607AA6D4EE8}"/>
                </a:ext>
              </a:extLst>
            </p:cNvPr>
            <p:cNvSpPr txBox="1"/>
            <p:nvPr/>
          </p:nvSpPr>
          <p:spPr>
            <a:xfrm>
              <a:off x="2523373" y="5253184"/>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B. 65</a:t>
              </a:r>
            </a:p>
          </p:txBody>
        </p:sp>
      </p:grpSp>
      <p:sp>
        <p:nvSpPr>
          <p:cNvPr id="46" name="Freeform 2">
            <a:extLst>
              <a:ext uri="{FF2B5EF4-FFF2-40B4-BE49-F238E27FC236}">
                <a16:creationId xmlns="" xmlns:a16="http://schemas.microsoft.com/office/drawing/2014/main" id="{0D02735D-FD9B-9608-A7B2-F561EFD2FFB3}"/>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txBody>
          <a:bodyPr/>
          <a:lstStyle/>
          <a:p>
            <a:pPr defTabSz="609630"/>
            <a:endParaRPr lang="en-US" sz="1200">
              <a:solidFill>
                <a:prstClr val="black"/>
              </a:solidFill>
              <a:latin typeface="Calibri"/>
            </a:endParaRPr>
          </a:p>
        </p:txBody>
      </p:sp>
      <p:grpSp>
        <p:nvGrpSpPr>
          <p:cNvPr id="47" name="Group 46">
            <a:extLst>
              <a:ext uri="{FF2B5EF4-FFF2-40B4-BE49-F238E27FC236}">
                <a16:creationId xmlns="" xmlns:a16="http://schemas.microsoft.com/office/drawing/2014/main" id="{47999321-D37E-2B92-3E4D-E4E75AAF43F0}"/>
              </a:ext>
            </a:extLst>
          </p:cNvPr>
          <p:cNvGrpSpPr/>
          <p:nvPr/>
        </p:nvGrpSpPr>
        <p:grpSpPr>
          <a:xfrm>
            <a:off x="609600" y="3683000"/>
            <a:ext cx="3302000" cy="1270000"/>
            <a:chOff x="1773821" y="3053257"/>
            <a:chExt cx="4038600" cy="1368075"/>
          </a:xfrm>
        </p:grpSpPr>
        <p:sp>
          <p:nvSpPr>
            <p:cNvPr id="48" name="Freeform 3">
              <a:extLst>
                <a:ext uri="{FF2B5EF4-FFF2-40B4-BE49-F238E27FC236}">
                  <a16:creationId xmlns="" xmlns:a16="http://schemas.microsoft.com/office/drawing/2014/main" id="{77E5DB41-F309-CD13-1A89-D16737AF5CB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49" name="TextBox 48">
              <a:extLst>
                <a:ext uri="{FF2B5EF4-FFF2-40B4-BE49-F238E27FC236}">
                  <a16:creationId xmlns="" xmlns:a16="http://schemas.microsoft.com/office/drawing/2014/main" id="{6AABE36F-2B98-1E85-57FF-F88D656497D5}"/>
                </a:ext>
              </a:extLst>
            </p:cNvPr>
            <p:cNvSpPr txBox="1"/>
            <p:nvPr/>
          </p:nvSpPr>
          <p:spPr>
            <a:xfrm>
              <a:off x="2523373" y="3506302"/>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A. 60</a:t>
              </a:r>
            </a:p>
          </p:txBody>
        </p:sp>
      </p:grpSp>
      <p:pic>
        <p:nvPicPr>
          <p:cNvPr id="50" name="y2mate.com - Incorrect sound effect">
            <a:hlinkClick r:id="" action="ppaction://media"/>
            <a:extLst>
              <a:ext uri="{FF2B5EF4-FFF2-40B4-BE49-F238E27FC236}">
                <a16:creationId xmlns="" xmlns:a16="http://schemas.microsoft.com/office/drawing/2014/main" id="{74E3D3D5-B1D3-DFC1-F8D3-F5E7C8BB0B86}"/>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1"/>
          <a:stretch>
            <a:fillRect/>
          </a:stretch>
        </p:blipFill>
        <p:spPr>
          <a:xfrm>
            <a:off x="-355600" y="533400"/>
            <a:ext cx="312209" cy="312209"/>
          </a:xfrm>
          <a:prstGeom prst="rect">
            <a:avLst/>
          </a:prstGeom>
        </p:spPr>
      </p:pic>
      <p:pic>
        <p:nvPicPr>
          <p:cNvPr id="51" name="y2mate.com - Incorrect sound effect">
            <a:hlinkClick r:id="" action="ppaction://media"/>
            <a:extLst>
              <a:ext uri="{FF2B5EF4-FFF2-40B4-BE49-F238E27FC236}">
                <a16:creationId xmlns="" xmlns:a16="http://schemas.microsoft.com/office/drawing/2014/main" id="{FAACF074-C06F-A29D-1B0E-3AE02EBA73D4}"/>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1"/>
          <a:stretch>
            <a:fillRect/>
          </a:stretch>
        </p:blipFill>
        <p:spPr>
          <a:xfrm>
            <a:off x="-312209" y="1041400"/>
            <a:ext cx="312209" cy="312209"/>
          </a:xfrm>
          <a:prstGeom prst="rect">
            <a:avLst/>
          </a:prstGeom>
        </p:spPr>
      </p:pic>
      <p:pic>
        <p:nvPicPr>
          <p:cNvPr id="52" name="Yeah">
            <a:hlinkClick r:id="" action="ppaction://media"/>
            <a:extLst>
              <a:ext uri="{FF2B5EF4-FFF2-40B4-BE49-F238E27FC236}">
                <a16:creationId xmlns="" xmlns:a16="http://schemas.microsoft.com/office/drawing/2014/main" id="{1CF5B227-59F0-5292-CDDC-F6A7E9C6863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406400" y="1447800"/>
            <a:ext cx="312209" cy="312209"/>
          </a:xfrm>
          <a:prstGeom prst="rect">
            <a:avLst/>
          </a:prstGeom>
        </p:spPr>
      </p:pic>
      <p:pic>
        <p:nvPicPr>
          <p:cNvPr id="53" name="y2mate.com - nhạc chơi rung chuông vàng">
            <a:hlinkClick r:id="" action="ppaction://media"/>
            <a:extLst>
              <a:ext uri="{FF2B5EF4-FFF2-40B4-BE49-F238E27FC236}">
                <a16:creationId xmlns="" xmlns:a16="http://schemas.microsoft.com/office/drawing/2014/main" id="{05DDA3E6-3ECF-DE26-920F-614493C802D3}"/>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1"/>
          <a:stretch>
            <a:fillRect/>
          </a:stretch>
        </p:blipFill>
        <p:spPr>
          <a:xfrm>
            <a:off x="-324909" y="0"/>
            <a:ext cx="324909" cy="324909"/>
          </a:xfrm>
          <a:prstGeom prst="rect">
            <a:avLst/>
          </a:prstGeom>
        </p:spPr>
      </p:pic>
      <p:pic>
        <p:nvPicPr>
          <p:cNvPr id="54" name="Picture 3">
            <a:hlinkClick r:id="" action="ppaction://media"/>
            <a:extLst>
              <a:ext uri="{FF2B5EF4-FFF2-40B4-BE49-F238E27FC236}">
                <a16:creationId xmlns="" xmlns:a16="http://schemas.microsoft.com/office/drawing/2014/main" id="{BB917BBF-91A7-8BA8-287B-BFD025964A06}"/>
              </a:ext>
            </a:extLst>
          </p:cNvPr>
          <p:cNvPicPr>
            <a:picLocks noChangeAspect="1"/>
          </p:cNvPicPr>
          <p:nvPr>
            <a:videoFile r:link="rId7"/>
            <p:extLst>
              <p:ext uri="{DAA4B4D4-6D71-4841-9C94-3DE7FCFB9230}">
                <p14:media xmlns:p14="http://schemas.microsoft.com/office/powerpoint/2010/main" r:embed="rId6"/>
              </p:ext>
            </p:extLst>
          </p:nvPr>
        </p:nvPicPr>
        <p:blipFill>
          <a:blip r:embed="rId22"/>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ppt_x"/>
                                          </p:val>
                                        </p:tav>
                                        <p:tav tm="100000">
                                          <p:val>
                                            <p:strVal val="#ppt_x"/>
                                          </p:val>
                                        </p:tav>
                                      </p:tavLst>
                                    </p:anim>
                                    <p:anim calcmode="lin" valueType="num">
                                      <p:cBhvr additive="base">
                                        <p:cTn id="8" dur="25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50" fill="hold"/>
                                        <p:tgtEl>
                                          <p:spTgt spid="40"/>
                                        </p:tgtEl>
                                        <p:attrNameLst>
                                          <p:attrName>ppt_x</p:attrName>
                                        </p:attrNameLst>
                                      </p:cBhvr>
                                      <p:tavLst>
                                        <p:tav tm="0">
                                          <p:val>
                                            <p:strVal val="#ppt_x"/>
                                          </p:val>
                                        </p:tav>
                                        <p:tav tm="100000">
                                          <p:val>
                                            <p:strVal val="#ppt_x"/>
                                          </p:val>
                                        </p:tav>
                                      </p:tavLst>
                                    </p:anim>
                                    <p:anim calcmode="lin" valueType="num">
                                      <p:cBhvr additive="base">
                                        <p:cTn id="12" dur="25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ppt_x"/>
                                          </p:val>
                                        </p:tav>
                                        <p:tav tm="100000">
                                          <p:val>
                                            <p:strVal val="#ppt_x"/>
                                          </p:val>
                                        </p:tav>
                                      </p:tavLst>
                                    </p:anim>
                                    <p:anim calcmode="lin" valueType="num">
                                      <p:cBhvr additive="base">
                                        <p:cTn id="16" dur="25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250" fill="hold"/>
                                        <p:tgtEl>
                                          <p:spTgt spid="47"/>
                                        </p:tgtEl>
                                        <p:attrNameLst>
                                          <p:attrName>ppt_x</p:attrName>
                                        </p:attrNameLst>
                                      </p:cBhvr>
                                      <p:tavLst>
                                        <p:tav tm="0">
                                          <p:val>
                                            <p:strVal val="#ppt_x"/>
                                          </p:val>
                                        </p:tav>
                                        <p:tav tm="100000">
                                          <p:val>
                                            <p:strVal val="#ppt_x"/>
                                          </p:val>
                                        </p:tav>
                                      </p:tavLst>
                                    </p:anim>
                                    <p:anim calcmode="lin" valueType="num">
                                      <p:cBhvr additive="base">
                                        <p:cTn id="20" dur="25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250" fill="hold"/>
                                        <p:tgtEl>
                                          <p:spTgt spid="36"/>
                                        </p:tgtEl>
                                        <p:attrNameLst>
                                          <p:attrName>ppt_x</p:attrName>
                                        </p:attrNameLst>
                                      </p:cBhvr>
                                      <p:tavLst>
                                        <p:tav tm="0">
                                          <p:val>
                                            <p:strVal val="#ppt_x"/>
                                          </p:val>
                                        </p:tav>
                                        <p:tav tm="100000">
                                          <p:val>
                                            <p:strVal val="#ppt_x"/>
                                          </p:val>
                                        </p:tav>
                                      </p:tavLst>
                                    </p:anim>
                                    <p:anim calcmode="lin" valueType="num">
                                      <p:cBhvr additive="base">
                                        <p:cTn id="24" dur="25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250" fill="hold"/>
                                        <p:tgtEl>
                                          <p:spTgt spid="35"/>
                                        </p:tgtEl>
                                        <p:attrNameLst>
                                          <p:attrName>ppt_x</p:attrName>
                                        </p:attrNameLst>
                                      </p:cBhvr>
                                      <p:tavLst>
                                        <p:tav tm="0">
                                          <p:val>
                                            <p:strVal val="#ppt_x"/>
                                          </p:val>
                                        </p:tav>
                                        <p:tav tm="100000">
                                          <p:val>
                                            <p:strVal val="#ppt_x"/>
                                          </p:val>
                                        </p:tav>
                                      </p:tavLst>
                                    </p:anim>
                                    <p:anim calcmode="lin" valueType="num">
                                      <p:cBhvr additive="base">
                                        <p:cTn id="28" dur="250" fill="hold"/>
                                        <p:tgtEl>
                                          <p:spTgt spid="35"/>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53"/>
                                        </p:tgtEl>
                                      </p:cBhvr>
                                    </p:cmd>
                                  </p:childTnLst>
                                </p:cTn>
                              </p:par>
                              <p:par>
                                <p:cTn id="31" presetID="1" presetClass="mediacall" presetSubtype="0" fill="hold" nodeType="withEffect">
                                  <p:stCondLst>
                                    <p:cond delay="0"/>
                                  </p:stCondLst>
                                  <p:childTnLst>
                                    <p:cmd type="call" cmd="playFrom(0.0)">
                                      <p:cBhvr>
                                        <p:cTn id="32" dur="11076" fill="hold"/>
                                        <p:tgtEl>
                                          <p:spTgt spid="54"/>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37"/>
                                        </p:tgtEl>
                                      </p:cBhvr>
                                    </p:animEffect>
                                    <p:anim calcmode="lin" valueType="num">
                                      <p:cBhvr>
                                        <p:cTn id="42" dur="1000"/>
                                        <p:tgtEl>
                                          <p:spTgt spid="37"/>
                                        </p:tgtEl>
                                        <p:attrNameLst>
                                          <p:attrName>ppt_x</p:attrName>
                                        </p:attrNameLst>
                                      </p:cBhvr>
                                      <p:tavLst>
                                        <p:tav tm="0">
                                          <p:val>
                                            <p:strVal val="ppt_x"/>
                                          </p:val>
                                        </p:tav>
                                        <p:tav tm="100000">
                                          <p:val>
                                            <p:strVal val="ppt_x"/>
                                          </p:val>
                                        </p:tav>
                                      </p:tavLst>
                                    </p:anim>
                                    <p:anim calcmode="lin" valueType="num">
                                      <p:cBhvr>
                                        <p:cTn id="43" dur="1000"/>
                                        <p:tgtEl>
                                          <p:spTgt spid="37"/>
                                        </p:tgtEl>
                                        <p:attrNameLst>
                                          <p:attrName>ppt_y</p:attrName>
                                        </p:attrNameLst>
                                      </p:cBhvr>
                                      <p:tavLst>
                                        <p:tav tm="0">
                                          <p:val>
                                            <p:strVal val="ppt_y"/>
                                          </p:val>
                                        </p:tav>
                                        <p:tav tm="100000">
                                          <p:val>
                                            <p:strVal val="ppt_y-.1"/>
                                          </p:val>
                                        </p:tav>
                                      </p:tavLst>
                                    </p:anim>
                                    <p:set>
                                      <p:cBhvr>
                                        <p:cTn id="44" dur="1" fill="hold">
                                          <p:stCondLst>
                                            <p:cond delay="999"/>
                                          </p:stCondLst>
                                        </p:cTn>
                                        <p:tgtEl>
                                          <p:spTgt spid="37"/>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51"/>
                                        </p:tgtEl>
                                      </p:cBhvr>
                                    </p:cmd>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0"/>
                                        </p:tgtEl>
                                      </p:cBhvr>
                                    </p:animEffect>
                                    <p:anim calcmode="lin" valueType="num">
                                      <p:cBhvr>
                                        <p:cTn id="52" dur="1000"/>
                                        <p:tgtEl>
                                          <p:spTgt spid="40"/>
                                        </p:tgtEl>
                                        <p:attrNameLst>
                                          <p:attrName>ppt_x</p:attrName>
                                        </p:attrNameLst>
                                      </p:cBhvr>
                                      <p:tavLst>
                                        <p:tav tm="0">
                                          <p:val>
                                            <p:strVal val="ppt_x"/>
                                          </p:val>
                                        </p:tav>
                                        <p:tav tm="100000">
                                          <p:val>
                                            <p:strVal val="ppt_x"/>
                                          </p:val>
                                        </p:tav>
                                      </p:tavLst>
                                    </p:anim>
                                    <p:anim calcmode="lin" valueType="num">
                                      <p:cBhvr>
                                        <p:cTn id="53" dur="1000"/>
                                        <p:tgtEl>
                                          <p:spTgt spid="40"/>
                                        </p:tgtEl>
                                        <p:attrNameLst>
                                          <p:attrName>ppt_y</p:attrName>
                                        </p:attrNameLst>
                                      </p:cBhvr>
                                      <p:tavLst>
                                        <p:tav tm="0">
                                          <p:val>
                                            <p:strVal val="ppt_y"/>
                                          </p:val>
                                        </p:tav>
                                        <p:tav tm="100000">
                                          <p:val>
                                            <p:strVal val="ppt_y-.1"/>
                                          </p:val>
                                        </p:tav>
                                      </p:tavLst>
                                    </p:anim>
                                    <p:set>
                                      <p:cBhvr>
                                        <p:cTn id="54" dur="1" fill="hold">
                                          <p:stCondLst>
                                            <p:cond delay="999"/>
                                          </p:stCondLst>
                                        </p:cTn>
                                        <p:tgtEl>
                                          <p:spTgt spid="40"/>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0"/>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3"/>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3"/>
                                        </p:tgtEl>
                                      </p:cBhvr>
                                    </p:animEffect>
                                    <p:anim calcmode="lin" valueType="num">
                                      <p:cBhvr>
                                        <p:cTn id="62" dur="1000"/>
                                        <p:tgtEl>
                                          <p:spTgt spid="43"/>
                                        </p:tgtEl>
                                        <p:attrNameLst>
                                          <p:attrName>ppt_x</p:attrName>
                                        </p:attrNameLst>
                                      </p:cBhvr>
                                      <p:tavLst>
                                        <p:tav tm="0">
                                          <p:val>
                                            <p:strVal val="ppt_x"/>
                                          </p:val>
                                        </p:tav>
                                        <p:tav tm="100000">
                                          <p:val>
                                            <p:strVal val="ppt_x"/>
                                          </p:val>
                                        </p:tav>
                                      </p:tavLst>
                                    </p:anim>
                                    <p:anim calcmode="lin" valueType="num">
                                      <p:cBhvr>
                                        <p:cTn id="63" dur="1000"/>
                                        <p:tgtEl>
                                          <p:spTgt spid="43"/>
                                        </p:tgtEl>
                                        <p:attrNameLst>
                                          <p:attrName>ppt_y</p:attrName>
                                        </p:attrNameLst>
                                      </p:cBhvr>
                                      <p:tavLst>
                                        <p:tav tm="0">
                                          <p:val>
                                            <p:strVal val="ppt_y"/>
                                          </p:val>
                                        </p:tav>
                                        <p:tav tm="100000">
                                          <p:val>
                                            <p:strVal val="ppt_y-.1"/>
                                          </p:val>
                                        </p:tav>
                                      </p:tavLst>
                                    </p:anim>
                                    <p:set>
                                      <p:cBhvr>
                                        <p:cTn id="64" dur="1" fill="hold">
                                          <p:stCondLst>
                                            <p:cond delay="999"/>
                                          </p:stCondLst>
                                        </p:cTn>
                                        <p:tgtEl>
                                          <p:spTgt spid="43"/>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0"/>
                                        </p:tgtEl>
                                      </p:cBhvr>
                                    </p:cmd>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47"/>
                                        </p:tgtEl>
                                        <p:attrNameLst>
                                          <p:attrName>r</p:attrName>
                                        </p:attrNameLst>
                                      </p:cBhvr>
                                    </p:animRot>
                                    <p:animRot by="-240000">
                                      <p:cBhvr>
                                        <p:cTn id="72" dur="200" fill="hold">
                                          <p:stCondLst>
                                            <p:cond delay="200"/>
                                          </p:stCondLst>
                                        </p:cTn>
                                        <p:tgtEl>
                                          <p:spTgt spid="47"/>
                                        </p:tgtEl>
                                        <p:attrNameLst>
                                          <p:attrName>r</p:attrName>
                                        </p:attrNameLst>
                                      </p:cBhvr>
                                    </p:animRot>
                                    <p:animRot by="240000">
                                      <p:cBhvr>
                                        <p:cTn id="73" dur="200" fill="hold">
                                          <p:stCondLst>
                                            <p:cond delay="400"/>
                                          </p:stCondLst>
                                        </p:cTn>
                                        <p:tgtEl>
                                          <p:spTgt spid="47"/>
                                        </p:tgtEl>
                                        <p:attrNameLst>
                                          <p:attrName>r</p:attrName>
                                        </p:attrNameLst>
                                      </p:cBhvr>
                                    </p:animRot>
                                    <p:animRot by="-240000">
                                      <p:cBhvr>
                                        <p:cTn id="74" dur="200" fill="hold">
                                          <p:stCondLst>
                                            <p:cond delay="600"/>
                                          </p:stCondLst>
                                        </p:cTn>
                                        <p:tgtEl>
                                          <p:spTgt spid="47"/>
                                        </p:tgtEl>
                                        <p:attrNameLst>
                                          <p:attrName>r</p:attrName>
                                        </p:attrNameLst>
                                      </p:cBhvr>
                                    </p:animRot>
                                    <p:animRot by="120000">
                                      <p:cBhvr>
                                        <p:cTn id="75" dur="200" fill="hold">
                                          <p:stCondLst>
                                            <p:cond delay="800"/>
                                          </p:stCondLst>
                                        </p:cTn>
                                        <p:tgtEl>
                                          <p:spTgt spid="47"/>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52"/>
                                        </p:tgtEl>
                                      </p:cBhvr>
                                    </p:cmd>
                                  </p:childTnLst>
                                </p:cTn>
                              </p:par>
                              <p:par>
                                <p:cTn id="78" presetID="14" presetClass="entr" presetSubtype="10" fill="hold" nodeType="withEffect">
                                  <p:stCondLst>
                                    <p:cond delay="250"/>
                                  </p:stCondLst>
                                  <p:childTnLst>
                                    <p:set>
                                      <p:cBhvr>
                                        <p:cTn id="79" dur="1" fill="hold">
                                          <p:stCondLst>
                                            <p:cond delay="0"/>
                                          </p:stCondLst>
                                        </p:cTn>
                                        <p:tgtEl>
                                          <p:spTgt spid="46"/>
                                        </p:tgtEl>
                                        <p:attrNameLst>
                                          <p:attrName>style.visibility</p:attrName>
                                        </p:attrNameLst>
                                      </p:cBhvr>
                                      <p:to>
                                        <p:strVal val="visible"/>
                                      </p:to>
                                    </p:set>
                                    <p:animEffect transition="in" filter="randombar(horizontal)">
                                      <p:cBhvr>
                                        <p:cTn id="80" dur="500"/>
                                        <p:tgtEl>
                                          <p:spTgt spid="46"/>
                                        </p:tgtEl>
                                      </p:cBhvr>
                                    </p:animEffect>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4"/>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54"/>
                                        </p:tgtEl>
                                      </p:cBhvr>
                                    </p:cmd>
                                  </p:childTnLst>
                                </p:cTn>
                              </p:par>
                            </p:childTnLst>
                          </p:cTn>
                        </p:par>
                      </p:childTnLst>
                    </p:cTn>
                  </p:par>
                </p:childTnLst>
              </p:cTn>
              <p:nextCondLst>
                <p:cond evt="onClick" delay="0">
                  <p:tgtEl>
                    <p:spTgt spid="54"/>
                  </p:tgtEl>
                </p:cond>
              </p:nextCondLst>
            </p:seq>
            <p:audio>
              <p:cMediaNode vol="80000">
                <p:cTn id="86" fill="hold" display="0">
                  <p:stCondLst>
                    <p:cond delay="indefinite"/>
                  </p:stCondLst>
                  <p:endCondLst>
                    <p:cond evt="onStopAudio" delay="0">
                      <p:tgtEl>
                        <p:sldTgt/>
                      </p:tgtEl>
                    </p:cond>
                  </p:endCondLst>
                </p:cTn>
                <p:tgtEl>
                  <p:spTgt spid="50"/>
                </p:tgtEl>
              </p:cMediaNode>
            </p:audio>
            <p:audio>
              <p:cMediaNode vol="80000">
                <p:cTn id="87" fill="hold" display="0">
                  <p:stCondLst>
                    <p:cond delay="indefinite"/>
                  </p:stCondLst>
                  <p:endCondLst>
                    <p:cond evt="onStopAudio" delay="0">
                      <p:tgtEl>
                        <p:sldTgt/>
                      </p:tgtEl>
                    </p:cond>
                  </p:endCondLst>
                </p:cTn>
                <p:tgtEl>
                  <p:spTgt spid="51"/>
                </p:tgtEl>
              </p:cMediaNode>
            </p:audio>
            <p:audio>
              <p:cMediaNode vol="80000">
                <p:cTn id="88" fill="hold" display="0">
                  <p:stCondLst>
                    <p:cond delay="indefinite"/>
                  </p:stCondLst>
                  <p:endCondLst>
                    <p:cond evt="onStopAudio" delay="0">
                      <p:tgtEl>
                        <p:sldTgt/>
                      </p:tgtEl>
                    </p:cond>
                  </p:endCondLst>
                </p:cTn>
                <p:tgtEl>
                  <p:spTgt spid="52"/>
                </p:tgtEl>
              </p:cMediaNode>
            </p:audio>
            <p:audio>
              <p:cMediaNode vol="80000">
                <p:cTn id="89" fill="hold" display="0">
                  <p:stCondLst>
                    <p:cond delay="indefinite"/>
                  </p:stCondLst>
                  <p:endCondLst>
                    <p:cond evt="onStopAudio" delay="0">
                      <p:tgtEl>
                        <p:sldTgt/>
                      </p:tgtEl>
                    </p:cond>
                  </p:endCondLst>
                </p:cTn>
                <p:tgtEl>
                  <p:spTgt spid="53"/>
                </p:tgtEl>
              </p:cMediaNode>
            </p:audio>
            <p:video>
              <p:cMediaNode vol="100000">
                <p:cTn id="90" fill="hold" display="0">
                  <p:stCondLst>
                    <p:cond delay="indefinite"/>
                  </p:stCondLst>
                </p:cTn>
                <p:tgtEl>
                  <p:spTgt spid="54"/>
                </p:tgtEl>
              </p:cMediaNode>
            </p:video>
          </p:childTnLst>
        </p:cTn>
      </p:par>
    </p:tnLst>
    <p:bldLst>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 xmlns:a16="http://schemas.microsoft.com/office/drawing/2014/main" id="{78CD4E91-7596-B8B7-A249-12A315743A99}"/>
              </a:ext>
            </a:extLst>
          </p:cNvPr>
          <p:cNvSpPr txBox="1"/>
          <p:nvPr/>
        </p:nvSpPr>
        <p:spPr>
          <a:xfrm>
            <a:off x="2783840" y="1000760"/>
            <a:ext cx="7152640" cy="2215991"/>
          </a:xfrm>
          <a:prstGeom prst="rect">
            <a:avLst/>
          </a:prstGeom>
          <a:noFill/>
        </p:spPr>
        <p:txBody>
          <a:bodyPr wrap="square" lIns="0" tIns="0" rIns="0" bIns="0" rtlCol="0">
            <a:spAutoFit/>
          </a:bodyPr>
          <a:lstStyle/>
          <a:p>
            <a:pPr algn="ctr" defTabSz="609630">
              <a:defRPr/>
            </a:pPr>
            <a:r>
              <a:rPr lang="en-US" sz="3600" dirty="0" err="1">
                <a:solidFill>
                  <a:srgbClr val="15F4FD"/>
                </a:solidFill>
                <a:latin typeface="Cambria" panose="02040503050406030204" pitchFamily="18" charset="0"/>
                <a:ea typeface="Cambria" panose="02040503050406030204" pitchFamily="18" charset="0"/>
              </a:rPr>
              <a:t>Một</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hộp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có</a:t>
            </a:r>
            <a:r>
              <a:rPr lang="en-US" sz="3600" dirty="0">
                <a:solidFill>
                  <a:srgbClr val="15F4FD"/>
                </a:solidFill>
                <a:latin typeface="Cambria" panose="02040503050406030204" pitchFamily="18" charset="0"/>
                <a:ea typeface="Cambria" panose="02040503050406030204" pitchFamily="18" charset="0"/>
              </a:rPr>
              <a:t> 30%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là</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đỏ</a:t>
            </a:r>
            <a:r>
              <a:rPr lang="en-US" sz="3600" dirty="0">
                <a:solidFill>
                  <a:srgbClr val="15F4FD"/>
                </a:solidFill>
                <a:latin typeface="Cambria" panose="02040503050406030204" pitchFamily="18" charset="0"/>
                <a:ea typeface="Cambria" panose="02040503050406030204" pitchFamily="18" charset="0"/>
              </a:rPr>
              <a:t>, 25%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là</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vàng</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còn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lại</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là</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xanh</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Hỏi</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xanh</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chiếm</a:t>
            </a:r>
            <a:r>
              <a:rPr lang="en-US" sz="3600" dirty="0">
                <a:solidFill>
                  <a:srgbClr val="15F4FD"/>
                </a:solidFill>
                <a:latin typeface="Cambria" panose="02040503050406030204" pitchFamily="18" charset="0"/>
                <a:ea typeface="Cambria" panose="02040503050406030204" pitchFamily="18" charset="0"/>
              </a:rPr>
              <a:t> bao </a:t>
            </a:r>
            <a:r>
              <a:rPr lang="en-US" sz="3600" dirty="0" err="1">
                <a:solidFill>
                  <a:srgbClr val="15F4FD"/>
                </a:solidFill>
                <a:latin typeface="Cambria" panose="02040503050406030204" pitchFamily="18" charset="0"/>
                <a:ea typeface="Cambria" panose="02040503050406030204" pitchFamily="18" charset="0"/>
              </a:rPr>
              <a:t>nhiêu</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phần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trăm</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cả</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hộp</a:t>
            </a:r>
            <a:r>
              <a:rPr lang="en-US" sz="3600" dirty="0">
                <a:solidFill>
                  <a:srgbClr val="15F4FD"/>
                </a:solidFill>
                <a:latin typeface="Cambria" panose="02040503050406030204" pitchFamily="18" charset="0"/>
                <a:ea typeface="Cambria" panose="02040503050406030204" pitchFamily="18" charset="0"/>
              </a:rPr>
              <a:t>?</a:t>
            </a:r>
          </a:p>
        </p:txBody>
      </p:sp>
      <p:grpSp>
        <p:nvGrpSpPr>
          <p:cNvPr id="11" name="Group 10">
            <a:extLst>
              <a:ext uri="{FF2B5EF4-FFF2-40B4-BE49-F238E27FC236}">
                <a16:creationId xmlns=""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 xmlns:a16="http://schemas.microsoft.com/office/drawing/2014/main"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35 %</a:t>
              </a:r>
            </a:p>
          </p:txBody>
        </p:sp>
      </p:grpSp>
      <p:grpSp>
        <p:nvGrpSpPr>
          <p:cNvPr id="14" name="Group 13">
            <a:extLst>
              <a:ext uri="{FF2B5EF4-FFF2-40B4-BE49-F238E27FC236}">
                <a16:creationId xmlns="" xmlns:a16="http://schemas.microsoft.com/office/drawing/2014/main" id="{526665E4-CDA2-B57E-DBAF-929B6E429619}"/>
              </a:ext>
            </a:extLst>
          </p:cNvPr>
          <p:cNvGrpSpPr/>
          <p:nvPr/>
        </p:nvGrpSpPr>
        <p:grpSpPr>
          <a:xfrm>
            <a:off x="7467600" y="5308600"/>
            <a:ext cx="3352800" cy="1270000"/>
            <a:chOff x="1775751" y="4816549"/>
            <a:chExt cx="4038600" cy="1368075"/>
          </a:xfrm>
        </p:grpSpPr>
        <p:sp>
          <p:nvSpPr>
            <p:cNvPr id="15" name="Freeform 3">
              <a:extLst>
                <a:ext uri="{FF2B5EF4-FFF2-40B4-BE49-F238E27FC236}">
                  <a16:creationId xmlns=""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 xmlns:a16="http://schemas.microsoft.com/office/drawing/2014/main"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50 %</a:t>
              </a:r>
            </a:p>
          </p:txBody>
        </p:sp>
      </p:grpSp>
      <p:grpSp>
        <p:nvGrpSpPr>
          <p:cNvPr id="17" name="Group 16">
            <a:extLst>
              <a:ext uri="{FF2B5EF4-FFF2-40B4-BE49-F238E27FC236}">
                <a16:creationId xmlns=""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 xmlns:a16="http://schemas.microsoft.com/office/drawing/2014/main"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40 %</a:t>
              </a:r>
            </a:p>
          </p:txBody>
        </p:sp>
      </p:grpSp>
      <p:sp>
        <p:nvSpPr>
          <p:cNvPr id="23" name="Freeform 2">
            <a:extLst>
              <a:ext uri="{FF2B5EF4-FFF2-40B4-BE49-F238E27FC236}">
                <a16:creationId xmlns=""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 xmlns:a16="http://schemas.microsoft.com/office/drawing/2014/main" id="{F37299F3-DD02-54B1-6BB4-91C46DB4BBE5}"/>
              </a:ext>
            </a:extLst>
          </p:cNvPr>
          <p:cNvGrpSpPr/>
          <p:nvPr/>
        </p:nvGrpSpPr>
        <p:grpSpPr>
          <a:xfrm>
            <a:off x="7416800" y="3733800"/>
            <a:ext cx="3302000" cy="1270000"/>
            <a:chOff x="1773821" y="3053257"/>
            <a:chExt cx="4038600" cy="1368075"/>
          </a:xfrm>
        </p:grpSpPr>
        <p:sp>
          <p:nvSpPr>
            <p:cNvPr id="25" name="Freeform 3">
              <a:extLst>
                <a:ext uri="{FF2B5EF4-FFF2-40B4-BE49-F238E27FC236}">
                  <a16:creationId xmlns=""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 xmlns:a16="http://schemas.microsoft.com/office/drawing/2014/main"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45 %</a:t>
              </a:r>
            </a:p>
          </p:txBody>
        </p:sp>
      </p:grpSp>
      <p:pic>
        <p:nvPicPr>
          <p:cNvPr id="27" name="y2mate.com - Incorrect sound effect">
            <a:hlinkClick r:id="" action="ppaction://media"/>
            <a:extLst>
              <a:ext uri="{FF2B5EF4-FFF2-40B4-BE49-F238E27FC236}">
                <a16:creationId xmlns=""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 xmlns:a16="http://schemas.microsoft.com/office/drawing/2014/main" id="{78CD4E91-7596-B8B7-A249-12A315743A99}"/>
              </a:ext>
            </a:extLst>
          </p:cNvPr>
          <p:cNvSpPr txBox="1"/>
          <p:nvPr/>
        </p:nvSpPr>
        <p:spPr>
          <a:xfrm>
            <a:off x="2428240" y="1305560"/>
            <a:ext cx="7325360" cy="1354217"/>
          </a:xfrm>
          <a:prstGeom prst="rect">
            <a:avLst/>
          </a:prstGeom>
          <a:noFill/>
        </p:spPr>
        <p:txBody>
          <a:bodyPr wrap="square" lIns="0" tIns="0" rIns="0" bIns="0" rtlCol="0">
            <a:spAutoFit/>
          </a:bodyPr>
          <a:lstStyle/>
          <a:p>
            <a:pPr algn="ctr" defTabSz="609630">
              <a:defRPr/>
            </a:pPr>
            <a:r>
              <a:rPr lang="vi-VN" sz="4400" dirty="0">
                <a:solidFill>
                  <a:srgbClr val="15F4FD"/>
                </a:solidFill>
                <a:latin typeface="Cambria" panose="02040503050406030204" pitchFamily="18" charset="0"/>
                <a:ea typeface="Cambria" panose="02040503050406030204" pitchFamily="18" charset="0"/>
              </a:rPr>
              <a:t>Viết số sau dưới dạng tỉ số %</a:t>
            </a:r>
          </a:p>
          <a:p>
            <a:pPr algn="ctr" defTabSz="609630">
              <a:defRPr/>
            </a:pPr>
            <a:r>
              <a:rPr lang="vi-VN" sz="4400" dirty="0">
                <a:solidFill>
                  <a:srgbClr val="15F4FD"/>
                </a:solidFill>
                <a:latin typeface="Cambria" panose="02040503050406030204" pitchFamily="18" charset="0"/>
                <a:ea typeface="Cambria" panose="02040503050406030204" pitchFamily="18" charset="0"/>
              </a:rPr>
              <a:t>0,675 = ....... %</a:t>
            </a:r>
          </a:p>
        </p:txBody>
      </p:sp>
      <p:grpSp>
        <p:nvGrpSpPr>
          <p:cNvPr id="11" name="Group 10">
            <a:extLst>
              <a:ext uri="{FF2B5EF4-FFF2-40B4-BE49-F238E27FC236}">
                <a16:creationId xmlns="" xmlns:a16="http://schemas.microsoft.com/office/drawing/2014/main" id="{9677A31A-3919-6D50-35ED-457D66A6E0A5}"/>
              </a:ext>
            </a:extLst>
          </p:cNvPr>
          <p:cNvGrpSpPr/>
          <p:nvPr/>
        </p:nvGrpSpPr>
        <p:grpSpPr>
          <a:xfrm>
            <a:off x="457200" y="3784600"/>
            <a:ext cx="3352800" cy="1270000"/>
            <a:chOff x="1775751" y="4816549"/>
            <a:chExt cx="4038600" cy="1368075"/>
          </a:xfrm>
        </p:grpSpPr>
        <p:sp>
          <p:nvSpPr>
            <p:cNvPr id="12" name="Freeform 3">
              <a:extLst>
                <a:ext uri="{FF2B5EF4-FFF2-40B4-BE49-F238E27FC236}">
                  <a16:creationId xmlns=""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 xmlns:a16="http://schemas.microsoft.com/office/drawing/2014/main"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675 %</a:t>
              </a:r>
            </a:p>
          </p:txBody>
        </p:sp>
      </p:grpSp>
      <p:grpSp>
        <p:nvGrpSpPr>
          <p:cNvPr id="14" name="Group 13">
            <a:extLst>
              <a:ext uri="{FF2B5EF4-FFF2-40B4-BE49-F238E27FC236}">
                <a16:creationId xmlns=""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 xmlns:a16="http://schemas.microsoft.com/office/drawing/2014/main"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6,75 %</a:t>
              </a:r>
            </a:p>
          </p:txBody>
        </p:sp>
      </p:grpSp>
      <p:grpSp>
        <p:nvGrpSpPr>
          <p:cNvPr id="17" name="Group 16">
            <a:extLst>
              <a:ext uri="{FF2B5EF4-FFF2-40B4-BE49-F238E27FC236}">
                <a16:creationId xmlns="" xmlns:a16="http://schemas.microsoft.com/office/drawing/2014/main" id="{57755804-3515-2F42-25CA-8C919F229060}"/>
              </a:ext>
            </a:extLst>
          </p:cNvPr>
          <p:cNvGrpSpPr/>
          <p:nvPr/>
        </p:nvGrpSpPr>
        <p:grpSpPr>
          <a:xfrm>
            <a:off x="7366000" y="5410200"/>
            <a:ext cx="3352800" cy="1270000"/>
            <a:chOff x="1775751" y="4816549"/>
            <a:chExt cx="4038600" cy="1368075"/>
          </a:xfrm>
        </p:grpSpPr>
        <p:sp>
          <p:nvSpPr>
            <p:cNvPr id="18" name="Freeform 3">
              <a:extLst>
                <a:ext uri="{FF2B5EF4-FFF2-40B4-BE49-F238E27FC236}">
                  <a16:creationId xmlns=""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 xmlns:a16="http://schemas.microsoft.com/office/drawing/2014/main"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0,675 %</a:t>
              </a:r>
            </a:p>
          </p:txBody>
        </p:sp>
      </p:grpSp>
      <p:sp>
        <p:nvSpPr>
          <p:cNvPr id="23" name="Freeform 2">
            <a:extLst>
              <a:ext uri="{FF2B5EF4-FFF2-40B4-BE49-F238E27FC236}">
                <a16:creationId xmlns=""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 xmlns:a16="http://schemas.microsoft.com/office/drawing/2014/main" id="{F37299F3-DD02-54B1-6BB4-91C46DB4BBE5}"/>
              </a:ext>
            </a:extLst>
          </p:cNvPr>
          <p:cNvGrpSpPr/>
          <p:nvPr/>
        </p:nvGrpSpPr>
        <p:grpSpPr>
          <a:xfrm>
            <a:off x="406400" y="5410200"/>
            <a:ext cx="3302000" cy="1270000"/>
            <a:chOff x="1773821" y="3053257"/>
            <a:chExt cx="4038600" cy="1368075"/>
          </a:xfrm>
        </p:grpSpPr>
        <p:sp>
          <p:nvSpPr>
            <p:cNvPr id="25" name="Freeform 3">
              <a:extLst>
                <a:ext uri="{FF2B5EF4-FFF2-40B4-BE49-F238E27FC236}">
                  <a16:creationId xmlns=""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 xmlns:a16="http://schemas.microsoft.com/office/drawing/2014/main"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67,5 %</a:t>
              </a:r>
            </a:p>
          </p:txBody>
        </p:sp>
      </p:grpSp>
      <p:pic>
        <p:nvPicPr>
          <p:cNvPr id="27" name="y2mate.com - Incorrect sound effect">
            <a:hlinkClick r:id="" action="ppaction://media"/>
            <a:extLst>
              <a:ext uri="{FF2B5EF4-FFF2-40B4-BE49-F238E27FC236}">
                <a16:creationId xmlns=""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193506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4E6BAD1-037E-C379-DC0B-0E1030A51FD3}"/>
              </a:ext>
            </a:extLst>
          </p:cNvPr>
          <p:cNvPicPr>
            <a:picLocks noChangeAspect="1"/>
          </p:cNvPicPr>
          <p:nvPr/>
        </p:nvPicPr>
        <p:blipFill>
          <a:blip r:embed="rId2"/>
          <a:stretch>
            <a:fillRect/>
          </a:stretch>
        </p:blipFill>
        <p:spPr>
          <a:xfrm>
            <a:off x="-248023" y="0"/>
            <a:ext cx="2731245" cy="1670449"/>
          </a:xfrm>
          <a:prstGeom prst="rect">
            <a:avLst/>
          </a:prstGeom>
        </p:spPr>
      </p:pic>
      <p:pic>
        <p:nvPicPr>
          <p:cNvPr id="3" name="Picture 2">
            <a:extLst>
              <a:ext uri="{FF2B5EF4-FFF2-40B4-BE49-F238E27FC236}">
                <a16:creationId xmlns="" xmlns:a16="http://schemas.microsoft.com/office/drawing/2014/main" id="{BCA53FF9-A09D-DA03-636F-9B18F280FE6F}"/>
              </a:ext>
            </a:extLst>
          </p:cNvPr>
          <p:cNvPicPr>
            <a:picLocks noChangeAspect="1"/>
          </p:cNvPicPr>
          <p:nvPr/>
        </p:nvPicPr>
        <p:blipFill>
          <a:blip r:embed="rId3"/>
          <a:stretch>
            <a:fillRect/>
          </a:stretch>
        </p:blipFill>
        <p:spPr>
          <a:xfrm>
            <a:off x="5337989" y="0"/>
            <a:ext cx="1719221" cy="883997"/>
          </a:xfrm>
          <a:prstGeom prst="rect">
            <a:avLst/>
          </a:prstGeom>
        </p:spPr>
      </p:pic>
      <p:pic>
        <p:nvPicPr>
          <p:cNvPr id="4" name="Picture 3">
            <a:extLst>
              <a:ext uri="{FF2B5EF4-FFF2-40B4-BE49-F238E27FC236}">
                <a16:creationId xmlns="" xmlns:a16="http://schemas.microsoft.com/office/drawing/2014/main" id="{798C4C64-97C6-2278-0F45-39C204005A93}"/>
              </a:ext>
            </a:extLst>
          </p:cNvPr>
          <p:cNvPicPr>
            <a:picLocks noChangeAspect="1"/>
          </p:cNvPicPr>
          <p:nvPr/>
        </p:nvPicPr>
        <p:blipFill>
          <a:blip r:embed="rId4"/>
          <a:stretch>
            <a:fillRect/>
          </a:stretch>
        </p:blipFill>
        <p:spPr>
          <a:xfrm>
            <a:off x="1605885" y="1234339"/>
            <a:ext cx="9467909" cy="2316681"/>
          </a:xfrm>
          <a:prstGeom prst="rect">
            <a:avLst/>
          </a:prstGeom>
        </p:spPr>
      </p:pic>
      <p:pic>
        <p:nvPicPr>
          <p:cNvPr id="13" name="Picture 12">
            <a:extLst>
              <a:ext uri="{FF2B5EF4-FFF2-40B4-BE49-F238E27FC236}">
                <a16:creationId xmlns="" xmlns:a16="http://schemas.microsoft.com/office/drawing/2014/main" id="{F4A36FB5-CFC2-D672-B672-7557A9EC31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pic>
        <p:nvPicPr>
          <p:cNvPr id="14" name="Picture 13">
            <a:extLst>
              <a:ext uri="{FF2B5EF4-FFF2-40B4-BE49-F238E27FC236}">
                <a16:creationId xmlns="" xmlns:a16="http://schemas.microsoft.com/office/drawing/2014/main" id="{46DC2568-51F2-99B0-6A26-4D3DC8D6CE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49024" y="5160335"/>
            <a:ext cx="1618952" cy="1618952"/>
          </a:xfrm>
          <a:prstGeom prst="rect">
            <a:avLst/>
          </a:prstGeom>
        </p:spPr>
      </p:pic>
    </p:spTree>
    <p:extLst>
      <p:ext uri="{BB962C8B-B14F-4D97-AF65-F5344CB8AC3E}">
        <p14:creationId xmlns:p14="http://schemas.microsoft.com/office/powerpoint/2010/main" val="9515929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 xmlns:a16="http://schemas.microsoft.com/office/drawing/2014/main"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 xmlns:a16="http://schemas.microsoft.com/office/drawing/2014/main" id="{16C8D7C2-DD85-4774-B00B-67DC399E4999}"/>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8077200" y="1981200"/>
            <a:ext cx="4245656" cy="4507142"/>
          </a:xfrm>
          <a:prstGeom prst="rect">
            <a:avLst/>
          </a:prstGeom>
        </p:spPr>
      </p:pic>
      <p:pic>
        <p:nvPicPr>
          <p:cNvPr id="6" name="Picture 5">
            <a:extLst>
              <a:ext uri="{FF2B5EF4-FFF2-40B4-BE49-F238E27FC236}">
                <a16:creationId xmlns="" xmlns:a16="http://schemas.microsoft.com/office/drawing/2014/main"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pic>
        <p:nvPicPr>
          <p:cNvPr id="3" name="Picture 2">
            <a:extLst>
              <a:ext uri="{FF2B5EF4-FFF2-40B4-BE49-F238E27FC236}">
                <a16:creationId xmlns="" xmlns:a16="http://schemas.microsoft.com/office/drawing/2014/main" id="{3A5DE530-95A0-EDC3-AB6F-970032E30E24}"/>
              </a:ext>
            </a:extLst>
          </p:cNvPr>
          <p:cNvPicPr>
            <a:picLocks noChangeAspect="1"/>
          </p:cNvPicPr>
          <p:nvPr/>
        </p:nvPicPr>
        <p:blipFill>
          <a:blip r:embed="rId7"/>
          <a:stretch>
            <a:fillRect/>
          </a:stretch>
        </p:blipFill>
        <p:spPr>
          <a:xfrm>
            <a:off x="627986" y="2077888"/>
            <a:ext cx="7425572" cy="2597121"/>
          </a:xfrm>
          <a:prstGeom prst="rect">
            <a:avLst/>
          </a:prstGeom>
        </p:spPr>
      </p:pic>
      <p:pic>
        <p:nvPicPr>
          <p:cNvPr id="7" name="Picture 6">
            <a:extLst>
              <a:ext uri="{FF2B5EF4-FFF2-40B4-BE49-F238E27FC236}">
                <a16:creationId xmlns="" xmlns:a16="http://schemas.microsoft.com/office/drawing/2014/main" id="{E8ED3A8D-C733-C229-0350-FD778BDF7B0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153062943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8_Office 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446</TotalTime>
  <Words>562</Words>
  <Application>Microsoft Office PowerPoint</Application>
  <PresentationFormat>Widescreen</PresentationFormat>
  <Paragraphs>54</Paragraphs>
  <Slides>18</Slides>
  <Notes>0</Notes>
  <HiddenSlides>1</HiddenSlides>
  <MMClips>24</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18</vt:i4>
      </vt:variant>
    </vt:vector>
  </HeadingPairs>
  <TitlesOfParts>
    <vt:vector size="31" baseType="lpstr">
      <vt:lpstr>SimSun</vt:lpstr>
      <vt:lpstr>#9Slide02 Noi dung dai</vt:lpstr>
      <vt:lpstr>#9Slide02 Tieu de dai</vt:lpstr>
      <vt:lpstr>Arial</vt:lpstr>
      <vt:lpstr>Calibri</vt:lpstr>
      <vt:lpstr>Calibri Light</vt:lpstr>
      <vt:lpstr>Cambria</vt:lpstr>
      <vt:lpstr>Cambria Math</vt:lpstr>
      <vt:lpstr>Times New Roman</vt:lpstr>
      <vt:lpstr>Office Theme</vt:lpstr>
      <vt:lpstr>1_Office Theme</vt:lpstr>
      <vt:lpstr>2_Office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cp:lastModifiedBy>
  <cp:revision>12</cp:revision>
  <dcterms:created xsi:type="dcterms:W3CDTF">2023-12-02T07:45:56Z</dcterms:created>
  <dcterms:modified xsi:type="dcterms:W3CDTF">2025-02-11T08:44:05Z</dcterms:modified>
</cp:coreProperties>
</file>