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6"/>
  </p:notesMasterIdLst>
  <p:sldIdLst>
    <p:sldId id="8579" r:id="rId6"/>
    <p:sldId id="280" r:id="rId7"/>
    <p:sldId id="271" r:id="rId8"/>
    <p:sldId id="258" r:id="rId9"/>
    <p:sldId id="259" r:id="rId10"/>
    <p:sldId id="260" r:id="rId11"/>
    <p:sldId id="261" r:id="rId12"/>
    <p:sldId id="8582" r:id="rId13"/>
    <p:sldId id="332" r:id="rId14"/>
    <p:sldId id="8586" r:id="rId15"/>
    <p:sldId id="8584" r:id="rId16"/>
    <p:sldId id="8585" r:id="rId17"/>
    <p:sldId id="11696" r:id="rId18"/>
    <p:sldId id="11697" r:id="rId19"/>
    <p:sldId id="11694" r:id="rId20"/>
    <p:sldId id="11695" r:id="rId21"/>
    <p:sldId id="11698" r:id="rId22"/>
    <p:sldId id="11699" r:id="rId23"/>
    <p:sldId id="11700" r:id="rId24"/>
    <p:sldId id="11701" r:id="rId25"/>
    <p:sldId id="11702" r:id="rId26"/>
    <p:sldId id="11703" r:id="rId27"/>
    <p:sldId id="11704" r:id="rId28"/>
    <p:sldId id="407" r:id="rId29"/>
    <p:sldId id="441" r:id="rId30"/>
    <p:sldId id="11708" r:id="rId31"/>
    <p:sldId id="11705" r:id="rId32"/>
    <p:sldId id="11706" r:id="rId33"/>
    <p:sldId id="11707" r:id="rId34"/>
    <p:sldId id="85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11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5" name="页脚占位符 4">
            <a:extLst>
              <a:ext uri="{FF2B5EF4-FFF2-40B4-BE49-F238E27FC236}">
                <a16:creationId xmlns=""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5" name="页脚占位符 4">
            <a:extLst>
              <a:ext uri="{FF2B5EF4-FFF2-40B4-BE49-F238E27FC236}">
                <a16:creationId xmlns=""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 xmlns:a16="http://schemas.microsoft.com/office/drawing/2014/main" id="{4203876D-1F43-7599-8238-C62BA9CD02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5" name="页脚占位符 4">
            <a:extLst>
              <a:ext uri="{FF2B5EF4-FFF2-40B4-BE49-F238E27FC236}">
                <a16:creationId xmlns=""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5" name="页脚占位符 4">
            <a:extLst>
              <a:ext uri="{FF2B5EF4-FFF2-40B4-BE49-F238E27FC236}">
                <a16:creationId xmlns=""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5" name="页脚占位符 4">
            <a:extLst>
              <a:ext uri="{FF2B5EF4-FFF2-40B4-BE49-F238E27FC236}">
                <a16:creationId xmlns=""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5" name="Footer Placeholder 4">
            <a:extLst>
              <a:ext uri="{FF2B5EF4-FFF2-40B4-BE49-F238E27FC236}">
                <a16:creationId xmlns=""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6" name="页脚占位符 5">
            <a:extLst>
              <a:ext uri="{FF2B5EF4-FFF2-40B4-BE49-F238E27FC236}">
                <a16:creationId xmlns=""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5" name="Footer Placeholder 4">
            <a:extLst>
              <a:ext uri="{FF2B5EF4-FFF2-40B4-BE49-F238E27FC236}">
                <a16:creationId xmlns=""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5" name="Footer Placeholder 4">
            <a:extLst>
              <a:ext uri="{FF2B5EF4-FFF2-40B4-BE49-F238E27FC236}">
                <a16:creationId xmlns=""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6" name="Footer Placeholder 5">
            <a:extLst>
              <a:ext uri="{FF2B5EF4-FFF2-40B4-BE49-F238E27FC236}">
                <a16:creationId xmlns=""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8" name="Footer Placeholder 7">
            <a:extLst>
              <a:ext uri="{FF2B5EF4-FFF2-40B4-BE49-F238E27FC236}">
                <a16:creationId xmlns=""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4" name="Footer Placeholder 3">
            <a:extLst>
              <a:ext uri="{FF2B5EF4-FFF2-40B4-BE49-F238E27FC236}">
                <a16:creationId xmlns=""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3" name="Footer Placeholder 2">
            <a:extLst>
              <a:ext uri="{FF2B5EF4-FFF2-40B4-BE49-F238E27FC236}">
                <a16:creationId xmlns=""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6" name="Footer Placeholder 5">
            <a:extLst>
              <a:ext uri="{FF2B5EF4-FFF2-40B4-BE49-F238E27FC236}">
                <a16:creationId xmlns=""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6" name="Footer Placeholder 5">
            <a:extLst>
              <a:ext uri="{FF2B5EF4-FFF2-40B4-BE49-F238E27FC236}">
                <a16:creationId xmlns=""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5" name="Footer Placeholder 4">
            <a:extLst>
              <a:ext uri="{FF2B5EF4-FFF2-40B4-BE49-F238E27FC236}">
                <a16:creationId xmlns=""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2/11/2025</a:t>
            </a:fld>
            <a:endParaRPr lang="en-US"/>
          </a:p>
        </p:txBody>
      </p:sp>
      <p:sp>
        <p:nvSpPr>
          <p:cNvPr id="5" name="Footer Placeholder 4">
            <a:extLst>
              <a:ext uri="{FF2B5EF4-FFF2-40B4-BE49-F238E27FC236}">
                <a16:creationId xmlns=""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8" name="页脚占位符 7">
            <a:extLst>
              <a:ext uri="{FF2B5EF4-FFF2-40B4-BE49-F238E27FC236}">
                <a16:creationId xmlns=""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5" name="Footer Placeholder 4">
            <a:extLst>
              <a:ext uri="{FF2B5EF4-FFF2-40B4-BE49-F238E27FC236}">
                <a16:creationId xmlns=""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5" name="Footer Placeholder 4">
            <a:extLst>
              <a:ext uri="{FF2B5EF4-FFF2-40B4-BE49-F238E27FC236}">
                <a16:creationId xmlns=""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5" name="Footer Placeholder 4">
            <a:extLst>
              <a:ext uri="{FF2B5EF4-FFF2-40B4-BE49-F238E27FC236}">
                <a16:creationId xmlns=""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6" name="Footer Placeholder 5">
            <a:extLst>
              <a:ext uri="{FF2B5EF4-FFF2-40B4-BE49-F238E27FC236}">
                <a16:creationId xmlns=""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8" name="Footer Placeholder 7">
            <a:extLst>
              <a:ext uri="{FF2B5EF4-FFF2-40B4-BE49-F238E27FC236}">
                <a16:creationId xmlns=""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3" name="Footer Placeholder 2">
            <a:extLst>
              <a:ext uri="{FF2B5EF4-FFF2-40B4-BE49-F238E27FC236}">
                <a16:creationId xmlns=""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6" name="Footer Placeholder 5">
            <a:extLst>
              <a:ext uri="{FF2B5EF4-FFF2-40B4-BE49-F238E27FC236}">
                <a16:creationId xmlns=""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6" name="Footer Placeholder 5">
            <a:extLst>
              <a:ext uri="{FF2B5EF4-FFF2-40B4-BE49-F238E27FC236}">
                <a16:creationId xmlns=""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4" name="页脚占位符 3">
            <a:extLst>
              <a:ext uri="{FF2B5EF4-FFF2-40B4-BE49-F238E27FC236}">
                <a16:creationId xmlns=""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5" name="Footer Placeholder 4">
            <a:extLst>
              <a:ext uri="{FF2B5EF4-FFF2-40B4-BE49-F238E27FC236}">
                <a16:creationId xmlns=""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2/11/2025</a:t>
            </a:fld>
            <a:endParaRPr lang="en-US" dirty="0"/>
          </a:p>
        </p:txBody>
      </p:sp>
      <p:sp>
        <p:nvSpPr>
          <p:cNvPr id="5" name="Footer Placeholder 4">
            <a:extLst>
              <a:ext uri="{FF2B5EF4-FFF2-40B4-BE49-F238E27FC236}">
                <a16:creationId xmlns=""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3" name="页脚占位符 2">
            <a:extLst>
              <a:ext uri="{FF2B5EF4-FFF2-40B4-BE49-F238E27FC236}">
                <a16:creationId xmlns=""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6" name="页脚占位符 5">
            <a:extLst>
              <a:ext uri="{FF2B5EF4-FFF2-40B4-BE49-F238E27FC236}">
                <a16:creationId xmlns=""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2025/2/11</a:t>
            </a:fld>
            <a:endParaRPr lang="zh-CN" altLang="en-US"/>
          </a:p>
        </p:txBody>
      </p:sp>
      <p:sp>
        <p:nvSpPr>
          <p:cNvPr id="6" name="页脚占位符 5">
            <a:extLst>
              <a:ext uri="{FF2B5EF4-FFF2-40B4-BE49-F238E27FC236}">
                <a16:creationId xmlns=""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2025/2/11</a:t>
            </a:fld>
            <a:endParaRPr lang="zh-CN" altLang="en-US"/>
          </a:p>
        </p:txBody>
      </p:sp>
      <p:sp>
        <p:nvSpPr>
          <p:cNvPr id="5" name="页脚占位符 4">
            <a:extLst>
              <a:ext uri="{FF2B5EF4-FFF2-40B4-BE49-F238E27FC236}">
                <a16:creationId xmlns=""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 xmlns:a16="http://schemas.microsoft.com/office/drawing/2014/main" id="{0467F141-A509-226F-DA64-95A32AE38AA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png"/><Relationship Id="rId3" Type="http://schemas.openxmlformats.org/officeDocument/2006/relationships/tags" Target="../tags/tag6.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49.png"/><Relationship Id="rId5" Type="http://schemas.openxmlformats.org/officeDocument/2006/relationships/audio" Target="../media/audio3.wav"/><Relationship Id="rId10" Type="http://schemas.openxmlformats.org/officeDocument/2006/relationships/image" Target="../media/image48.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5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56.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61.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63.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61.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61.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61.png"/><Relationship Id="rId4" Type="http://schemas.openxmlformats.org/officeDocument/2006/relationships/slideLayout" Target="../slideLayouts/slideLayout13.xml"/><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svg"/><Relationship Id="rId18" Type="http://schemas.openxmlformats.org/officeDocument/2006/relationships/image" Target="../media/image78.png"/><Relationship Id="rId3" Type="http://schemas.openxmlformats.org/officeDocument/2006/relationships/image" Target="../media/image69.png"/><Relationship Id="rId21" Type="http://schemas.openxmlformats.org/officeDocument/2006/relationships/image" Target="../media/image83.svg"/><Relationship Id="rId7" Type="http://schemas.openxmlformats.org/officeDocument/2006/relationships/image" Target="../media/image70.svg"/><Relationship Id="rId12" Type="http://schemas.openxmlformats.org/officeDocument/2006/relationships/image" Target="../media/image74.png"/><Relationship Id="rId17" Type="http://schemas.openxmlformats.org/officeDocument/2006/relationships/image" Target="../media/image77.png"/><Relationship Id="rId2" Type="http://schemas.openxmlformats.org/officeDocument/2006/relationships/image" Target="../media/image68.png"/><Relationship Id="rId16" Type="http://schemas.openxmlformats.org/officeDocument/2006/relationships/image" Target="../media/image76.png"/><Relationship Id="rId20" Type="http://schemas.openxmlformats.org/officeDocument/2006/relationships/image" Target="../media/image79.png"/><Relationship Id="rId1" Type="http://schemas.openxmlformats.org/officeDocument/2006/relationships/slideLayout" Target="../slideLayouts/slideLayout57.xml"/><Relationship Id="rId6" Type="http://schemas.openxmlformats.org/officeDocument/2006/relationships/image" Target="../media/image71.png"/><Relationship Id="rId11" Type="http://schemas.openxmlformats.org/officeDocument/2006/relationships/image" Target="../media/image74.svg"/><Relationship Id="rId24" Type="http://schemas.openxmlformats.org/officeDocument/2006/relationships/image" Target="../media/image81.pn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5.svg"/><Relationship Id="rId10" Type="http://schemas.openxmlformats.org/officeDocument/2006/relationships/image" Target="../media/image73.png"/><Relationship Id="rId19" Type="http://schemas.openxmlformats.org/officeDocument/2006/relationships/image" Target="../media/image81.svg"/><Relationship Id="rId4" Type="http://schemas.openxmlformats.org/officeDocument/2006/relationships/image" Target="../media/image70.png"/><Relationship Id="rId9" Type="http://schemas.openxmlformats.org/officeDocument/2006/relationships/image" Target="../media/image72.svg"/><Relationship Id="rId14" Type="http://schemas.openxmlformats.org/officeDocument/2006/relationships/image" Target="../media/image75.png"/><Relationship Id="rId22"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7.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8.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slide" Target="slide6.xml"/><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40.png"/><Relationship Id="rId1" Type="http://schemas.openxmlformats.org/officeDocument/2006/relationships/slideLayout" Target="../slideLayouts/slideLayout45.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gif"/><Relationship Id="rId15" Type="http://schemas.openxmlformats.org/officeDocument/2006/relationships/image" Target="../media/image39.png"/><Relationship Id="rId10" Type="http://schemas.openxmlformats.org/officeDocument/2006/relationships/slide" Target="slide5.xml"/><Relationship Id="rId4" Type="http://schemas.openxmlformats.org/officeDocument/2006/relationships/image" Target="../media/image29.png"/><Relationship Id="rId9" Type="http://schemas.openxmlformats.org/officeDocument/2006/relationships/image" Target="../media/image31.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41.jpe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slide" Target="slide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31.gif"/><Relationship Id="rId5" Type="http://schemas.openxmlformats.org/officeDocument/2006/relationships/slide" Target="slide4.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45.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0650" y="-2643394"/>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 xmlns:a16="http://schemas.microsoft.com/office/drawing/2014/main" id="{078168B1-0593-BE61-85C6-085A8AE69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2" name="Freeform 2">
            <a:extLst>
              <a:ext uri="{FF2B5EF4-FFF2-40B4-BE49-F238E27FC236}">
                <a16:creationId xmlns=""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 xmlns:a16="http://schemas.microsoft.com/office/drawing/2014/main" id="{0F0AA6F5-334B-DED9-1FC6-D0ABF400E329}"/>
              </a:ext>
            </a:extLst>
          </p:cNvPr>
          <p:cNvPicPr>
            <a:picLocks noChangeAspect="1"/>
          </p:cNvPicPr>
          <p:nvPr/>
        </p:nvPicPr>
        <p:blipFill>
          <a:blip r:embed="rId8"/>
          <a:stretch>
            <a:fillRect/>
          </a:stretch>
        </p:blipFill>
        <p:spPr>
          <a:xfrm>
            <a:off x="2851173" y="261235"/>
            <a:ext cx="3439659" cy="2252027"/>
          </a:xfrm>
          <a:prstGeom prst="rect">
            <a:avLst/>
          </a:prstGeom>
          <a:solidFill>
            <a:srgbClr val="00B0F0"/>
          </a:solidFill>
        </p:spPr>
      </p:pic>
      <p:pic>
        <p:nvPicPr>
          <p:cNvPr id="11" name="Picture 10">
            <a:extLst>
              <a:ext uri="{FF2B5EF4-FFF2-40B4-BE49-F238E27FC236}">
                <a16:creationId xmlns=""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 xmlns:a16="http://schemas.microsoft.com/office/drawing/2014/main" id="{4EB0A61C-D62C-943F-4447-B2213084E8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 xmlns:a16="http://schemas.microsoft.com/office/drawing/2014/main" id="{0DAD0F04-858E-D9FC-32DE-FD183680AF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 xmlns:a16="http://schemas.microsoft.com/office/drawing/2014/main" id="{1181FBE5-9E14-5BD6-2BA5-9038219AAC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TextBox 9"/>
          <p:cNvSpPr txBox="1"/>
          <p:nvPr/>
        </p:nvSpPr>
        <p:spPr>
          <a:xfrm>
            <a:off x="6327213" y="1076476"/>
            <a:ext cx="3557016" cy="1015663"/>
          </a:xfrm>
          <a:prstGeom prst="rect">
            <a:avLst/>
          </a:prstGeom>
          <a:solidFill>
            <a:schemeClr val="accent6">
              <a:lumMod val="40000"/>
              <a:lumOff val="60000"/>
            </a:schemeClr>
          </a:solidFill>
        </p:spPr>
        <p:txBody>
          <a:bodyPr wrap="square" rtlCol="0">
            <a:spAutoFit/>
          </a:bodyPr>
          <a:lstStyle/>
          <a:p>
            <a:r>
              <a:rPr lang="en-US" sz="6000" dirty="0" err="1" smtClean="0">
                <a:solidFill>
                  <a:srgbClr val="FF0000"/>
                </a:solidFill>
              </a:rPr>
              <a:t>Lớp</a:t>
            </a:r>
            <a:r>
              <a:rPr lang="en-US" sz="6000" dirty="0" smtClean="0">
                <a:solidFill>
                  <a:srgbClr val="FF0000"/>
                </a:solidFill>
              </a:rPr>
              <a:t>: 5C</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 xmlns:a16="http://schemas.microsoft.com/office/drawing/2014/main" id="{2F329E66-7083-48FD-BA6C-6058889AFE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 xmlns:a16="http://schemas.microsoft.com/office/drawing/2014/main" id="{77233A5B-D334-F7FC-D9D9-964287F528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 xmlns:a16="http://schemas.microsoft.com/office/drawing/2014/main"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3ABB4950-E64D-4EDD-4295-0390229CCC48}"/>
              </a:ext>
            </a:extLst>
          </p:cNvPr>
          <p:cNvPicPr>
            <a:picLocks noChangeAspect="1"/>
          </p:cNvPicPr>
          <p:nvPr/>
        </p:nvPicPr>
        <p:blipFill>
          <a:blip r:embed="rId24"/>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thân phải thế! - Chun Chin - Nhạc thiếu nhi vui nhộn 2020">
            <a:hlinkClick r:id="" action="ppaction://media"/>
            <a:extLst>
              <a:ext uri="{FF2B5EF4-FFF2-40B4-BE49-F238E27FC236}">
                <a16:creationId xmlns="" xmlns:a16="http://schemas.microsoft.com/office/drawing/2014/main" id="{6C57033C-D458-630D-0052-C5B6EAFDC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698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 xmlns:a16="http://schemas.microsoft.com/office/drawing/2014/main" id="{623ACA4D-595E-1763-9D20-59A63F0574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2582</Words>
  <Application>Microsoft Office PowerPoint</Application>
  <PresentationFormat>Widescreen</PresentationFormat>
  <Paragraphs>69</Paragraphs>
  <Slides>30</Slides>
  <Notes>7</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宋体</vt:lpstr>
      <vt:lpstr>Arial</vt:lpstr>
      <vt:lpstr>Calibri</vt:lpstr>
      <vt:lpstr>Calibri Light</vt:lpstr>
      <vt:lpstr>Cambria</vt:lpstr>
      <vt:lpstr>Tahoma</vt:lpstr>
      <vt:lpstr>Times New Roman</vt:lpstr>
      <vt:lpstr>字魂131号-酷乐潮玩体</vt:lpstr>
      <vt:lpstr>字魂50号-白鸽天行体</vt:lpstr>
      <vt:lpstr>思源黑体 CN</vt:lpstr>
      <vt:lpstr>思源黑体 CN Bold</vt:lpstr>
      <vt:lpstr>等线</vt:lpstr>
      <vt:lpstr>等线 Light</vt:lpstr>
      <vt:lpstr>千图网海量PPT模板www.58pic.com ​​</vt:lpstr>
      <vt:lpstr>office</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63</cp:revision>
  <dcterms:created xsi:type="dcterms:W3CDTF">2023-07-25T07:36:31Z</dcterms:created>
  <dcterms:modified xsi:type="dcterms:W3CDTF">2025-02-11T08:52:38Z</dcterms:modified>
</cp:coreProperties>
</file>