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</p:sldMasterIdLst>
  <p:notesMasterIdLst>
    <p:notesMasterId r:id="rId11"/>
  </p:notesMasterIdLst>
  <p:sldIdLst>
    <p:sldId id="378" r:id="rId3"/>
    <p:sldId id="368" r:id="rId4"/>
    <p:sldId id="370" r:id="rId5"/>
    <p:sldId id="377" r:id="rId6"/>
    <p:sldId id="382" r:id="rId7"/>
    <p:sldId id="383" r:id="rId8"/>
    <p:sldId id="385" r:id="rId9"/>
    <p:sldId id="3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09">
            <a:off x="2293653" y="1872278"/>
            <a:ext cx="2542037" cy="3069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" y="4137762"/>
            <a:ext cx="5886624" cy="2720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0146" y="4137762"/>
            <a:ext cx="6281854" cy="2720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448" y="151968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7" y="1002123"/>
            <a:ext cx="11234616" cy="2041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10146" y="199148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HS đọc diễn cảm đoạn mở đầu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0527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6" y="3051462"/>
            <a:ext cx="1914353" cy="2854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49" y="4397133"/>
            <a:ext cx="3132342" cy="2144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55314" y="272695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31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2886" y="1272170"/>
            <a:ext cx="671672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dirty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 YÊU MÀU HÈ QUÊ EM</a:t>
            </a:r>
            <a:endParaRPr lang="en-US" sz="2800" dirty="0">
              <a:solidFill>
                <a:srgbClr val="FF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033" y="124974"/>
            <a:ext cx="444889" cy="3767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33920" y="2051175"/>
            <a:ext cx="444129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lang="en-US" sz="2800" dirty="0">
              <a:solidFill>
                <a:srgbClr val="FF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5786" cy="1445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420" y="2669296"/>
            <a:ext cx="2862078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09">
            <a:off x="2293653" y="1872278"/>
            <a:ext cx="2542037" cy="306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5229"/>
            <a:ext cx="5857957" cy="29327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22" y="0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56" y="0"/>
            <a:ext cx="633404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753"/>
            <a:ext cx="1972724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0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09">
            <a:off x="2093103" y="2518219"/>
            <a:ext cx="1752468" cy="2115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" y="4508781"/>
            <a:ext cx="6600302" cy="2349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3824" y="4446807"/>
            <a:ext cx="5568176" cy="24111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522" y="-78695"/>
            <a:ext cx="2175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8" y="0"/>
            <a:ext cx="7023652" cy="6692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38" y="2574944"/>
            <a:ext cx="1972724" cy="2002540"/>
          </a:xfrm>
          <a:prstGeom prst="rect">
            <a:avLst/>
          </a:prstGeom>
        </p:spPr>
      </p:pic>
      <p:pic>
        <p:nvPicPr>
          <p:cNvPr id="2" name="12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116" y="499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4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09">
            <a:off x="2093103" y="2518219"/>
            <a:ext cx="1752468" cy="2115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" y="4508781"/>
            <a:ext cx="6600302" cy="2349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3824" y="4446807"/>
            <a:ext cx="5568176" cy="24111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522" y="0"/>
            <a:ext cx="2175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5+6+7+8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86" y="-1"/>
            <a:ext cx="9627014" cy="3445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38" y="2574944"/>
            <a:ext cx="1972724" cy="2002540"/>
          </a:xfrm>
          <a:prstGeom prst="rect">
            <a:avLst/>
          </a:prstGeom>
        </p:spPr>
      </p:pic>
      <p:pic>
        <p:nvPicPr>
          <p:cNvPr id="5" name="56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3824" y="3696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5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09">
            <a:off x="2293653" y="1872278"/>
            <a:ext cx="2542037" cy="306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5229"/>
            <a:ext cx="5857957" cy="2932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56" y="0"/>
            <a:ext cx="633404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102" y="861806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38" y="2574944"/>
            <a:ext cx="1972724" cy="2002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102" y="148638"/>
            <a:ext cx="3633452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1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09">
            <a:off x="2293653" y="1872278"/>
            <a:ext cx="2542037" cy="306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5229"/>
            <a:ext cx="5857957" cy="2932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56" y="0"/>
            <a:ext cx="633404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71" y="3261812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hình thức tự chọn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57957" cy="31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6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09">
            <a:off x="2093103" y="2518219"/>
            <a:ext cx="1752468" cy="2115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" y="4508781"/>
            <a:ext cx="6600302" cy="2349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3824" y="4446807"/>
            <a:ext cx="5568176" cy="2411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22" y="181050"/>
            <a:ext cx="4440194" cy="94991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Vận dụng –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8233" y="2595213"/>
            <a:ext cx="809725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thích thể hiện bài hát theo hình thức nào? Tại sao? Em có thể biểu diễn bài hát ở hình thức đơn ca hoặc song ca với bạn được không? Bài hát gợi cho em những cảm xúc và suy nghĩ gì?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4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7698</TotalTime>
  <Words>100</Words>
  <Application>Microsoft Office PowerPoint</Application>
  <PresentationFormat>Widescreen</PresentationFormat>
  <Paragraphs>13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186</cp:revision>
  <dcterms:created xsi:type="dcterms:W3CDTF">2022-07-19T08:03:09Z</dcterms:created>
  <dcterms:modified xsi:type="dcterms:W3CDTF">2025-04-10T13:51:06Z</dcterms:modified>
</cp:coreProperties>
</file>