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5"/>
  </p:notesMasterIdLst>
  <p:sldIdLst>
    <p:sldId id="256" r:id="rId3"/>
    <p:sldId id="257" r:id="rId4"/>
    <p:sldId id="259" r:id="rId5"/>
    <p:sldId id="261" r:id="rId6"/>
    <p:sldId id="265" r:id="rId7"/>
    <p:sldId id="266" r:id="rId8"/>
    <p:sldId id="268" r:id="rId9"/>
    <p:sldId id="269" r:id="rId10"/>
    <p:sldId id="271" r:id="rId11"/>
    <p:sldId id="272" r:id="rId12"/>
    <p:sldId id="263" r:id="rId13"/>
    <p:sldId id="275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9" d="100"/>
          <a:sy n="79" d="100"/>
        </p:scale>
        <p:origin x="15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AA904-0E8E-46E1-9A81-DFD2B8A8ADB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86FDD-4475-4B11-91F1-F8C18DDB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7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6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12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9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48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9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6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3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5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9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1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6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5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2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F0FE-78A8-442A-96DF-975129E4D2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media3.mp3"/><Relationship Id="rId10" Type="http://schemas.openxmlformats.org/officeDocument/2006/relationships/image" Target="../media/image5.png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9130730" cy="2424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36496" cy="1700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6093296"/>
            <a:ext cx="1224136" cy="908720"/>
          </a:xfrm>
          <a:prstGeom prst="rect">
            <a:avLst/>
          </a:prstGeom>
        </p:spPr>
      </p:pic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3648" y="515719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238965" cy="191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5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9141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>
                <a:solidFill>
                  <a:schemeClr val="bg1"/>
                </a:solidFill>
              </a:rPr>
              <a:t>CÂU 6 </a:t>
            </a:r>
            <a:r>
              <a:rPr lang="en-US" sz="3600" b="1">
                <a:solidFill>
                  <a:srgbClr val="FFFF00"/>
                </a:solidFill>
              </a:rPr>
              <a:t>(giống câu 2)</a:t>
            </a:r>
          </a:p>
          <a:p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1231840"/>
            <a:ext cx="79152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Sao tôi không biết tên của bạn.</a:t>
            </a:r>
          </a:p>
        </p:txBody>
      </p:sp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47251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20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690"/>
            <a:ext cx="8856984" cy="42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108014"/>
            <a:ext cx="6696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70C0"/>
                </a:solidFill>
                <a:cs typeface="Times New Roman" pitchFamily="18" charset="0"/>
              </a:rPr>
              <a:t>Hát kết hợp gõ đệm theo phách </a:t>
            </a:r>
          </a:p>
        </p:txBody>
      </p:sp>
      <p:pic>
        <p:nvPicPr>
          <p:cNvPr id="11" name="Beat Ngôi sao lấp lán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46531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459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672" y="4869159"/>
            <a:ext cx="8280920" cy="151216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bg1"/>
                </a:solidFill>
              </a:rPr>
              <a:t>GIÁO DỤC-CỦNG CỐ-DẶN 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93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8513" y="4725146"/>
            <a:ext cx="1512168" cy="1893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9529" y="2988772"/>
            <a:ext cx="1515138" cy="197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2540" y="70489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>
                <a:solidFill>
                  <a:schemeClr val="bg1"/>
                </a:solidFill>
              </a:rPr>
              <a:t> 31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1592498"/>
            <a:ext cx="486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HỌC HÁT BÀI: NGÔI SAO LẤP LÁNH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6256" y="220649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Nhạc nước ngoài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2988772"/>
            <a:ext cx="3888432" cy="123231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ÂM NHẠC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3076" y="2613392"/>
            <a:ext cx="5526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 Việt: Thanh Vân sưu tầm và biên soạn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77" y="1700808"/>
            <a:ext cx="777117" cy="576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09099"/>
            <a:ext cx="238965" cy="191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95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346670" y="4766219"/>
            <a:ext cx="4320646" cy="7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0070C0"/>
                </a:solidFill>
                <a:cs typeface="Times New Roman" pitchFamily="18" charset="0"/>
              </a:rPr>
              <a:t>Hát mẫu</a:t>
            </a:r>
          </a:p>
        </p:txBody>
      </p:sp>
      <p:pic>
        <p:nvPicPr>
          <p:cNvPr id="2050" name="Picture 2" descr="C:\Users\Administrator\Desktop\z2584604932056_ba2d08f1159d3bb28fe00fa9b3e7c4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089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5735" y="1906"/>
            <a:ext cx="782454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cs typeface="Times New Roman" pitchFamily="18" charset="0"/>
              </a:rPr>
              <a:t>HỌC HÁT BÀI: NGÔI SAO LẤP LÁNH</a:t>
            </a:r>
          </a:p>
        </p:txBody>
      </p:sp>
      <p:pic>
        <p:nvPicPr>
          <p:cNvPr id="2" name="hat ma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5589240"/>
            <a:ext cx="609600" cy="609600"/>
          </a:xfrm>
          <a:prstGeom prst="rect">
            <a:avLst/>
          </a:prstGeom>
        </p:spPr>
      </p:pic>
      <p:pic>
        <p:nvPicPr>
          <p:cNvPr id="4" name="Beat Ngôi sao lấp lánh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1136" y="55892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0001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-108520" y="-35598"/>
            <a:ext cx="35521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 </a:t>
            </a:r>
            <a:endParaRPr lang="en-US" altLang="en-US" sz="2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22018" y="980728"/>
            <a:ext cx="7742270" cy="313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Sao tôi không biết tên của bạn.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Trên cao tung bay quanh thế gian.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Như viên kim cương xinh giữa trời.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Này vì sao kia lấp lánh ơi.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Sao tôi không biết tên của bạn.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2991042" y="44000"/>
            <a:ext cx="446094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 SAO LẤP LÁNH</a:t>
            </a:r>
            <a:endParaRPr lang="en-US" altLang="en-US" sz="32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839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2987824" y="29828"/>
            <a:ext cx="35521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DẠY HÁT NỐI TIẾP </a:t>
            </a:r>
            <a:endParaRPr lang="en-US" altLang="en-US" sz="2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4725144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888" y="726701"/>
            <a:ext cx="177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1</a:t>
            </a:r>
          </a:p>
        </p:txBody>
      </p:sp>
      <p:sp>
        <p:nvSpPr>
          <p:cNvPr id="4" name="Rectangle 3"/>
          <p:cNvSpPr/>
          <p:nvPr/>
        </p:nvSpPr>
        <p:spPr>
          <a:xfrm>
            <a:off x="839482" y="205939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</p:txBody>
      </p:sp>
      <p:sp>
        <p:nvSpPr>
          <p:cNvPr id="5" name="Oval 4"/>
          <p:cNvSpPr/>
          <p:nvPr/>
        </p:nvSpPr>
        <p:spPr>
          <a:xfrm>
            <a:off x="6933072" y="2059394"/>
            <a:ext cx="663263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438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9141"/>
            <a:ext cx="177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2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487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Sao tôi không biết tên của bạn.</a:t>
            </a:r>
          </a:p>
        </p:txBody>
      </p:sp>
      <p:sp>
        <p:nvSpPr>
          <p:cNvPr id="6" name="Oval 5"/>
          <p:cNvSpPr/>
          <p:nvPr/>
        </p:nvSpPr>
        <p:spPr>
          <a:xfrm>
            <a:off x="7380312" y="1340768"/>
            <a:ext cx="1296144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760" y="3733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551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914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3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23" y="1268760"/>
            <a:ext cx="9252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Trên cao tung bay quanh thế gian</a:t>
            </a:r>
            <a:endParaRPr lang="en-US" sz="4800"/>
          </a:p>
        </p:txBody>
      </p:sp>
      <p:sp>
        <p:nvSpPr>
          <p:cNvPr id="4" name="Oval 3"/>
          <p:cNvSpPr/>
          <p:nvPr/>
        </p:nvSpPr>
        <p:spPr>
          <a:xfrm>
            <a:off x="7668344" y="1234302"/>
            <a:ext cx="1224136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6" y="39330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292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914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4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8520" y="1628800"/>
            <a:ext cx="9684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 viên kim cương xinh giữa trời.</a:t>
            </a:r>
          </a:p>
        </p:txBody>
      </p:sp>
      <p:sp>
        <p:nvSpPr>
          <p:cNvPr id="4" name="Oval 3"/>
          <p:cNvSpPr/>
          <p:nvPr/>
        </p:nvSpPr>
        <p:spPr>
          <a:xfrm>
            <a:off x="8028384" y="1663615"/>
            <a:ext cx="1115616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42930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820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5 </a:t>
            </a:r>
            <a:r>
              <a:rPr lang="en-US" sz="3600" b="1">
                <a:solidFill>
                  <a:srgbClr val="FFFF00"/>
                </a:solidFill>
              </a:rPr>
              <a:t>(giống câu 1)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636" y="141277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33569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50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9C96553-B630-4175-88AB-D4EEF41464D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]\u0002\uFFFDZ{BF5F4A82-BBA7-496E-8AE4-C0D07020A4BA}&quot;,&quot;E:\\Giáo án lớp 1 mu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0 CĐ 8 HH NGOI SAO L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7C4D75-FA0A-4E2D-8FD7-44E441003C76}: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DEAE3-8693-49C8-89F8-ACF7EC41ABC3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8A93C-F7C7-4539-AFBA-6DBAFB4ADF72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5CD1B0-E695-4C87-BCBB-E1F99DCD0DC3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A2C25-092E-431D-85BF-F9FEAFCA61D5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E40F2A-67AA-4F4B-8F6B-55D299C6F57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B9CFD9-3223-405C-9CE6-A09CC424BAAE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C04F29-4289-4D10-A848-993211A5EE90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E4B177-89EF-4680-9179-F8C79B3A4D24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BAC21E-863D-4E9D-A917-E2C604E4DCCA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BC1E2-78CC-49D7-BCD8-808725E60C62}: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262FB-A948-431C-A113-70AB16691B9F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181</Words>
  <Application>Microsoft Office PowerPoint</Application>
  <PresentationFormat>On-screen Show (4:3)</PresentationFormat>
  <Paragraphs>30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T30 CĐ 8 HH NGOI SAO LL</dc:title>
  <dc:creator>Administrator</dc:creator>
  <cp:lastModifiedBy>Administrator</cp:lastModifiedBy>
  <cp:revision>23</cp:revision>
  <dcterms:created xsi:type="dcterms:W3CDTF">2021-06-30T08:53:39Z</dcterms:created>
  <dcterms:modified xsi:type="dcterms:W3CDTF">2025-04-10T13:55:32Z</dcterms:modified>
</cp:coreProperties>
</file>