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73" r:id="rId3"/>
    <p:sldId id="269" r:id="rId4"/>
    <p:sldId id="261" r:id="rId5"/>
    <p:sldId id="279" r:id="rId6"/>
    <p:sldId id="272" r:id="rId7"/>
    <p:sldId id="281" r:id="rId8"/>
    <p:sldId id="256" r:id="rId9"/>
    <p:sldId id="280" r:id="rId10"/>
    <p:sldId id="257" r:id="rId11"/>
    <p:sldId id="259" r:id="rId12"/>
    <p:sldId id="260" r:id="rId13"/>
  </p:sldIdLst>
  <p:sldSz cx="18288000" cy="10287000"/>
  <p:notesSz cx="6858000" cy="9144000"/>
  <p:embeddedFontLst>
    <p:embeddedFont>
      <p:font typeface="Malgun Gothic" panose="020B0503020000020004" pitchFamily="34" charset="-127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D22"/>
    <a:srgbClr val="393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0" Type="http://schemas.openxmlformats.org/officeDocument/2006/relationships/image" Target="../media/image4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.sv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8.png"/><Relationship Id="rId2" Type="http://schemas.openxmlformats.org/officeDocument/2006/relationships/audio" Target="../media/media4.mp3"/><Relationship Id="rId16" Type="http://schemas.openxmlformats.org/officeDocument/2006/relationships/image" Target="../media/image11.png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5" Type="http://schemas.openxmlformats.org/officeDocument/2006/relationships/image" Target="../media/image21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svg"/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.svg"/><Relationship Id="rId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6" Type="http://schemas.openxmlformats.org/officeDocument/2006/relationships/image" Target="../media/image11.png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27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415" y="8158777"/>
            <a:ext cx="19078424" cy="3233123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92846" y="8844327"/>
            <a:ext cx="4007506" cy="11471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75348" y="9816393"/>
            <a:ext cx="2278572" cy="65224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80415" y="7433954"/>
            <a:ext cx="18900704" cy="1148947"/>
            <a:chOff x="0" y="0"/>
            <a:chExt cx="25200939" cy="153192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81715" y="7771287"/>
            <a:ext cx="3917153" cy="301264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78200" y="0"/>
            <a:ext cx="2819400" cy="11175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49058" y="1672686"/>
            <a:ext cx="3086101" cy="1223218"/>
          </a:xfrm>
          <a:prstGeom prst="rect">
            <a:avLst/>
          </a:prstGeom>
        </p:spPr>
      </p:pic>
      <p:sp>
        <p:nvSpPr>
          <p:cNvPr id="31" name="TextBox 9">
            <a:extLst>
              <a:ext uri="{FF2B5EF4-FFF2-40B4-BE49-F238E27FC236}">
                <a16:creationId xmlns:a16="http://schemas.microsoft.com/office/drawing/2014/main" id="{A6615DA3-79F7-40F9-F705-04E2BD0C1252}"/>
              </a:ext>
            </a:extLst>
          </p:cNvPr>
          <p:cNvSpPr txBox="1"/>
          <p:nvPr/>
        </p:nvSpPr>
        <p:spPr>
          <a:xfrm>
            <a:off x="6224070" y="387126"/>
            <a:ext cx="5832415" cy="1115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000" b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AD5E3C-77E2-9AA9-84E2-CB7AA9620E15}"/>
              </a:ext>
            </a:extLst>
          </p:cNvPr>
          <p:cNvSpPr txBox="1"/>
          <p:nvPr/>
        </p:nvSpPr>
        <p:spPr>
          <a:xfrm>
            <a:off x="1788820" y="1651107"/>
            <a:ext cx="1470291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Em hãy </a:t>
            </a:r>
            <a:r>
              <a:rPr lang="en-US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nghe và vỗ tay theo nhịp bài hát </a:t>
            </a:r>
            <a:r>
              <a:rPr lang="en-US" sz="4000" b="1" i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Mùa hoa phượng nở</a:t>
            </a:r>
            <a:endParaRPr lang="en-US" sz="4000" b="1" i="1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EB8B78-2442-5288-7102-F1C40B8FA675}"/>
              </a:ext>
            </a:extLst>
          </p:cNvPr>
          <p:cNvGrpSpPr/>
          <p:nvPr/>
        </p:nvGrpSpPr>
        <p:grpSpPr>
          <a:xfrm>
            <a:off x="333611" y="3093044"/>
            <a:ext cx="16158123" cy="1593256"/>
            <a:chOff x="333611" y="2914634"/>
            <a:chExt cx="16158123" cy="159325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BF4C7D-5C95-8AA4-EC3C-51754353F8C2}"/>
                </a:ext>
              </a:extLst>
            </p:cNvPr>
            <p:cNvSpPr txBox="1"/>
            <p:nvPr/>
          </p:nvSpPr>
          <p:spPr>
            <a:xfrm>
              <a:off x="333611" y="2914634"/>
              <a:ext cx="161581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 hú kêu tu hú kêu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h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oa gạo nở hoa phượng đỏ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đầy ước mơ hi vọng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5" name="Picture 24">
              <a:extLst>
                <a:ext uri="{FF2B5EF4-FFF2-40B4-BE49-F238E27FC236}">
                  <a16:creationId xmlns:a16="http://schemas.microsoft.com/office/drawing/2014/main" id="{EBCA036B-9BE7-B502-F1AD-D9DB535C5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524000" y="3774616"/>
              <a:ext cx="764988" cy="731520"/>
            </a:xfrm>
            <a:prstGeom prst="rect">
              <a:avLst/>
            </a:prstGeom>
          </p:spPr>
        </p:pic>
        <p:pic>
          <p:nvPicPr>
            <p:cNvPr id="36" name="Picture 24">
              <a:extLst>
                <a:ext uri="{FF2B5EF4-FFF2-40B4-BE49-F238E27FC236}">
                  <a16:creationId xmlns:a16="http://schemas.microsoft.com/office/drawing/2014/main" id="{03A096F8-858B-7F29-1368-485B3750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657600" y="3774616"/>
              <a:ext cx="764988" cy="731520"/>
            </a:xfrm>
            <a:prstGeom prst="rect">
              <a:avLst/>
            </a:prstGeom>
          </p:spPr>
        </p:pic>
        <p:pic>
          <p:nvPicPr>
            <p:cNvPr id="39" name="Picture 24">
              <a:extLst>
                <a:ext uri="{FF2B5EF4-FFF2-40B4-BE49-F238E27FC236}">
                  <a16:creationId xmlns:a16="http://schemas.microsoft.com/office/drawing/2014/main" id="{C9C5279F-3BE1-5124-6408-9FF5B772A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324600" y="3776370"/>
              <a:ext cx="764988" cy="731520"/>
            </a:xfrm>
            <a:prstGeom prst="rect">
              <a:avLst/>
            </a:prstGeom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95D73148-5C83-C5EB-84EE-865412A39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525000" y="3774616"/>
              <a:ext cx="764988" cy="731520"/>
            </a:xfrm>
            <a:prstGeom prst="rect">
              <a:avLst/>
            </a:prstGeom>
          </p:spPr>
        </p:pic>
        <p:pic>
          <p:nvPicPr>
            <p:cNvPr id="47" name="Picture 24">
              <a:extLst>
                <a:ext uri="{FF2B5EF4-FFF2-40B4-BE49-F238E27FC236}">
                  <a16:creationId xmlns:a16="http://schemas.microsoft.com/office/drawing/2014/main" id="{37F1000A-3598-3F6C-7352-8766A8541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268200" y="3772577"/>
              <a:ext cx="764988" cy="731520"/>
            </a:xfrm>
            <a:prstGeom prst="rect">
              <a:avLst/>
            </a:prstGeom>
          </p:spPr>
        </p:pic>
        <p:pic>
          <p:nvPicPr>
            <p:cNvPr id="48" name="Picture 24">
              <a:extLst>
                <a:ext uri="{FF2B5EF4-FFF2-40B4-BE49-F238E27FC236}">
                  <a16:creationId xmlns:a16="http://schemas.microsoft.com/office/drawing/2014/main" id="{0B51FF71-3104-55AC-B0A2-72B2A5E65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3766332"/>
              <a:ext cx="764988" cy="731520"/>
            </a:xfrm>
            <a:prstGeom prst="rect">
              <a:avLst/>
            </a:prstGeom>
          </p:spPr>
        </p:pic>
        <p:pic>
          <p:nvPicPr>
            <p:cNvPr id="49" name="Picture 24">
              <a:extLst>
                <a:ext uri="{FF2B5EF4-FFF2-40B4-BE49-F238E27FC236}">
                  <a16:creationId xmlns:a16="http://schemas.microsoft.com/office/drawing/2014/main" id="{07C6B368-9D0A-355C-0003-FE37BFBE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4582193" y="3765834"/>
              <a:ext cx="764988" cy="73152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8315ECD-59C9-AFCF-F13A-E2B6DDD9FB33}"/>
              </a:ext>
            </a:extLst>
          </p:cNvPr>
          <p:cNvGrpSpPr/>
          <p:nvPr/>
        </p:nvGrpSpPr>
        <p:grpSpPr>
          <a:xfrm>
            <a:off x="306024" y="5211881"/>
            <a:ext cx="17981976" cy="1608019"/>
            <a:chOff x="306024" y="2899871"/>
            <a:chExt cx="17981976" cy="160801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6561305-8640-85BB-E635-39FE13BA2BAE}"/>
                </a:ext>
              </a:extLst>
            </p:cNvPr>
            <p:cNvSpPr txBox="1"/>
            <p:nvPr/>
          </p:nvSpPr>
          <p:spPr>
            <a:xfrm>
              <a:off x="306024" y="2899871"/>
              <a:ext cx="17981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 hú kêu tu hú kêu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m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ùa quả chín vào mùa thi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t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ình bạn trong sáng dưới mái trường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 </a:t>
              </a:r>
            </a:p>
          </p:txBody>
        </p:sp>
        <p:pic>
          <p:nvPicPr>
            <p:cNvPr id="62" name="Picture 24">
              <a:extLst>
                <a:ext uri="{FF2B5EF4-FFF2-40B4-BE49-F238E27FC236}">
                  <a16:creationId xmlns:a16="http://schemas.microsoft.com/office/drawing/2014/main" id="{8644F03F-7245-20A7-FF90-AE3C4FC5E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524000" y="3774616"/>
              <a:ext cx="764988" cy="731520"/>
            </a:xfrm>
            <a:prstGeom prst="rect">
              <a:avLst/>
            </a:prstGeom>
          </p:spPr>
        </p:pic>
        <p:pic>
          <p:nvPicPr>
            <p:cNvPr id="63" name="Picture 24">
              <a:extLst>
                <a:ext uri="{FF2B5EF4-FFF2-40B4-BE49-F238E27FC236}">
                  <a16:creationId xmlns:a16="http://schemas.microsoft.com/office/drawing/2014/main" id="{F203858E-8CA1-54CB-3F4B-F2812A9CC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581400" y="3774616"/>
              <a:ext cx="764988" cy="731520"/>
            </a:xfrm>
            <a:prstGeom prst="rect">
              <a:avLst/>
            </a:prstGeom>
          </p:spPr>
        </p:pic>
        <p:pic>
          <p:nvPicPr>
            <p:cNvPr id="64" name="Picture 24">
              <a:extLst>
                <a:ext uri="{FF2B5EF4-FFF2-40B4-BE49-F238E27FC236}">
                  <a16:creationId xmlns:a16="http://schemas.microsoft.com/office/drawing/2014/main" id="{074FE4D8-A10C-9DE2-6CFD-CB63CCFA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626412" y="3776370"/>
              <a:ext cx="764988" cy="731520"/>
            </a:xfrm>
            <a:prstGeom prst="rect">
              <a:avLst/>
            </a:prstGeom>
          </p:spPr>
        </p:pic>
        <p:pic>
          <p:nvPicPr>
            <p:cNvPr id="65" name="Picture 24">
              <a:extLst>
                <a:ext uri="{FF2B5EF4-FFF2-40B4-BE49-F238E27FC236}">
                  <a16:creationId xmlns:a16="http://schemas.microsoft.com/office/drawing/2014/main" id="{B0678374-05C1-C378-FB06-7DEA77DA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96400" y="3774616"/>
              <a:ext cx="764988" cy="731520"/>
            </a:xfrm>
            <a:prstGeom prst="rect">
              <a:avLst/>
            </a:prstGeom>
          </p:spPr>
        </p:pic>
        <p:pic>
          <p:nvPicPr>
            <p:cNvPr id="66" name="Picture 24">
              <a:extLst>
                <a:ext uri="{FF2B5EF4-FFF2-40B4-BE49-F238E27FC236}">
                  <a16:creationId xmlns:a16="http://schemas.microsoft.com/office/drawing/2014/main" id="{9826E8E0-996A-B239-F58F-66EDD1453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039600" y="3772577"/>
              <a:ext cx="764988" cy="731520"/>
            </a:xfrm>
            <a:prstGeom prst="rect">
              <a:avLst/>
            </a:prstGeom>
          </p:spPr>
        </p:pic>
        <p:pic>
          <p:nvPicPr>
            <p:cNvPr id="67" name="Picture 24">
              <a:extLst>
                <a:ext uri="{FF2B5EF4-FFF2-40B4-BE49-F238E27FC236}">
                  <a16:creationId xmlns:a16="http://schemas.microsoft.com/office/drawing/2014/main" id="{21DB7A27-CED8-21F1-E529-C21C607E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6504419" y="3766332"/>
              <a:ext cx="764988" cy="731520"/>
            </a:xfrm>
            <a:prstGeom prst="rect">
              <a:avLst/>
            </a:prstGeom>
          </p:spPr>
        </p:pic>
        <p:pic>
          <p:nvPicPr>
            <p:cNvPr id="68" name="Picture 24">
              <a:extLst>
                <a:ext uri="{FF2B5EF4-FFF2-40B4-BE49-F238E27FC236}">
                  <a16:creationId xmlns:a16="http://schemas.microsoft.com/office/drawing/2014/main" id="{7A720228-5288-BDC4-FA1E-28E9E553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7370612" y="3765834"/>
              <a:ext cx="764988" cy="731520"/>
            </a:xfrm>
            <a:prstGeom prst="rect">
              <a:avLst/>
            </a:prstGeom>
          </p:spPr>
        </p:pic>
      </p:grpSp>
      <p:pic>
        <p:nvPicPr>
          <p:cNvPr id="69" name="Mùa hoa phượng nở --Âm nhạc lớp 5-Bài 11">
            <a:hlinkClick r:id="" action="ppaction://media"/>
            <a:extLst>
              <a:ext uri="{FF2B5EF4-FFF2-40B4-BE49-F238E27FC236}">
                <a16:creationId xmlns:a16="http://schemas.microsoft.com/office/drawing/2014/main" id="{665091DD-6D5E-50B0-291B-9507A6A27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55516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60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715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415" y="7347164"/>
            <a:ext cx="19078424" cy="3233123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92846" y="8844327"/>
            <a:ext cx="4007506" cy="11471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75348" y="9816393"/>
            <a:ext cx="2278572" cy="65224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80415" y="6622341"/>
            <a:ext cx="18900704" cy="1148947"/>
            <a:chOff x="0" y="0"/>
            <a:chExt cx="25200939" cy="153192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81715" y="7771287"/>
            <a:ext cx="3917153" cy="3012647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12091CDA-E6E0-F324-D5D8-89D1FDCE7491}"/>
              </a:ext>
            </a:extLst>
          </p:cNvPr>
          <p:cNvSpPr txBox="1"/>
          <p:nvPr/>
        </p:nvSpPr>
        <p:spPr>
          <a:xfrm>
            <a:off x="3218174" y="519391"/>
            <a:ext cx="11851652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>
                <a:solidFill>
                  <a:srgbClr val="393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THỰC HÀNH</a:t>
            </a:r>
            <a:endParaRPr lang="en-US" sz="6000" b="1" dirty="0">
              <a:solidFill>
                <a:srgbClr val="393C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2E733B-9FE0-B50D-D16E-3F374CB86474}"/>
              </a:ext>
            </a:extLst>
          </p:cNvPr>
          <p:cNvSpPr txBox="1"/>
          <p:nvPr/>
        </p:nvSpPr>
        <p:spPr>
          <a:xfrm>
            <a:off x="3463403" y="1878488"/>
            <a:ext cx="113611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46D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kết hợp các hình thức tự chọn</a:t>
            </a:r>
            <a:endParaRPr lang="en-US" sz="4400" b="1" dirty="0">
              <a:solidFill>
                <a:srgbClr val="F46D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[KARAOKE] HÈ VỀ VUI QU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71092CFC-00CD-805A-61F1-046EF4861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59300" y="44470"/>
            <a:ext cx="1082675" cy="1082675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FCB045C2-F577-2C0E-0132-A53DF347AF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6036"/>
          <a:stretch/>
        </p:blipFill>
        <p:spPr>
          <a:xfrm>
            <a:off x="1611473" y="3264256"/>
            <a:ext cx="15263875" cy="58001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252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>
            <a:extLst>
              <a:ext uri="{FF2B5EF4-FFF2-40B4-BE49-F238E27FC236}">
                <a16:creationId xmlns:a16="http://schemas.microsoft.com/office/drawing/2014/main" id="{10D41887-5AA5-EB48-7272-190F25C5B8A4}"/>
              </a:ext>
            </a:extLst>
          </p:cNvPr>
          <p:cNvGrpSpPr/>
          <p:nvPr/>
        </p:nvGrpSpPr>
        <p:grpSpPr>
          <a:xfrm>
            <a:off x="-380415" y="8255854"/>
            <a:ext cx="19078424" cy="2324434"/>
            <a:chOff x="0" y="0"/>
            <a:chExt cx="5024770" cy="612197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11F1E4BE-F863-4D56-704D-F89CF3BF0B15}"/>
                </a:ext>
              </a:extLst>
            </p:cNvPr>
            <p:cNvSpPr/>
            <p:nvPr/>
          </p:nvSpPr>
          <p:spPr>
            <a:xfrm>
              <a:off x="0" y="0"/>
              <a:ext cx="5024770" cy="612197"/>
            </a:xfrm>
            <a:custGeom>
              <a:avLst/>
              <a:gdLst/>
              <a:ahLst/>
              <a:cxnLst/>
              <a:rect l="l" t="t" r="r" b="b"/>
              <a:pathLst>
                <a:path w="5024770" h="612197">
                  <a:moveTo>
                    <a:pt x="0" y="0"/>
                  </a:moveTo>
                  <a:lnTo>
                    <a:pt x="5024770" y="0"/>
                  </a:lnTo>
                  <a:lnTo>
                    <a:pt x="5024770" y="612197"/>
                  </a:lnTo>
                  <a:lnTo>
                    <a:pt x="0" y="612197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83FB5821-9B76-FFE7-C21F-87E3749FD9DC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31" name="Group 5">
            <a:extLst>
              <a:ext uri="{FF2B5EF4-FFF2-40B4-BE49-F238E27FC236}">
                <a16:creationId xmlns:a16="http://schemas.microsoft.com/office/drawing/2014/main" id="{F143D06E-7995-098A-62F7-46D4793078AD}"/>
              </a:ext>
            </a:extLst>
          </p:cNvPr>
          <p:cNvGrpSpPr/>
          <p:nvPr/>
        </p:nvGrpSpPr>
        <p:grpSpPr>
          <a:xfrm>
            <a:off x="-380415" y="7681380"/>
            <a:ext cx="18900704" cy="1148947"/>
            <a:chOff x="0" y="0"/>
            <a:chExt cx="25200939" cy="1531929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6994C5D-1469-3AF7-2215-35547F822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E0CDC67E-201A-9C0F-60A2-1786DB28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34" name="Picture 23">
            <a:extLst>
              <a:ext uri="{FF2B5EF4-FFF2-40B4-BE49-F238E27FC236}">
                <a16:creationId xmlns:a16="http://schemas.microsoft.com/office/drawing/2014/main" id="{7F8749A8-A65F-6B37-4D16-C7E2EC551E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4010" y="2977982"/>
            <a:ext cx="8032484" cy="547213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76747" y="7734300"/>
            <a:ext cx="3411253" cy="262356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23D7402B-95C9-DE9B-D93B-36E3F63794CC}"/>
              </a:ext>
            </a:extLst>
          </p:cNvPr>
          <p:cNvSpPr txBox="1"/>
          <p:nvPr/>
        </p:nvSpPr>
        <p:spPr>
          <a:xfrm>
            <a:off x="3218174" y="519391"/>
            <a:ext cx="11851652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>
                <a:solidFill>
                  <a:srgbClr val="393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– TRẢI NGHIỆM</a:t>
            </a:r>
            <a:endParaRPr lang="en-US" sz="6000" b="1" dirty="0">
              <a:solidFill>
                <a:srgbClr val="393C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D87D95-0F9A-D078-464B-069B71C8D0BB}"/>
              </a:ext>
            </a:extLst>
          </p:cNvPr>
          <p:cNvSpPr txBox="1"/>
          <p:nvPr/>
        </p:nvSpPr>
        <p:spPr>
          <a:xfrm>
            <a:off x="3463403" y="1790700"/>
            <a:ext cx="113611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46D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kết hợp vận động sáng tạo</a:t>
            </a:r>
            <a:endParaRPr lang="en-US" sz="4400" b="1" dirty="0">
              <a:solidFill>
                <a:srgbClr val="F46D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2FD68E-BBF6-0788-E752-E9C84BCEBFE2}"/>
              </a:ext>
            </a:extLst>
          </p:cNvPr>
          <p:cNvSpPr txBox="1"/>
          <p:nvPr/>
        </p:nvSpPr>
        <p:spPr>
          <a:xfrm>
            <a:off x="838200" y="3148317"/>
            <a:ext cx="90678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Các em hãy </a:t>
            </a:r>
            <a:r>
              <a:rPr lang="vi-VN" sz="400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thống nhất theo nhóm về cách thể hiện bài hát (vận động phụ h</a:t>
            </a: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ọa</a:t>
            </a:r>
            <a:r>
              <a:rPr lang="vi-VN" sz="400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hoặc vận động cơ thể</a:t>
            </a:r>
            <a:r>
              <a:rPr lang="en-US" sz="400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) và sau đó thể hiện bài hát </a:t>
            </a:r>
            <a:r>
              <a:rPr lang="en-US" sz="4000" b="1" i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“Hè về vui quá”</a:t>
            </a:r>
          </a:p>
        </p:txBody>
      </p:sp>
      <p:pic>
        <p:nvPicPr>
          <p:cNvPr id="35" name="[KARAOKE] HÈ VỀ VUI QU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1260B0B-8CBC-32C3-B517-1EBE2A5DC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9300" y="44470"/>
            <a:ext cx="1082675" cy="1082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52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667" y="-926371"/>
            <a:ext cx="5491079" cy="217646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51413" y="205468"/>
            <a:ext cx="2635523" cy="10446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2D260F-F076-F551-2FFF-770AA261EB57}"/>
              </a:ext>
            </a:extLst>
          </p:cNvPr>
          <p:cNvSpPr txBox="1"/>
          <p:nvPr/>
        </p:nvSpPr>
        <p:spPr>
          <a:xfrm>
            <a:off x="5627653" y="1162584"/>
            <a:ext cx="7032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7D9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 theo nhóm</a:t>
            </a:r>
            <a:endParaRPr lang="en-US" sz="5400" b="1" dirty="0">
              <a:solidFill>
                <a:srgbClr val="7D90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2811AB-6996-3968-6F3B-75A08A04055B}"/>
              </a:ext>
            </a:extLst>
          </p:cNvPr>
          <p:cNvGrpSpPr/>
          <p:nvPr/>
        </p:nvGrpSpPr>
        <p:grpSpPr>
          <a:xfrm>
            <a:off x="320912" y="3013700"/>
            <a:ext cx="5680597" cy="5625036"/>
            <a:chOff x="320915" y="2852046"/>
            <a:chExt cx="5680597" cy="562503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AFA3970-9E31-B838-D626-B05EA43CAE0B}"/>
                </a:ext>
              </a:extLst>
            </p:cNvPr>
            <p:cNvGrpSpPr/>
            <p:nvPr/>
          </p:nvGrpSpPr>
          <p:grpSpPr>
            <a:xfrm>
              <a:off x="1676400" y="2852046"/>
              <a:ext cx="3066896" cy="3800113"/>
              <a:chOff x="1676400" y="2852046"/>
              <a:chExt cx="3066896" cy="3800113"/>
            </a:xfrm>
          </p:grpSpPr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8E87CDD9-5347-BE3B-ABF2-5ECED579C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676400" y="2852046"/>
                <a:ext cx="3066896" cy="380011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AB166A-1CD6-321B-6FC4-4644B74A17AB}"/>
                  </a:ext>
                </a:extLst>
              </p:cNvPr>
              <p:cNvSpPr txBox="1"/>
              <p:nvPr/>
            </p:nvSpPr>
            <p:spPr>
              <a:xfrm rot="205183">
                <a:off x="2853178" y="4482743"/>
                <a:ext cx="9364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Đô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5630DF-EFE6-4A41-B35B-3A982DE5E642}"/>
                </a:ext>
              </a:extLst>
            </p:cNvPr>
            <p:cNvSpPr txBox="1"/>
            <p:nvPr/>
          </p:nvSpPr>
          <p:spPr>
            <a:xfrm>
              <a:off x="320915" y="6652159"/>
              <a:ext cx="568059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vỗ tay theo phách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C7C7BF7-B7FE-6EE0-506A-79849A307C71}"/>
              </a:ext>
            </a:extLst>
          </p:cNvPr>
          <p:cNvGrpSpPr/>
          <p:nvPr/>
        </p:nvGrpSpPr>
        <p:grpSpPr>
          <a:xfrm>
            <a:off x="6099796" y="3034021"/>
            <a:ext cx="5029203" cy="5703616"/>
            <a:chOff x="6099799" y="2872367"/>
            <a:chExt cx="5029203" cy="57036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661213C-BC69-EB41-6714-E0D08DAA23F2}"/>
                </a:ext>
              </a:extLst>
            </p:cNvPr>
            <p:cNvGrpSpPr/>
            <p:nvPr/>
          </p:nvGrpSpPr>
          <p:grpSpPr>
            <a:xfrm>
              <a:off x="6745175" y="2872367"/>
              <a:ext cx="3422192" cy="3779792"/>
              <a:chOff x="6745175" y="2872367"/>
              <a:chExt cx="3422192" cy="3779792"/>
            </a:xfrm>
          </p:grpSpPr>
          <p:pic>
            <p:nvPicPr>
              <p:cNvPr id="31" name="Picture 5">
                <a:extLst>
                  <a:ext uri="{FF2B5EF4-FFF2-40B4-BE49-F238E27FC236}">
                    <a16:creationId xmlns:a16="http://schemas.microsoft.com/office/drawing/2014/main" id="{AE1CEB40-F7B6-9108-6E47-93F1872FA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6745175" y="2872367"/>
                <a:ext cx="3422192" cy="377979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B829D47-E2E7-5583-7FFB-6BA8D735DA67}"/>
                  </a:ext>
                </a:extLst>
              </p:cNvPr>
              <p:cNvSpPr txBox="1"/>
              <p:nvPr/>
            </p:nvSpPr>
            <p:spPr>
              <a:xfrm rot="19637189">
                <a:off x="7146464" y="4031901"/>
                <a:ext cx="9060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Rê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E4FC1C-C9EC-DFB5-D8BC-BCDCA6B5E577}"/>
                </a:ext>
              </a:extLst>
            </p:cNvPr>
            <p:cNvSpPr txBox="1"/>
            <p:nvPr/>
          </p:nvSpPr>
          <p:spPr>
            <a:xfrm>
              <a:off x="6099799" y="6751060"/>
              <a:ext cx="502920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các hình thức tự chọn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2A40F2-C13E-7412-16AC-25D00AE049DB}"/>
              </a:ext>
            </a:extLst>
          </p:cNvPr>
          <p:cNvGrpSpPr/>
          <p:nvPr/>
        </p:nvGrpSpPr>
        <p:grpSpPr>
          <a:xfrm>
            <a:off x="11832466" y="2933700"/>
            <a:ext cx="6117469" cy="5803937"/>
            <a:chOff x="11832469" y="2772046"/>
            <a:chExt cx="6117469" cy="580393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A60765-85A1-1755-49B9-4604D190E25B}"/>
                </a:ext>
              </a:extLst>
            </p:cNvPr>
            <p:cNvGrpSpPr/>
            <p:nvPr/>
          </p:nvGrpSpPr>
          <p:grpSpPr>
            <a:xfrm>
              <a:off x="12507816" y="2772046"/>
              <a:ext cx="3629783" cy="3880113"/>
              <a:chOff x="12507816" y="2772046"/>
              <a:chExt cx="3629783" cy="388011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0D37666-2AEE-AF4C-99AE-153E19DE5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12507816" y="2772046"/>
                <a:ext cx="3629783" cy="3880113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F3C3558-68E7-CF71-EF85-2458CD1E5039}"/>
                  </a:ext>
                </a:extLst>
              </p:cNvPr>
              <p:cNvSpPr txBox="1"/>
              <p:nvPr/>
            </p:nvSpPr>
            <p:spPr>
              <a:xfrm rot="660791">
                <a:off x="12867623" y="4327381"/>
                <a:ext cx="81144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Mi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F7616A-1538-2C39-EAC2-71A2ADEF3C84}"/>
                </a:ext>
              </a:extLst>
            </p:cNvPr>
            <p:cNvSpPr txBox="1"/>
            <p:nvPr/>
          </p:nvSpPr>
          <p:spPr>
            <a:xfrm>
              <a:off x="11832469" y="6751060"/>
              <a:ext cx="611746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vận động sáng tạo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2">
            <a:extLst>
              <a:ext uri="{FF2B5EF4-FFF2-40B4-BE49-F238E27FC236}">
                <a16:creationId xmlns:a16="http://schemas.microsoft.com/office/drawing/2014/main" id="{B6775799-DB1D-1365-F5E4-C131DADB2BBF}"/>
              </a:ext>
            </a:extLst>
          </p:cNvPr>
          <p:cNvGrpSpPr/>
          <p:nvPr/>
        </p:nvGrpSpPr>
        <p:grpSpPr>
          <a:xfrm>
            <a:off x="-380415" y="9567982"/>
            <a:ext cx="19078424" cy="1012305"/>
            <a:chOff x="0" y="0"/>
            <a:chExt cx="5024770" cy="851522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329BA549-1283-F78F-BD74-FF76CFD605D1}"/>
                </a:ext>
              </a:extLst>
            </p:cNvPr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BB0FF7D0-3F14-B294-40E6-D5B2665405BB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41" name="Group 5">
            <a:extLst>
              <a:ext uri="{FF2B5EF4-FFF2-40B4-BE49-F238E27FC236}">
                <a16:creationId xmlns:a16="http://schemas.microsoft.com/office/drawing/2014/main" id="{26A77AC8-38B5-D9F1-F84A-97A15F231D08}"/>
              </a:ext>
            </a:extLst>
          </p:cNvPr>
          <p:cNvGrpSpPr/>
          <p:nvPr/>
        </p:nvGrpSpPr>
        <p:grpSpPr>
          <a:xfrm>
            <a:off x="-306352" y="8759733"/>
            <a:ext cx="18900704" cy="1148947"/>
            <a:chOff x="0" y="0"/>
            <a:chExt cx="25200939" cy="1531929"/>
          </a:xfrm>
        </p:grpSpPr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CCA9C7DC-F700-6023-1C3E-CD8E718DE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43" name="Picture 7">
              <a:extLst>
                <a:ext uri="{FF2B5EF4-FFF2-40B4-BE49-F238E27FC236}">
                  <a16:creationId xmlns:a16="http://schemas.microsoft.com/office/drawing/2014/main" id="{5BAD0466-361A-426C-B883-85AA3EED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44" name="[KARAOKE] HÈ VỀ VUI QU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15C4163-E6BB-3E66-88B1-8CA71D11D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59300" y="44470"/>
            <a:ext cx="1082675" cy="1082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252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415" y="8255854"/>
            <a:ext cx="19078424" cy="2324434"/>
            <a:chOff x="0" y="0"/>
            <a:chExt cx="5024770" cy="6121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612197"/>
            </a:xfrm>
            <a:custGeom>
              <a:avLst/>
              <a:gdLst/>
              <a:ahLst/>
              <a:cxnLst/>
              <a:rect l="l" t="t" r="r" b="b"/>
              <a:pathLst>
                <a:path w="5024770" h="612197">
                  <a:moveTo>
                    <a:pt x="0" y="0"/>
                  </a:moveTo>
                  <a:lnTo>
                    <a:pt x="5024770" y="0"/>
                  </a:lnTo>
                  <a:lnTo>
                    <a:pt x="5024770" y="612197"/>
                  </a:lnTo>
                  <a:lnTo>
                    <a:pt x="0" y="612197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80415" y="7681380"/>
            <a:ext cx="18900704" cy="1148947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01600" y="0"/>
            <a:ext cx="5213712" cy="20665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6078993"/>
            <a:ext cx="7315200" cy="3758184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84877" y="252302"/>
            <a:ext cx="3250237" cy="128827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36163" y="6737590"/>
            <a:ext cx="1860840" cy="73756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34765" y="6165388"/>
            <a:ext cx="2887260" cy="114440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17435" y="6078993"/>
            <a:ext cx="4182981" cy="294329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71733" y="7106375"/>
            <a:ext cx="3058292" cy="2151925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3504498" y="8621670"/>
            <a:ext cx="5015792" cy="1912606"/>
            <a:chOff x="0" y="0"/>
            <a:chExt cx="6687723" cy="2550141"/>
          </a:xfrm>
        </p:grpSpPr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315786" cy="2550141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71936" y="0"/>
              <a:ext cx="3315786" cy="2550141"/>
            </a:xfrm>
            <a:prstGeom prst="rect">
              <a:avLst/>
            </a:prstGeom>
          </p:spPr>
        </p:pic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85495" y="8629822"/>
            <a:ext cx="1400905" cy="401009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902737" y="9989577"/>
            <a:ext cx="1400905" cy="401009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>
            <a:off x="-271733" y="8621670"/>
            <a:ext cx="5015792" cy="1912606"/>
            <a:chOff x="0" y="0"/>
            <a:chExt cx="6687723" cy="2550141"/>
          </a:xfrm>
        </p:grpSpPr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315786" cy="2550141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71936" y="0"/>
              <a:ext cx="3315786" cy="2550141"/>
            </a:xfrm>
            <a:prstGeom prst="rect">
              <a:avLst/>
            </a:prstGeom>
          </p:spPr>
        </p:pic>
      </p:grpSp>
      <p:sp>
        <p:nvSpPr>
          <p:cNvPr id="49" name="TextBox 7">
            <a:extLst>
              <a:ext uri="{FF2B5EF4-FFF2-40B4-BE49-F238E27FC236}">
                <a16:creationId xmlns:a16="http://schemas.microsoft.com/office/drawing/2014/main" id="{200498F2-58E7-43E6-E759-A1BB10041587}"/>
              </a:ext>
            </a:extLst>
          </p:cNvPr>
          <p:cNvSpPr txBox="1"/>
          <p:nvPr/>
        </p:nvSpPr>
        <p:spPr>
          <a:xfrm>
            <a:off x="626174" y="674137"/>
            <a:ext cx="17035652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7D9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7200" b="1" dirty="0">
                <a:solidFill>
                  <a:srgbClr val="7D9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7D9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7200" b="1" dirty="0">
                <a:solidFill>
                  <a:srgbClr val="7D9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8: VUI </a:t>
            </a:r>
            <a:r>
              <a:rPr lang="en-US" sz="7200" b="1" dirty="0" err="1">
                <a:solidFill>
                  <a:srgbClr val="7D9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7200" b="1" dirty="0">
                <a:solidFill>
                  <a:srgbClr val="7D9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7D9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7200" b="1" dirty="0">
              <a:solidFill>
                <a:srgbClr val="F793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AC621EF7-72EB-F2F9-AD1F-391FF3647FA5}"/>
              </a:ext>
            </a:extLst>
          </p:cNvPr>
          <p:cNvSpPr txBox="1"/>
          <p:nvPr/>
        </p:nvSpPr>
        <p:spPr>
          <a:xfrm>
            <a:off x="626174" y="2152921"/>
            <a:ext cx="17035652" cy="415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err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9600" b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31: </a:t>
            </a:r>
            <a:r>
              <a:rPr lang="vi-VN" sz="9600" b="1" dirty="0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BÀI HÁT</a:t>
            </a:r>
            <a:endParaRPr lang="en-US" sz="9600" b="1" dirty="0">
              <a:solidFill>
                <a:srgbClr val="F46D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9600" b="1" dirty="0" err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9600" b="1" dirty="0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9600" b="1" dirty="0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VUI </a:t>
            </a:r>
            <a:r>
              <a:rPr lang="en-US" sz="9600" b="1" dirty="0" err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endParaRPr lang="vi-VN" sz="9600" b="1" dirty="0">
              <a:solidFill>
                <a:srgbClr val="F46D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45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053461"/>
            <a:ext cx="18288000" cy="1526825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6352" y="8440889"/>
            <a:ext cx="18900704" cy="1148947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66271" y="-574579"/>
            <a:ext cx="5491079" cy="21764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15229" y="1250093"/>
            <a:ext cx="2635523" cy="104462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856527" y="-800350"/>
            <a:ext cx="5491079" cy="21764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73422" y="9624635"/>
            <a:ext cx="3270578" cy="936203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0F319EC9-1E33-ED3A-1B96-774748A577FD}"/>
              </a:ext>
            </a:extLst>
          </p:cNvPr>
          <p:cNvSpPr txBox="1"/>
          <p:nvPr/>
        </p:nvSpPr>
        <p:spPr>
          <a:xfrm>
            <a:off x="4737858" y="711322"/>
            <a:ext cx="88122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5400" b="1">
                <a:solidFill>
                  <a:srgbClr val="393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Tập hát</a:t>
            </a:r>
            <a:endParaRPr lang="en-US" sz="5400" b="1" dirty="0">
              <a:solidFill>
                <a:srgbClr val="393C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C3B6EDD5-C2D5-CB5F-6C09-0F7A10698C2A}"/>
              </a:ext>
            </a:extLst>
          </p:cNvPr>
          <p:cNvSpPr txBox="1"/>
          <p:nvPr/>
        </p:nvSpPr>
        <p:spPr>
          <a:xfrm>
            <a:off x="4737857" y="1638300"/>
            <a:ext cx="88122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800" b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Đọc lời ca</a:t>
            </a:r>
            <a:endParaRPr lang="en-US" sz="4800" b="1" dirty="0">
              <a:solidFill>
                <a:srgbClr val="F46D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B4FE1C-1F88-45F4-E7AA-74B164B27430}"/>
              </a:ext>
            </a:extLst>
          </p:cNvPr>
          <p:cNvSpPr/>
          <p:nvPr/>
        </p:nvSpPr>
        <p:spPr>
          <a:xfrm>
            <a:off x="609601" y="2476500"/>
            <a:ext cx="8229600" cy="1554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Hè lại đến khi phố phường đỏ thắm hoa phượng.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F68180-0EB9-6299-11F7-11513975103A}"/>
              </a:ext>
            </a:extLst>
          </p:cNvPr>
          <p:cNvSpPr/>
          <p:nvPr/>
        </p:nvSpPr>
        <p:spPr>
          <a:xfrm>
            <a:off x="609601" y="4275834"/>
            <a:ext cx="8229600" cy="1554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Hè lại đến khi tiếng ve rộn ràng hát ca.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E4904D-53F8-CD86-0E70-6C133E0A852E}"/>
              </a:ext>
            </a:extLst>
          </p:cNvPr>
          <p:cNvSpPr/>
          <p:nvPr/>
        </p:nvSpPr>
        <p:spPr>
          <a:xfrm>
            <a:off x="609601" y="6075168"/>
            <a:ext cx="8229600" cy="1554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Tạm biệt sách bút thân yêu tạm biệt mái trường mến thương.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40DB56-B134-020A-044B-28DAAC0A65D1}"/>
              </a:ext>
            </a:extLst>
          </p:cNvPr>
          <p:cNvSpPr/>
          <p:nvPr/>
        </p:nvSpPr>
        <p:spPr>
          <a:xfrm>
            <a:off x="609600" y="7874502"/>
            <a:ext cx="8229600" cy="1554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Chúng em chào đón hè đã về.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38790D-1223-DE09-4522-7AD890037A0F}"/>
              </a:ext>
            </a:extLst>
          </p:cNvPr>
          <p:cNvSpPr/>
          <p:nvPr/>
        </p:nvSpPr>
        <p:spPr>
          <a:xfrm>
            <a:off x="9479633" y="2432176"/>
            <a:ext cx="8229600" cy="2468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Nào bạn hỡi hãy vui lên trại hè đang đón chờ, cùng hoà mình với thiên nhiên và cùng nhau làm nhiều việc tốt.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0E2CFC-AAC2-9AA9-6FF2-457596A400BD}"/>
              </a:ext>
            </a:extLst>
          </p:cNvPr>
          <p:cNvSpPr/>
          <p:nvPr/>
        </p:nvSpPr>
        <p:spPr>
          <a:xfrm>
            <a:off x="9479633" y="5179201"/>
            <a:ext cx="8229600" cy="2468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6: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Nào bạn cất tiếng ca cùng ngân nga theo tiếng đàn,</a:t>
            </a:r>
            <a:r>
              <a:rPr lang="en-US" sz="36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hoà cùng tiếng ve râm ran.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CDAAFE-C1DE-0786-9D78-1D4BA1703100}"/>
              </a:ext>
            </a:extLst>
          </p:cNvPr>
          <p:cNvSpPr/>
          <p:nvPr/>
        </p:nvSpPr>
        <p:spPr>
          <a:xfrm>
            <a:off x="9479633" y="7890828"/>
            <a:ext cx="8229600" cy="1551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7: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Bạn ơi! Hè về vui quá.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57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415" y="8830327"/>
            <a:ext cx="19078424" cy="1749960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80415" y="8109353"/>
            <a:ext cx="18900704" cy="1148947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35341" y="-1015820"/>
            <a:ext cx="5845220" cy="23168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66159" y="9131732"/>
            <a:ext cx="4007506" cy="11471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25627" y="9758862"/>
            <a:ext cx="4007506" cy="114714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380415" y="5963870"/>
            <a:ext cx="7831511" cy="2986287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52258" y="142596"/>
            <a:ext cx="7374897" cy="101898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D042C7-88C7-9E3A-2B20-18A7B0C8D042}"/>
              </a:ext>
            </a:extLst>
          </p:cNvPr>
          <p:cNvSpPr txBox="1"/>
          <p:nvPr/>
        </p:nvSpPr>
        <p:spPr>
          <a:xfrm>
            <a:off x="6557916" y="1700517"/>
            <a:ext cx="6324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Hè lại đến khi phố phường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đỏ thắm hoa phượng.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Hè lại đến khi tiếng ve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rộn ràng hát ca.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8680AE-1598-E04A-DAFC-DEE0F5B1775B}"/>
              </a:ext>
            </a:extLst>
          </p:cNvPr>
          <p:cNvSpPr txBox="1"/>
          <p:nvPr/>
        </p:nvSpPr>
        <p:spPr>
          <a:xfrm>
            <a:off x="10055493" y="5385268"/>
            <a:ext cx="773749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Tạm biệt sách bút thân yêu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tạm biệt mái trường mến thương.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Chúng em chào đón hè đã về.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05A218-0E9A-4C64-8F4C-81416B0932AB}"/>
              </a:ext>
            </a:extLst>
          </p:cNvPr>
          <p:cNvSpPr txBox="1"/>
          <p:nvPr/>
        </p:nvSpPr>
        <p:spPr>
          <a:xfrm>
            <a:off x="10677886" y="716885"/>
            <a:ext cx="4984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câu 1, 2, 3, 4</a:t>
            </a:r>
            <a:endParaRPr lang="en-US" sz="4800" b="1" dirty="0">
              <a:solidFill>
                <a:srgbClr val="F46D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Câu 1, 2, 3, 4 - Hè về vui quá">
            <a:hlinkClick r:id="" action="ppaction://media"/>
            <a:extLst>
              <a:ext uri="{FF2B5EF4-FFF2-40B4-BE49-F238E27FC236}">
                <a16:creationId xmlns:a16="http://schemas.microsoft.com/office/drawing/2014/main" id="{EF724E6E-21E5-7D4A-38EA-357C1DA7B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57003" y="0"/>
            <a:ext cx="830997" cy="8309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9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415" y="9450719"/>
            <a:ext cx="19078424" cy="1129568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80415" y="8985106"/>
            <a:ext cx="18900704" cy="1148947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35341" y="-1015820"/>
            <a:ext cx="5845220" cy="23168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66159" y="9131732"/>
            <a:ext cx="4007506" cy="11471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25627" y="9758862"/>
            <a:ext cx="4007506" cy="114714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353738" y="6792734"/>
            <a:ext cx="7831511" cy="2986287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52258" y="142596"/>
            <a:ext cx="7374897" cy="101898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D042C7-88C7-9E3A-2B20-18A7B0C8D042}"/>
              </a:ext>
            </a:extLst>
          </p:cNvPr>
          <p:cNvSpPr txBox="1"/>
          <p:nvPr/>
        </p:nvSpPr>
        <p:spPr>
          <a:xfrm>
            <a:off x="6557916" y="1700517"/>
            <a:ext cx="773749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Nào bạn hỡi hãy vui lên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trại hè đang đón chờ,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cùng hoà mình với thiên nhiên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và cùng nhau làm nhiều việc tốt.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8680AE-1598-E04A-DAFC-DEE0F5B1775B}"/>
              </a:ext>
            </a:extLst>
          </p:cNvPr>
          <p:cNvSpPr txBox="1"/>
          <p:nvPr/>
        </p:nvSpPr>
        <p:spPr>
          <a:xfrm>
            <a:off x="10135008" y="5408662"/>
            <a:ext cx="77374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Nào bạn cất tiếng ca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cùng ngân nga theo tiếng đàn,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hoà cùng tiếng ve râm ran.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Bạn ơi! Hè về vui quá.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05A218-0E9A-4C64-8F4C-81416B0932AB}"/>
              </a:ext>
            </a:extLst>
          </p:cNvPr>
          <p:cNvSpPr txBox="1"/>
          <p:nvPr/>
        </p:nvSpPr>
        <p:spPr>
          <a:xfrm>
            <a:off x="11020931" y="716885"/>
            <a:ext cx="4297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46D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câu 5, 6, 7</a:t>
            </a:r>
            <a:endParaRPr lang="en-US" sz="4800" b="1" dirty="0">
              <a:solidFill>
                <a:srgbClr val="F46D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âu 5, 6, 7 - Hè về vui quá">
            <a:hlinkClick r:id="" action="ppaction://media"/>
            <a:extLst>
              <a:ext uri="{FF2B5EF4-FFF2-40B4-BE49-F238E27FC236}">
                <a16:creationId xmlns:a16="http://schemas.microsoft.com/office/drawing/2014/main" id="{7A6FDFF0-A569-46F3-C4A5-077B789E8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15421" y="38100"/>
            <a:ext cx="872579" cy="8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33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415" y="9567982"/>
            <a:ext cx="19078424" cy="1012305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47171" y="4126759"/>
            <a:ext cx="4094361" cy="162285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-806174"/>
            <a:ext cx="5460835" cy="21644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91269" y="352210"/>
            <a:ext cx="1999948" cy="79270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30720" y="9037237"/>
            <a:ext cx="2863867" cy="819782"/>
          </a:xfrm>
          <a:prstGeom prst="rect">
            <a:avLst/>
          </a:prstGeom>
        </p:spPr>
      </p:pic>
      <p:grpSp>
        <p:nvGrpSpPr>
          <p:cNvPr id="28" name="Group 5">
            <a:extLst>
              <a:ext uri="{FF2B5EF4-FFF2-40B4-BE49-F238E27FC236}">
                <a16:creationId xmlns:a16="http://schemas.microsoft.com/office/drawing/2014/main" id="{093616BE-BFA3-3BB6-32D0-216B3FD784C3}"/>
              </a:ext>
            </a:extLst>
          </p:cNvPr>
          <p:cNvGrpSpPr/>
          <p:nvPr/>
        </p:nvGrpSpPr>
        <p:grpSpPr>
          <a:xfrm>
            <a:off x="-306352" y="8759733"/>
            <a:ext cx="18900704" cy="1148947"/>
            <a:chOff x="0" y="0"/>
            <a:chExt cx="25200939" cy="1531929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52EAC7A-FB95-60A4-5574-170EA426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9DD90434-7021-A56D-5402-6DA0EC14D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E39662D2-0FAE-4925-E81F-246881BD3A4B}"/>
              </a:ext>
            </a:extLst>
          </p:cNvPr>
          <p:cNvGrpSpPr/>
          <p:nvPr/>
        </p:nvGrpSpPr>
        <p:grpSpPr>
          <a:xfrm>
            <a:off x="13285650" y="8480061"/>
            <a:ext cx="4921409" cy="1382279"/>
            <a:chOff x="0" y="0"/>
            <a:chExt cx="10442015" cy="3981716"/>
          </a:xfrm>
        </p:grpSpPr>
        <p:pic>
          <p:nvPicPr>
            <p:cNvPr id="32" name="Picture 18">
              <a:extLst>
                <a:ext uri="{FF2B5EF4-FFF2-40B4-BE49-F238E27FC236}">
                  <a16:creationId xmlns:a16="http://schemas.microsoft.com/office/drawing/2014/main" id="{B1FC73D3-F457-99B1-DA9E-1B2A910F0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33" name="Picture 19">
              <a:extLst>
                <a:ext uri="{FF2B5EF4-FFF2-40B4-BE49-F238E27FC236}">
                  <a16:creationId xmlns:a16="http://schemas.microsoft.com/office/drawing/2014/main" id="{2A47EA94-CB68-A956-6CE1-36C213E6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79241" y="9626514"/>
            <a:ext cx="2454673" cy="70265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8566641" cy="1003413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DDB3E51-27AD-7F61-1269-739511EE24C6}"/>
              </a:ext>
            </a:extLst>
          </p:cNvPr>
          <p:cNvGrpSpPr/>
          <p:nvPr/>
        </p:nvGrpSpPr>
        <p:grpSpPr>
          <a:xfrm>
            <a:off x="9982200" y="1155929"/>
            <a:ext cx="6344864" cy="6474352"/>
            <a:chOff x="9982200" y="1155929"/>
            <a:chExt cx="6344864" cy="6474352"/>
          </a:xfrm>
        </p:grpSpPr>
        <p:pic>
          <p:nvPicPr>
            <p:cNvPr id="34" name="Picture 28">
              <a:extLst>
                <a:ext uri="{FF2B5EF4-FFF2-40B4-BE49-F238E27FC236}">
                  <a16:creationId xmlns:a16="http://schemas.microsoft.com/office/drawing/2014/main" id="{6A3C0E02-C26D-93E4-8058-47E70E8E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982200" y="1155929"/>
              <a:ext cx="6344864" cy="6474352"/>
            </a:xfrm>
            <a:prstGeom prst="rect">
              <a:avLst/>
            </a:prstGeom>
          </p:spPr>
        </p:pic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F44BA611-692E-FB3A-08E5-F6F5A4946D35}"/>
                </a:ext>
              </a:extLst>
            </p:cNvPr>
            <p:cNvSpPr txBox="1"/>
            <p:nvPr/>
          </p:nvSpPr>
          <p:spPr>
            <a:xfrm>
              <a:off x="11294587" y="2247900"/>
              <a:ext cx="3817424" cy="8501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c) Hát cả bài</a:t>
              </a:r>
              <a:endParaRPr lang="en-US" sz="48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[KARAOKE] HÈ VỀ VUI QU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FEAB3CFE-EAC2-F1E8-B3D9-5CC5E4A89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10912" y="3107042"/>
            <a:ext cx="2149475" cy="21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83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52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415" y="8255854"/>
            <a:ext cx="19078424" cy="2324434"/>
            <a:chOff x="0" y="0"/>
            <a:chExt cx="5024770" cy="6121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612197"/>
            </a:xfrm>
            <a:custGeom>
              <a:avLst/>
              <a:gdLst/>
              <a:ahLst/>
              <a:cxnLst/>
              <a:rect l="l" t="t" r="r" b="b"/>
              <a:pathLst>
                <a:path w="5024770" h="612197">
                  <a:moveTo>
                    <a:pt x="0" y="0"/>
                  </a:moveTo>
                  <a:lnTo>
                    <a:pt x="5024770" y="0"/>
                  </a:lnTo>
                  <a:lnTo>
                    <a:pt x="5024770" y="612197"/>
                  </a:lnTo>
                  <a:lnTo>
                    <a:pt x="0" y="612197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80415" y="7681380"/>
            <a:ext cx="18900704" cy="1148947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81144" y="-335776"/>
            <a:ext cx="5213712" cy="206652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52431" y="-335776"/>
            <a:ext cx="3250237" cy="128827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917435" y="6078993"/>
            <a:ext cx="4182981" cy="294329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71733" y="7106375"/>
            <a:ext cx="3058292" cy="2151925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3504498" y="8621670"/>
            <a:ext cx="5015792" cy="1912606"/>
            <a:chOff x="0" y="0"/>
            <a:chExt cx="6687723" cy="2550141"/>
          </a:xfrm>
        </p:grpSpPr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315786" cy="2550141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371936" y="0"/>
              <a:ext cx="3315786" cy="2550141"/>
            </a:xfrm>
            <a:prstGeom prst="rect">
              <a:avLst/>
            </a:prstGeom>
          </p:spPr>
        </p:pic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85495" y="8629822"/>
            <a:ext cx="1400905" cy="401009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02737" y="9989577"/>
            <a:ext cx="1400905" cy="401009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>
            <a:off x="-271733" y="8621670"/>
            <a:ext cx="5015792" cy="1912606"/>
            <a:chOff x="0" y="0"/>
            <a:chExt cx="6687723" cy="2550141"/>
          </a:xfrm>
        </p:grpSpPr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315786" cy="2550141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371936" y="0"/>
              <a:ext cx="3315786" cy="2550141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DC196-9D21-CF30-C8CB-74441D0037D0}"/>
              </a:ext>
            </a:extLst>
          </p:cNvPr>
          <p:cNvSpPr/>
          <p:nvPr/>
        </p:nvSpPr>
        <p:spPr>
          <a:xfrm>
            <a:off x="670909" y="1417057"/>
            <a:ext cx="8015891" cy="53285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46D2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ca trong bài hát miêu tả mùa hè đến với những cảnh đẹp nào?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hè đã mang đến cho các bạn nhỏ những niềm vui gì? </a:t>
            </a:r>
          </a:p>
        </p:txBody>
      </p:sp>
      <p:pic>
        <p:nvPicPr>
          <p:cNvPr id="14" name="Picture 26">
            <a:extLst>
              <a:ext uri="{FF2B5EF4-FFF2-40B4-BE49-F238E27FC236}">
                <a16:creationId xmlns:a16="http://schemas.microsoft.com/office/drawing/2014/main" id="{E0B22752-4909-8FA1-F09F-32A5CBD918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93928" y="1839246"/>
            <a:ext cx="8335127" cy="65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0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DD9AFD79-F894-9A31-7111-BE2EB654F915}"/>
              </a:ext>
            </a:extLst>
          </p:cNvPr>
          <p:cNvGrpSpPr/>
          <p:nvPr/>
        </p:nvGrpSpPr>
        <p:grpSpPr>
          <a:xfrm>
            <a:off x="-380415" y="8255854"/>
            <a:ext cx="19078424" cy="2324434"/>
            <a:chOff x="0" y="0"/>
            <a:chExt cx="5024770" cy="61219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54750BE2-FB62-E9F6-2A78-EE7E3222FABD}"/>
                </a:ext>
              </a:extLst>
            </p:cNvPr>
            <p:cNvSpPr/>
            <p:nvPr/>
          </p:nvSpPr>
          <p:spPr>
            <a:xfrm>
              <a:off x="0" y="0"/>
              <a:ext cx="5024770" cy="612197"/>
            </a:xfrm>
            <a:custGeom>
              <a:avLst/>
              <a:gdLst/>
              <a:ahLst/>
              <a:cxnLst/>
              <a:rect l="l" t="t" r="r" b="b"/>
              <a:pathLst>
                <a:path w="5024770" h="612197">
                  <a:moveTo>
                    <a:pt x="0" y="0"/>
                  </a:moveTo>
                  <a:lnTo>
                    <a:pt x="5024770" y="0"/>
                  </a:lnTo>
                  <a:lnTo>
                    <a:pt x="5024770" y="612197"/>
                  </a:lnTo>
                  <a:lnTo>
                    <a:pt x="0" y="612197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15224FED-CEA6-386E-44C3-BB5F57872633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4" name="Group 5">
            <a:extLst>
              <a:ext uri="{FF2B5EF4-FFF2-40B4-BE49-F238E27FC236}">
                <a16:creationId xmlns:a16="http://schemas.microsoft.com/office/drawing/2014/main" id="{0210FD13-F404-6EC5-387F-34612D9ECBC5}"/>
              </a:ext>
            </a:extLst>
          </p:cNvPr>
          <p:cNvGrpSpPr/>
          <p:nvPr/>
        </p:nvGrpSpPr>
        <p:grpSpPr>
          <a:xfrm>
            <a:off x="-380415" y="7681380"/>
            <a:ext cx="18900704" cy="1148947"/>
            <a:chOff x="0" y="0"/>
            <a:chExt cx="25200939" cy="1531929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8DAF6B71-5570-0B51-163A-F3F4D33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515CB4A8-E57B-10ED-268F-0D1C52038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0" y="2341906"/>
            <a:ext cx="6852643" cy="7945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0268F9-37FD-E44A-8F55-4B28C9B72E22}"/>
              </a:ext>
            </a:extLst>
          </p:cNvPr>
          <p:cNvSpPr txBox="1"/>
          <p:nvPr/>
        </p:nvSpPr>
        <p:spPr>
          <a:xfrm>
            <a:off x="7271158" y="1181100"/>
            <a:ext cx="10439400" cy="5896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360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Lời ca trong bài hát miêu tả mùa hè đến với những cảnh đẹp như: phố phường đỏ thắm hoa phượng, thiên nhiên, tiếng đàn, tiếng ve,…</a:t>
            </a:r>
            <a:endParaRPr lang="en-US" sz="3600">
              <a:effectLst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360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Mùa hè mang đến cho các bạn nhỏ những niềm vui như : trại hè, thiên nhiên, làm việc tốt, cất tiếng ca ngân nga theo tiếng đàn, hòa cùng tiếng ve,…</a:t>
            </a:r>
            <a:endParaRPr lang="en-US" sz="3600">
              <a:effectLst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06352" y="9197942"/>
            <a:ext cx="18900704" cy="1148947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35341" y="-1015820"/>
            <a:ext cx="5845220" cy="23168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25627" y="9758862"/>
            <a:ext cx="4007506" cy="114714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80941" y="8651520"/>
            <a:ext cx="4921409" cy="1382279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34349" y="424265"/>
            <a:ext cx="1524951" cy="6044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83845" y="3743698"/>
            <a:ext cx="4208310" cy="1668021"/>
          </a:xfrm>
          <a:prstGeom prst="rect">
            <a:avLst/>
          </a:prstGeom>
        </p:spPr>
      </p:pic>
      <p:grpSp>
        <p:nvGrpSpPr>
          <p:cNvPr id="28" name="Group 17">
            <a:extLst>
              <a:ext uri="{FF2B5EF4-FFF2-40B4-BE49-F238E27FC236}">
                <a16:creationId xmlns:a16="http://schemas.microsoft.com/office/drawing/2014/main" id="{08369272-4E4E-C51B-9540-7C54591F1122}"/>
              </a:ext>
            </a:extLst>
          </p:cNvPr>
          <p:cNvGrpSpPr/>
          <p:nvPr/>
        </p:nvGrpSpPr>
        <p:grpSpPr>
          <a:xfrm>
            <a:off x="13285650" y="8480061"/>
            <a:ext cx="4921409" cy="1382279"/>
            <a:chOff x="0" y="0"/>
            <a:chExt cx="10442015" cy="3981716"/>
          </a:xfrm>
        </p:grpSpPr>
        <p:pic>
          <p:nvPicPr>
            <p:cNvPr id="29" name="Picture 18">
              <a:extLst>
                <a:ext uri="{FF2B5EF4-FFF2-40B4-BE49-F238E27FC236}">
                  <a16:creationId xmlns:a16="http://schemas.microsoft.com/office/drawing/2014/main" id="{ED5681EF-176A-162D-0565-A614602A8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30" name="Picture 19">
              <a:extLst>
                <a:ext uri="{FF2B5EF4-FFF2-40B4-BE49-F238E27FC236}">
                  <a16:creationId xmlns:a16="http://schemas.microsoft.com/office/drawing/2014/main" id="{561AA092-4136-51DD-E6F9-0B8083D10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C98816-0C5C-1B50-6DAD-6283D164F9F7}"/>
              </a:ext>
            </a:extLst>
          </p:cNvPr>
          <p:cNvSpPr txBox="1"/>
          <p:nvPr/>
        </p:nvSpPr>
        <p:spPr>
          <a:xfrm>
            <a:off x="3464897" y="1225332"/>
            <a:ext cx="11361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46D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Hát kết hợp vỗ tay theo phách</a:t>
            </a:r>
            <a:endParaRPr lang="en-US" sz="4800" b="1" dirty="0">
              <a:solidFill>
                <a:srgbClr val="F46D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972CB0-EE71-8A00-C3FF-0396D3996B78}"/>
              </a:ext>
            </a:extLst>
          </p:cNvPr>
          <p:cNvGrpSpPr/>
          <p:nvPr/>
        </p:nvGrpSpPr>
        <p:grpSpPr>
          <a:xfrm>
            <a:off x="4120236" y="7442307"/>
            <a:ext cx="3981791" cy="901593"/>
            <a:chOff x="3712915" y="8552463"/>
            <a:chExt cx="3981791" cy="901593"/>
          </a:xfrm>
        </p:grpSpPr>
        <p:pic>
          <p:nvPicPr>
            <p:cNvPr id="4" name="Picture 24">
              <a:extLst>
                <a:ext uri="{FF2B5EF4-FFF2-40B4-BE49-F238E27FC236}">
                  <a16:creationId xmlns:a16="http://schemas.microsoft.com/office/drawing/2014/main" id="{44AAE196-8A25-4B38-6D1B-62E254B0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712915" y="8637499"/>
              <a:ext cx="764988" cy="7315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30DEBC-330A-9F20-E105-7B6E6975F241}"/>
                </a:ext>
              </a:extLst>
            </p:cNvPr>
            <p:cNvSpPr txBox="1"/>
            <p:nvPr/>
          </p:nvSpPr>
          <p:spPr>
            <a:xfrm>
              <a:off x="4477903" y="8552463"/>
              <a:ext cx="32168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Phách mạnh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C3192B6-5158-23DE-3FA8-A5FEB25251DB}"/>
              </a:ext>
            </a:extLst>
          </p:cNvPr>
          <p:cNvGrpSpPr/>
          <p:nvPr/>
        </p:nvGrpSpPr>
        <p:grpSpPr>
          <a:xfrm>
            <a:off x="10363682" y="7442306"/>
            <a:ext cx="4113836" cy="901593"/>
            <a:chOff x="11727332" y="8467426"/>
            <a:chExt cx="4113836" cy="901593"/>
          </a:xfrm>
        </p:grpSpPr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E5C5624B-9980-E109-B7A3-3F5182B08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727332" y="8637499"/>
              <a:ext cx="764988" cy="7315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259E37-5226-43B5-26DD-22001B03E932}"/>
                </a:ext>
              </a:extLst>
            </p:cNvPr>
            <p:cNvSpPr txBox="1"/>
            <p:nvPr/>
          </p:nvSpPr>
          <p:spPr>
            <a:xfrm>
              <a:off x="12624365" y="8467426"/>
              <a:ext cx="32168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Phách nhẹ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1C0C16B-3D60-BE96-B883-867C1C5F25A7}"/>
              </a:ext>
            </a:extLst>
          </p:cNvPr>
          <p:cNvGrpSpPr/>
          <p:nvPr/>
        </p:nvGrpSpPr>
        <p:grpSpPr>
          <a:xfrm>
            <a:off x="2590800" y="2781300"/>
            <a:ext cx="12877800" cy="1668212"/>
            <a:chOff x="1295400" y="2632254"/>
            <a:chExt cx="12877800" cy="16682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D7E825-4B57-A7A6-75B7-AC5D27563DBE}"/>
                </a:ext>
              </a:extLst>
            </p:cNvPr>
            <p:cNvSpPr txBox="1"/>
            <p:nvPr/>
          </p:nvSpPr>
          <p:spPr>
            <a:xfrm>
              <a:off x="1296894" y="2632254"/>
              <a:ext cx="1249530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vi-VN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Hè lại đến khi phố phường đỏ thắm hoa phượng.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56A50D9-F0BD-6E15-6F0E-637763F429DB}"/>
                </a:ext>
              </a:extLst>
            </p:cNvPr>
            <p:cNvGrpSpPr/>
            <p:nvPr/>
          </p:nvGrpSpPr>
          <p:grpSpPr>
            <a:xfrm>
              <a:off x="1295400" y="3548491"/>
              <a:ext cx="12877800" cy="751975"/>
              <a:chOff x="1295400" y="3548491"/>
              <a:chExt cx="12877800" cy="751975"/>
            </a:xfrm>
          </p:grpSpPr>
          <p:pic>
            <p:nvPicPr>
              <p:cNvPr id="15" name="Picture 24">
                <a:extLst>
                  <a:ext uri="{FF2B5EF4-FFF2-40B4-BE49-F238E27FC236}">
                    <a16:creationId xmlns:a16="http://schemas.microsoft.com/office/drawing/2014/main" id="{220E1A9B-BEA9-E179-1BCA-561643036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45012" y="356877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20" name="Picture 24">
                <a:extLst>
                  <a:ext uri="{FF2B5EF4-FFF2-40B4-BE49-F238E27FC236}">
                    <a16:creationId xmlns:a16="http://schemas.microsoft.com/office/drawing/2014/main" id="{FE712959-A6B4-7411-E246-815100776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6412" y="356894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21" name="Picture 16">
                <a:extLst>
                  <a:ext uri="{FF2B5EF4-FFF2-40B4-BE49-F238E27FC236}">
                    <a16:creationId xmlns:a16="http://schemas.microsoft.com/office/drawing/2014/main" id="{AED570CD-91EA-4867-6892-0BCE0FB47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11812" y="356877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23" name="Picture 24">
                <a:extLst>
                  <a:ext uri="{FF2B5EF4-FFF2-40B4-BE49-F238E27FC236}">
                    <a16:creationId xmlns:a16="http://schemas.microsoft.com/office/drawing/2014/main" id="{2C1F4FFA-77EA-BCA8-775A-473D2525A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655612" y="356877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C6514F0-F019-B972-0A4A-0E6827735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408212" y="3548491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36" name="Picture 16">
                <a:extLst>
                  <a:ext uri="{FF2B5EF4-FFF2-40B4-BE49-F238E27FC236}">
                    <a16:creationId xmlns:a16="http://schemas.microsoft.com/office/drawing/2014/main" id="{105538A5-A343-CB39-F40C-E848D1CB1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95400" y="3548491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37" name="Picture 16">
                <a:extLst>
                  <a:ext uri="{FF2B5EF4-FFF2-40B4-BE49-F238E27FC236}">
                    <a16:creationId xmlns:a16="http://schemas.microsoft.com/office/drawing/2014/main" id="{4BF9C1D2-130A-3B4D-CB6B-EDFC62A80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20200" y="3548491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38" name="Picture 16">
                <a:extLst>
                  <a:ext uri="{FF2B5EF4-FFF2-40B4-BE49-F238E27FC236}">
                    <a16:creationId xmlns:a16="http://schemas.microsoft.com/office/drawing/2014/main" id="{DBC1D65B-F36B-D089-9EFC-092F4F42B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496800" y="3568776"/>
                <a:ext cx="764988" cy="731520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3EF8514-DEBF-08A7-4073-FF8AE2839C62}"/>
              </a:ext>
            </a:extLst>
          </p:cNvPr>
          <p:cNvGrpSpPr/>
          <p:nvPr/>
        </p:nvGrpSpPr>
        <p:grpSpPr>
          <a:xfrm>
            <a:off x="2585237" y="5075488"/>
            <a:ext cx="11133751" cy="1668212"/>
            <a:chOff x="1289837" y="4669124"/>
            <a:chExt cx="11133751" cy="166821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034E5B-E775-ED1E-D8C5-DEC7894D7FC0}"/>
                </a:ext>
              </a:extLst>
            </p:cNvPr>
            <p:cNvSpPr txBox="1"/>
            <p:nvPr/>
          </p:nvSpPr>
          <p:spPr>
            <a:xfrm>
              <a:off x="1289837" y="4669124"/>
              <a:ext cx="103657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vi-VN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Hè lại đến khi tiếng ve</a:t>
              </a:r>
              <a:r>
                <a: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rộn ràng hát ca</a:t>
              </a:r>
              <a:r>
                <a: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03102C0-1368-0AD0-B3D3-CC951CC69DA4}"/>
                </a:ext>
              </a:extLst>
            </p:cNvPr>
            <p:cNvGrpSpPr/>
            <p:nvPr/>
          </p:nvGrpSpPr>
          <p:grpSpPr>
            <a:xfrm>
              <a:off x="1368612" y="5585361"/>
              <a:ext cx="11054976" cy="751975"/>
              <a:chOff x="1368612" y="5585361"/>
              <a:chExt cx="11054976" cy="751975"/>
            </a:xfrm>
          </p:grpSpPr>
          <p:pic>
            <p:nvPicPr>
              <p:cNvPr id="42" name="Picture 24">
                <a:extLst>
                  <a:ext uri="{FF2B5EF4-FFF2-40B4-BE49-F238E27FC236}">
                    <a16:creationId xmlns:a16="http://schemas.microsoft.com/office/drawing/2014/main" id="{08180CA4-BE2A-D94F-B30F-966033951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45012" y="560564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43" name="Picture 24">
                <a:extLst>
                  <a:ext uri="{FF2B5EF4-FFF2-40B4-BE49-F238E27FC236}">
                    <a16:creationId xmlns:a16="http://schemas.microsoft.com/office/drawing/2014/main" id="{1EA12177-C96F-D34D-8A13-A123324D3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172200" y="560581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44" name="Picture 16">
                <a:extLst>
                  <a:ext uri="{FF2B5EF4-FFF2-40B4-BE49-F238E27FC236}">
                    <a16:creationId xmlns:a16="http://schemas.microsoft.com/office/drawing/2014/main" id="{83AB2059-AB39-BD18-4F2C-77FD4630C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35612" y="560564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45" name="Picture 16">
                <a:extLst>
                  <a:ext uri="{FF2B5EF4-FFF2-40B4-BE49-F238E27FC236}">
                    <a16:creationId xmlns:a16="http://schemas.microsoft.com/office/drawing/2014/main" id="{C01E3C58-B047-19D3-3307-A9BE7A25C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226612" y="560564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46" name="Picture 24">
                <a:extLst>
                  <a:ext uri="{FF2B5EF4-FFF2-40B4-BE49-F238E27FC236}">
                    <a16:creationId xmlns:a16="http://schemas.microsoft.com/office/drawing/2014/main" id="{B9D1D8BA-9BA5-01E0-D63D-52B967B68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82200" y="5605646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47" name="Picture 16">
                <a:extLst>
                  <a:ext uri="{FF2B5EF4-FFF2-40B4-BE49-F238E27FC236}">
                    <a16:creationId xmlns:a16="http://schemas.microsoft.com/office/drawing/2014/main" id="{533CFFAA-4E43-4C1D-9B1D-4F97B0879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20400" y="5585361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48" name="Picture 24">
                <a:extLst>
                  <a:ext uri="{FF2B5EF4-FFF2-40B4-BE49-F238E27FC236}">
                    <a16:creationId xmlns:a16="http://schemas.microsoft.com/office/drawing/2014/main" id="{037DB6F4-A79E-249A-F010-C6D866593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658600" y="5585361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9DD60F6F-0DED-FD8B-E647-478103437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8612" y="5585361"/>
                <a:ext cx="764988" cy="731520"/>
              </a:xfrm>
              <a:prstGeom prst="rect">
                <a:avLst/>
              </a:prstGeom>
            </p:spPr>
          </p:pic>
        </p:grpSp>
      </p:grpSp>
      <p:pic>
        <p:nvPicPr>
          <p:cNvPr id="58" name="[KARAOKE] HÈ VỀ VUI QU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6548C703-C5F6-C45A-CAFA-02993A8BE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259300" y="44470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3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52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2. CĐ6 - Tiết 3 - Thường thức nhạc cụ Hác-mô-ni-ca - Vận dụng Hát bài Thế giới của tuổi thơ kết hợp với trò chơi chuyền đồ vật</Template>
  <TotalTime>177</TotalTime>
  <Words>547</Words>
  <Application>Microsoft Office PowerPoint</Application>
  <PresentationFormat>Custom</PresentationFormat>
  <Paragraphs>55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Malgun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Administrator</cp:lastModifiedBy>
  <cp:revision>7</cp:revision>
  <dcterms:created xsi:type="dcterms:W3CDTF">2022-12-06T10:20:29Z</dcterms:created>
  <dcterms:modified xsi:type="dcterms:W3CDTF">2025-04-11T02:13:57Z</dcterms:modified>
  <dc:identifier>DAFR4qnI3w4</dc:identifier>
</cp:coreProperties>
</file>