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7" r:id="rId6"/>
    <p:sldId id="260" r:id="rId7"/>
    <p:sldId id="263" r:id="rId8"/>
    <p:sldId id="261" r:id="rId9"/>
    <p:sldId id="264" r:id="rId10"/>
    <p:sldId id="262" r:id="rId11"/>
    <p:sldId id="265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4BC"/>
    <a:srgbClr val="C8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1.svg"/><Relationship Id="rId3" Type="http://schemas.openxmlformats.org/officeDocument/2006/relationships/image" Target="../media/image22.svg"/><Relationship Id="rId7" Type="http://schemas.openxmlformats.org/officeDocument/2006/relationships/image" Target="../media/image57.svg"/><Relationship Id="rId12" Type="http://schemas.openxmlformats.org/officeDocument/2006/relationships/image" Target="../media/image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svg"/><Relationship Id="rId5" Type="http://schemas.openxmlformats.org/officeDocument/2006/relationships/image" Target="../media/image28.svg"/><Relationship Id="rId10" Type="http://schemas.openxmlformats.org/officeDocument/2006/relationships/image" Target="../media/image58.png"/><Relationship Id="rId4" Type="http://schemas.openxmlformats.org/officeDocument/2006/relationships/image" Target="../media/image27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svg"/><Relationship Id="rId7" Type="http://schemas.openxmlformats.org/officeDocument/2006/relationships/image" Target="../media/image2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8.svg"/><Relationship Id="rId5" Type="http://schemas.openxmlformats.org/officeDocument/2006/relationships/image" Target="../media/image36.sv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0.png"/><Relationship Id="rId5" Type="http://schemas.openxmlformats.org/officeDocument/2006/relationships/image" Target="../media/image36.sv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3.svg"/><Relationship Id="rId5" Type="http://schemas.openxmlformats.org/officeDocument/2006/relationships/image" Target="../media/image36.sv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64658">
            <a:off x="10146865" y="2374526"/>
            <a:ext cx="8035675" cy="53839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89785" y="1341252"/>
            <a:ext cx="4949835" cy="76044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32192" y="6261254"/>
            <a:ext cx="6422195" cy="2994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5432">
            <a:off x="16782222" y="1159841"/>
            <a:ext cx="883428" cy="93484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719FD20-D79B-4F46-8E2D-C149AB3F6ADE}"/>
              </a:ext>
            </a:extLst>
          </p:cNvPr>
          <p:cNvSpPr txBox="1"/>
          <p:nvPr/>
        </p:nvSpPr>
        <p:spPr>
          <a:xfrm>
            <a:off x="609600" y="2819562"/>
            <a:ext cx="9726602" cy="464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9">
            <a:extLst>
              <a:ext uri="{FF2B5EF4-FFF2-40B4-BE49-F238E27FC236}">
                <a16:creationId xmlns:a16="http://schemas.microsoft.com/office/drawing/2014/main" id="{660450EC-BCAF-4F7B-88B4-D34AA448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-978860" y="9395456"/>
            <a:ext cx="9897354" cy="70181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339F5D8-CE44-4FBC-BF84-6710D76B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33992">
            <a:off x="1234529" y="3439033"/>
            <a:ext cx="7206577" cy="482840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482CFB0-A9E7-4FF4-919E-E77C52842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2474201"/>
            <a:ext cx="7357631" cy="7317499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35A0489A-0067-4F78-A556-C3C270709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6183">
            <a:off x="938187" y="3979726"/>
            <a:ext cx="766903" cy="900914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37B04AE6-1611-4F75-AB72-467EDACA3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12589">
            <a:off x="6259850" y="7779436"/>
            <a:ext cx="766903" cy="900914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84F0F74E-402A-4466-A046-743A1F97E3BD}"/>
              </a:ext>
            </a:extLst>
          </p:cNvPr>
          <p:cNvSpPr txBox="1"/>
          <p:nvPr/>
        </p:nvSpPr>
        <p:spPr>
          <a:xfrm>
            <a:off x="1981503" y="1025543"/>
            <a:ext cx="1432499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D8C71A-D7E5-4A35-AFCF-40AF053FE0F7}"/>
              </a:ext>
            </a:extLst>
          </p:cNvPr>
          <p:cNvGrpSpPr/>
          <p:nvPr/>
        </p:nvGrpSpPr>
        <p:grpSpPr>
          <a:xfrm>
            <a:off x="8077200" y="2124807"/>
            <a:ext cx="9111364" cy="3780693"/>
            <a:chOff x="8077200" y="2124807"/>
            <a:chExt cx="9111364" cy="378069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6292CAED-C652-4F96-AB5C-0375E3B34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8077200" y="2124807"/>
              <a:ext cx="9111364" cy="378069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7A5D65-FC94-4681-8FD5-7C7B546D16F3}"/>
                </a:ext>
              </a:extLst>
            </p:cNvPr>
            <p:cNvSpPr txBox="1"/>
            <p:nvPr/>
          </p:nvSpPr>
          <p:spPr>
            <a:xfrm>
              <a:off x="9143999" y="2977520"/>
              <a:ext cx="7020827" cy="177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en-US" sz="36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nhuần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nhuyễn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</a:t>
              </a:r>
              <a:r>
                <a:rPr lang="en-US" sz="36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AF8609-AED0-4F12-A9AA-62298557416B}"/>
              </a:ext>
            </a:extLst>
          </p:cNvPr>
          <p:cNvGrpSpPr/>
          <p:nvPr/>
        </p:nvGrpSpPr>
        <p:grpSpPr>
          <a:xfrm>
            <a:off x="8077200" y="5753100"/>
            <a:ext cx="9111364" cy="3780693"/>
            <a:chOff x="8077200" y="5753100"/>
            <a:chExt cx="9111364" cy="3780693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FD152E9C-6632-4F7A-9C83-C161DD9A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flipV="1">
              <a:off x="8077200" y="5753100"/>
              <a:ext cx="9111364" cy="37806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05C455-4589-4FCB-8E16-3B2B1370A43B}"/>
                </a:ext>
              </a:extLst>
            </p:cNvPr>
            <p:cNvSpPr txBox="1"/>
            <p:nvPr/>
          </p:nvSpPr>
          <p:spPr>
            <a:xfrm>
              <a:off x="8805917" y="6528652"/>
              <a:ext cx="7500578" cy="2473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33: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ghe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ùa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mong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ước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b="1" i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áng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569">
            <a:off x="6470366" y="4751241"/>
            <a:ext cx="5923054" cy="39684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2766" y="5523893"/>
            <a:ext cx="5642468" cy="39702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9156225" y="9143232"/>
            <a:ext cx="9897354" cy="7018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-978859" y="9191946"/>
            <a:ext cx="9897354" cy="7018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1281" y="5523893"/>
            <a:ext cx="2438019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82702" y="5523893"/>
            <a:ext cx="2438019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23234">
            <a:off x="6108688" y="5759124"/>
            <a:ext cx="428156" cy="502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481">
            <a:off x="11751156" y="7914568"/>
            <a:ext cx="428156" cy="50297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1DB4CB9B-22A7-41B8-B5EE-F8AE91A85A19}"/>
              </a:ext>
            </a:extLst>
          </p:cNvPr>
          <p:cNvSpPr txBox="1"/>
          <p:nvPr/>
        </p:nvSpPr>
        <p:spPr>
          <a:xfrm>
            <a:off x="2842542" y="1165186"/>
            <a:ext cx="1260291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ct val="150000"/>
              </a:lnSpc>
            </a:pPr>
            <a:r>
              <a:rPr lang="en-US" sz="6600" b="1" u="none" spc="405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1" indent="0" algn="ctr">
              <a:lnSpc>
                <a:spcPct val="150000"/>
              </a:lnSpc>
            </a:pPr>
            <a:r>
              <a:rPr lang="en-US" sz="6600" b="1" u="none" spc="405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9E2D9B6-7F1E-4BC7-AA50-3F2A4F0EFC98}"/>
              </a:ext>
            </a:extLst>
          </p:cNvPr>
          <p:cNvGrpSpPr/>
          <p:nvPr/>
        </p:nvGrpSpPr>
        <p:grpSpPr>
          <a:xfrm>
            <a:off x="1981201" y="3040625"/>
            <a:ext cx="15849600" cy="5283637"/>
            <a:chOff x="1981200" y="1795090"/>
            <a:chExt cx="16001671" cy="8692080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C9A04F7D-AC7B-4434-B846-C10D074F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467" r="9282"/>
            <a:stretch>
              <a:fillRect/>
            </a:stretch>
          </p:blipFill>
          <p:spPr>
            <a:xfrm rot="5400000">
              <a:off x="6346597" y="-2570307"/>
              <a:ext cx="7270878" cy="16001671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2111374" y="3508860"/>
              <a:ext cx="14065250" cy="6978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11519"/>
                </a:lnSpc>
              </a:pP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vi-VN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1" indent="0" algn="ctr">
                <a:lnSpc>
                  <a:spcPts val="11519"/>
                </a:lnSpc>
              </a:pP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66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u="none" dirty="0" err="1">
                  <a:latin typeface="Arial" panose="020B0604020202020204" pitchFamily="34" charset="0"/>
                  <a:cs typeface="Arial" panose="020B0604020202020204" pitchFamily="34" charset="0"/>
                </a:rPr>
                <a:t>tấu</a:t>
              </a:r>
              <a:endParaRPr lang="vi-VN" sz="66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4030" y="7246375"/>
            <a:ext cx="3433970" cy="3040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A83B4B0-7CB3-42BD-B461-0529E7F57BEF}"/>
              </a:ext>
            </a:extLst>
          </p:cNvPr>
          <p:cNvGrpSpPr/>
          <p:nvPr/>
        </p:nvGrpSpPr>
        <p:grpSpPr>
          <a:xfrm>
            <a:off x="6477000" y="2247900"/>
            <a:ext cx="5486401" cy="1584948"/>
            <a:chOff x="7053678" y="6793158"/>
            <a:chExt cx="4300091" cy="1584948"/>
          </a:xfrm>
        </p:grpSpPr>
        <p:grpSp>
          <p:nvGrpSpPr>
            <p:cNvPr id="2" name="Group 2"/>
            <p:cNvGrpSpPr/>
            <p:nvPr/>
          </p:nvGrpSpPr>
          <p:grpSpPr>
            <a:xfrm>
              <a:off x="7053678" y="6793158"/>
              <a:ext cx="4300091" cy="1584948"/>
              <a:chOff x="981060" y="0"/>
              <a:chExt cx="1109487" cy="40894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81060" y="0"/>
                <a:ext cx="1109487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047138" h="408940">
                    <a:moveTo>
                      <a:pt x="2931568" y="204470"/>
                    </a:moveTo>
                    <a:lnTo>
                      <a:pt x="3035708" y="60960"/>
                    </a:lnTo>
                    <a:cubicBezTo>
                      <a:pt x="3044598" y="49530"/>
                      <a:pt x="3045868" y="34290"/>
                      <a:pt x="3038248" y="21590"/>
                    </a:cubicBezTo>
                    <a:cubicBezTo>
                      <a:pt x="3030628" y="8890"/>
                      <a:pt x="3019198" y="0"/>
                      <a:pt x="3005228" y="0"/>
                    </a:cubicBezTo>
                    <a:lnTo>
                      <a:pt x="40640" y="0"/>
                    </a:lnTo>
                    <a:cubicBezTo>
                      <a:pt x="26670" y="0"/>
                      <a:pt x="12700" y="7620"/>
                      <a:pt x="6350" y="20320"/>
                    </a:cubicBezTo>
                    <a:cubicBezTo>
                      <a:pt x="0" y="33020"/>
                      <a:pt x="1270" y="48260"/>
                      <a:pt x="8890" y="59690"/>
                    </a:cubicBezTo>
                    <a:lnTo>
                      <a:pt x="113030" y="204470"/>
                    </a:lnTo>
                    <a:lnTo>
                      <a:pt x="10160" y="349250"/>
                    </a:lnTo>
                    <a:cubicBezTo>
                      <a:pt x="1270" y="360680"/>
                      <a:pt x="0" y="375920"/>
                      <a:pt x="7620" y="388620"/>
                    </a:cubicBezTo>
                    <a:cubicBezTo>
                      <a:pt x="15240" y="401320"/>
                      <a:pt x="26670" y="408940"/>
                      <a:pt x="41910" y="408940"/>
                    </a:cubicBezTo>
                    <a:lnTo>
                      <a:pt x="3006498" y="408940"/>
                    </a:lnTo>
                    <a:cubicBezTo>
                      <a:pt x="3020468" y="408940"/>
                      <a:pt x="3034438" y="401320"/>
                      <a:pt x="3040788" y="388620"/>
                    </a:cubicBezTo>
                    <a:cubicBezTo>
                      <a:pt x="3047138" y="375920"/>
                      <a:pt x="3045868" y="360680"/>
                      <a:pt x="3038248" y="349250"/>
                    </a:cubicBezTo>
                    <a:lnTo>
                      <a:pt x="2931568" y="204470"/>
                    </a:lnTo>
                    <a:close/>
                  </a:path>
                </a:pathLst>
              </a:custGeom>
              <a:solidFill>
                <a:srgbClr val="FA549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7851235" y="7004935"/>
              <a:ext cx="270497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7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32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97" b="23396"/>
          <a:stretch>
            <a:fillRect/>
          </a:stretch>
        </p:blipFill>
        <p:spPr>
          <a:xfrm>
            <a:off x="-131639" y="6630936"/>
            <a:ext cx="3387474" cy="3656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19795" y="54834"/>
            <a:ext cx="2643019" cy="8649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1881"/>
          <a:stretch>
            <a:fillRect/>
          </a:stretch>
        </p:blipFill>
        <p:spPr>
          <a:xfrm>
            <a:off x="15638845" y="7246375"/>
            <a:ext cx="1864341" cy="31143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186" y="57293"/>
            <a:ext cx="1114985" cy="132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9687246"/>
            <a:ext cx="9897354" cy="701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9687246"/>
            <a:ext cx="9897354" cy="7018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47C77-1EA3-4DDC-AC50-016F7EB9D1DE}"/>
              </a:ext>
            </a:extLst>
          </p:cNvPr>
          <p:cNvGrpSpPr/>
          <p:nvPr/>
        </p:nvGrpSpPr>
        <p:grpSpPr>
          <a:xfrm>
            <a:off x="4121253" y="571500"/>
            <a:ext cx="10045493" cy="1584948"/>
            <a:chOff x="3241493" y="6793158"/>
            <a:chExt cx="7873383" cy="1584948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52F29046-E2FD-47FA-930F-59B26951AEC0}"/>
                </a:ext>
              </a:extLst>
            </p:cNvPr>
            <p:cNvGrpSpPr/>
            <p:nvPr/>
          </p:nvGrpSpPr>
          <p:grpSpPr>
            <a:xfrm>
              <a:off x="3241493" y="6793158"/>
              <a:ext cx="7873383" cy="1584948"/>
              <a:chOff x="-2540" y="0"/>
              <a:chExt cx="2031449" cy="408940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FBCC762C-8284-486B-85EE-B434CB22FD42}"/>
                  </a:ext>
                </a:extLst>
              </p:cNvPr>
              <p:cNvSpPr/>
              <p:nvPr/>
            </p:nvSpPr>
            <p:spPr>
              <a:xfrm>
                <a:off x="-2540" y="0"/>
                <a:ext cx="2031449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047138" h="408940">
                    <a:moveTo>
                      <a:pt x="2931568" y="204470"/>
                    </a:moveTo>
                    <a:lnTo>
                      <a:pt x="3035708" y="60960"/>
                    </a:lnTo>
                    <a:cubicBezTo>
                      <a:pt x="3044598" y="49530"/>
                      <a:pt x="3045868" y="34290"/>
                      <a:pt x="3038248" y="21590"/>
                    </a:cubicBezTo>
                    <a:cubicBezTo>
                      <a:pt x="3030628" y="8890"/>
                      <a:pt x="3019198" y="0"/>
                      <a:pt x="3005228" y="0"/>
                    </a:cubicBezTo>
                    <a:lnTo>
                      <a:pt x="40640" y="0"/>
                    </a:lnTo>
                    <a:cubicBezTo>
                      <a:pt x="26670" y="0"/>
                      <a:pt x="12700" y="7620"/>
                      <a:pt x="6350" y="20320"/>
                    </a:cubicBezTo>
                    <a:cubicBezTo>
                      <a:pt x="0" y="33020"/>
                      <a:pt x="1270" y="48260"/>
                      <a:pt x="8890" y="59690"/>
                    </a:cubicBezTo>
                    <a:lnTo>
                      <a:pt x="113030" y="204470"/>
                    </a:lnTo>
                    <a:lnTo>
                      <a:pt x="10160" y="349250"/>
                    </a:lnTo>
                    <a:cubicBezTo>
                      <a:pt x="1270" y="360680"/>
                      <a:pt x="0" y="375920"/>
                      <a:pt x="7620" y="388620"/>
                    </a:cubicBezTo>
                    <a:cubicBezTo>
                      <a:pt x="15240" y="401320"/>
                      <a:pt x="26670" y="408940"/>
                      <a:pt x="41910" y="408940"/>
                    </a:cubicBezTo>
                    <a:lnTo>
                      <a:pt x="3006498" y="408940"/>
                    </a:lnTo>
                    <a:cubicBezTo>
                      <a:pt x="3020468" y="408940"/>
                      <a:pt x="3034438" y="401320"/>
                      <a:pt x="3040788" y="388620"/>
                    </a:cubicBezTo>
                    <a:cubicBezTo>
                      <a:pt x="3047138" y="375920"/>
                      <a:pt x="3045868" y="360680"/>
                      <a:pt x="3038248" y="349250"/>
                    </a:cubicBezTo>
                    <a:lnTo>
                      <a:pt x="2931568" y="20447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CC65873-CB71-4A98-9BCC-783234BB352A}"/>
                </a:ext>
              </a:extLst>
            </p:cNvPr>
            <p:cNvSpPr txBox="1"/>
            <p:nvPr/>
          </p:nvSpPr>
          <p:spPr>
            <a:xfrm>
              <a:off x="3632021" y="7225451"/>
              <a:ext cx="7184237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HÀNH – LUYỆN TẬP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6D395B86-115A-4FFF-9C95-CDF7A3A6E795}"/>
              </a:ext>
            </a:extLst>
          </p:cNvPr>
          <p:cNvSpPr txBox="1"/>
          <p:nvPr/>
        </p:nvSpPr>
        <p:spPr>
          <a:xfrm>
            <a:off x="1946992" y="3259965"/>
            <a:ext cx="14394013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vỗ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endParaRPr lang="en-US" sz="4400" dirty="0">
              <a:solidFill>
                <a:srgbClr val="242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F691C109-AA97-4B99-AC36-D572E0C6E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4138" y="4417933"/>
            <a:ext cx="10759723" cy="5595056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A26C9F2E-13F8-4AEF-A5E9-65AC9C564D2A}"/>
              </a:ext>
            </a:extLst>
          </p:cNvPr>
          <p:cNvSpPr txBox="1"/>
          <p:nvPr/>
        </p:nvSpPr>
        <p:spPr>
          <a:xfrm>
            <a:off x="1946991" y="2247900"/>
            <a:ext cx="1439401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Hát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vỗ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endParaRPr lang="en-US" sz="4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9156222" y="9306246"/>
            <a:ext cx="9897354" cy="7018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6946" y="824812"/>
            <a:ext cx="3421595" cy="2129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0525"/>
            <a:ext cx="2359154" cy="1468574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500B8226-E0C4-4B47-B9A6-287D4F3A05C0}"/>
              </a:ext>
            </a:extLst>
          </p:cNvPr>
          <p:cNvSpPr txBox="1"/>
          <p:nvPr/>
        </p:nvSpPr>
        <p:spPr>
          <a:xfrm>
            <a:off x="1946993" y="584280"/>
            <a:ext cx="1439401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Hát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endParaRPr lang="en-US" sz="4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BE4EE-72ED-4357-A449-96BAC8EB8F45}"/>
              </a:ext>
            </a:extLst>
          </p:cNvPr>
          <p:cNvSpPr txBox="1"/>
          <p:nvPr/>
        </p:nvSpPr>
        <p:spPr>
          <a:xfrm>
            <a:off x="2462223" y="1663029"/>
            <a:ext cx="13363551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chân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DE44E41-403B-4B42-9B51-10BEC3B4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-622917" y="9300584"/>
            <a:ext cx="9897354" cy="7018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A24C5D-94D4-4391-BFD3-28688502B590}"/>
              </a:ext>
            </a:extLst>
          </p:cNvPr>
          <p:cNvGrpSpPr/>
          <p:nvPr/>
        </p:nvGrpSpPr>
        <p:grpSpPr>
          <a:xfrm>
            <a:off x="1214340" y="3698758"/>
            <a:ext cx="15905015" cy="6100219"/>
            <a:chOff x="1214340" y="3698758"/>
            <a:chExt cx="15905015" cy="610021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703202">
              <a:off x="9912778" y="4053090"/>
              <a:ext cx="7206577" cy="482840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054035" y="3910422"/>
              <a:ext cx="6665539" cy="5805078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5CBE41E6-72DC-4F7D-9826-26D4DFC3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2569">
              <a:off x="1342930" y="3698758"/>
              <a:ext cx="7989107" cy="5352701"/>
            </a:xfrm>
            <a:prstGeom prst="rect">
              <a:avLst/>
            </a:prstGeom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C8C08FAE-ADE8-4BF8-9FBE-5C9AB19E0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4340" y="4443848"/>
              <a:ext cx="7610648" cy="535512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4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34C5081-378E-4E97-8C9D-2854A08CD261}"/>
              </a:ext>
            </a:extLst>
          </p:cNvPr>
          <p:cNvSpPr txBox="1"/>
          <p:nvPr/>
        </p:nvSpPr>
        <p:spPr>
          <a:xfrm>
            <a:off x="1955012" y="495300"/>
            <a:ext cx="1437797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B207896E-C7F6-4609-8A2B-A0F5B0817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48769" y="2781300"/>
            <a:ext cx="13990462" cy="72750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33443">
            <a:off x="759024" y="1567814"/>
            <a:ext cx="1519923" cy="16083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98257" y="-364910"/>
            <a:ext cx="1063451" cy="112534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23113">
            <a:off x="14751719" y="696252"/>
            <a:ext cx="883428" cy="93484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3482">
            <a:off x="17080276" y="1769890"/>
            <a:ext cx="1382754" cy="146323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E5D3B62-DED7-4EDE-B6CF-54202AD234B8}"/>
              </a:ext>
            </a:extLst>
          </p:cNvPr>
          <p:cNvGrpSpPr/>
          <p:nvPr/>
        </p:nvGrpSpPr>
        <p:grpSpPr>
          <a:xfrm>
            <a:off x="4121253" y="739152"/>
            <a:ext cx="10045493" cy="1584948"/>
            <a:chOff x="3241493" y="6793158"/>
            <a:chExt cx="7873383" cy="1584948"/>
          </a:xfrm>
        </p:grpSpPr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0AD66659-DD44-4525-8B9A-A565ED6FDD19}"/>
                </a:ext>
              </a:extLst>
            </p:cNvPr>
            <p:cNvGrpSpPr/>
            <p:nvPr/>
          </p:nvGrpSpPr>
          <p:grpSpPr>
            <a:xfrm>
              <a:off x="3241493" y="6793158"/>
              <a:ext cx="7873383" cy="1584948"/>
              <a:chOff x="-2540" y="0"/>
              <a:chExt cx="2031449" cy="408940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87157B57-941C-42EE-8B63-36E7EA4C04AA}"/>
                  </a:ext>
                </a:extLst>
              </p:cNvPr>
              <p:cNvSpPr/>
              <p:nvPr/>
            </p:nvSpPr>
            <p:spPr>
              <a:xfrm>
                <a:off x="-2540" y="0"/>
                <a:ext cx="2031449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047138" h="408940">
                    <a:moveTo>
                      <a:pt x="2931568" y="204470"/>
                    </a:moveTo>
                    <a:lnTo>
                      <a:pt x="3035708" y="60960"/>
                    </a:lnTo>
                    <a:cubicBezTo>
                      <a:pt x="3044598" y="49530"/>
                      <a:pt x="3045868" y="34290"/>
                      <a:pt x="3038248" y="21590"/>
                    </a:cubicBezTo>
                    <a:cubicBezTo>
                      <a:pt x="3030628" y="8890"/>
                      <a:pt x="3019198" y="0"/>
                      <a:pt x="3005228" y="0"/>
                    </a:cubicBezTo>
                    <a:lnTo>
                      <a:pt x="40640" y="0"/>
                    </a:lnTo>
                    <a:cubicBezTo>
                      <a:pt x="26670" y="0"/>
                      <a:pt x="12700" y="7620"/>
                      <a:pt x="6350" y="20320"/>
                    </a:cubicBezTo>
                    <a:cubicBezTo>
                      <a:pt x="0" y="33020"/>
                      <a:pt x="1270" y="48260"/>
                      <a:pt x="8890" y="59690"/>
                    </a:cubicBezTo>
                    <a:lnTo>
                      <a:pt x="113030" y="204470"/>
                    </a:lnTo>
                    <a:lnTo>
                      <a:pt x="10160" y="349250"/>
                    </a:lnTo>
                    <a:cubicBezTo>
                      <a:pt x="1270" y="360680"/>
                      <a:pt x="0" y="375920"/>
                      <a:pt x="7620" y="388620"/>
                    </a:cubicBezTo>
                    <a:cubicBezTo>
                      <a:pt x="15240" y="401320"/>
                      <a:pt x="26670" y="408940"/>
                      <a:pt x="41910" y="408940"/>
                    </a:cubicBezTo>
                    <a:lnTo>
                      <a:pt x="3006498" y="408940"/>
                    </a:lnTo>
                    <a:cubicBezTo>
                      <a:pt x="3020468" y="408940"/>
                      <a:pt x="3034438" y="401320"/>
                      <a:pt x="3040788" y="388620"/>
                    </a:cubicBezTo>
                    <a:cubicBezTo>
                      <a:pt x="3047138" y="375920"/>
                      <a:pt x="3045868" y="360680"/>
                      <a:pt x="3038248" y="349250"/>
                    </a:cubicBezTo>
                    <a:lnTo>
                      <a:pt x="2931568" y="20447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22D85800-3A65-4955-9AF0-1BC633F0CB74}"/>
                </a:ext>
              </a:extLst>
            </p:cNvPr>
            <p:cNvSpPr txBox="1"/>
            <p:nvPr/>
          </p:nvSpPr>
          <p:spPr>
            <a:xfrm>
              <a:off x="3632021" y="7225451"/>
              <a:ext cx="7184237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5ABDB546-296F-416B-8F03-E83E947D52FC}"/>
              </a:ext>
            </a:extLst>
          </p:cNvPr>
          <p:cNvSpPr txBox="1"/>
          <p:nvPr/>
        </p:nvSpPr>
        <p:spPr>
          <a:xfrm>
            <a:off x="1946992" y="2705100"/>
            <a:ext cx="14394013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gõ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endParaRPr lang="en-US" sz="4400" dirty="0">
              <a:solidFill>
                <a:srgbClr val="242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7D95-BD9A-4CB4-BB31-40B7DC30BC5F}"/>
              </a:ext>
            </a:extLst>
          </p:cNvPr>
          <p:cNvGrpSpPr/>
          <p:nvPr/>
        </p:nvGrpSpPr>
        <p:grpSpPr>
          <a:xfrm>
            <a:off x="1028699" y="3915099"/>
            <a:ext cx="16230599" cy="1770698"/>
            <a:chOff x="990601" y="2242661"/>
            <a:chExt cx="16230599" cy="17706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F3A1C0-8411-4B9E-846E-28A4BAA4294B}"/>
                </a:ext>
              </a:extLst>
            </p:cNvPr>
            <p:cNvGrpSpPr/>
            <p:nvPr/>
          </p:nvGrpSpPr>
          <p:grpSpPr>
            <a:xfrm>
              <a:off x="990601" y="2356866"/>
              <a:ext cx="640868" cy="1545528"/>
              <a:chOff x="2487078" y="2778865"/>
              <a:chExt cx="678028" cy="1379194"/>
            </a:xfrm>
          </p:grpSpPr>
          <p:pic>
            <p:nvPicPr>
              <p:cNvPr id="52" name="Picture 10">
                <a:extLst>
                  <a:ext uri="{FF2B5EF4-FFF2-40B4-BE49-F238E27FC236}">
                    <a16:creationId xmlns:a16="http://schemas.microsoft.com/office/drawing/2014/main" id="{6CF56953-7D80-458F-98E1-97DFF1C6C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53" name="Picture 11">
                <a:extLst>
                  <a:ext uri="{FF2B5EF4-FFF2-40B4-BE49-F238E27FC236}">
                    <a16:creationId xmlns:a16="http://schemas.microsoft.com/office/drawing/2014/main" id="{90BB81C0-2F4B-4B01-9E44-72BDFF163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49D7197C-E508-476D-B247-89BA8D5C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34721" y="2247900"/>
              <a:ext cx="434434" cy="1752600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2B32F87-C2E2-453E-A092-F8EA0FFB4AD4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2485505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3D7F8B-026F-4DDD-AE41-9E929FFDAFF3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356866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A34EC4A-77A7-436E-9D3C-34D82891E4D9}"/>
                </a:ext>
              </a:extLst>
            </p:cNvPr>
            <p:cNvGrpSpPr/>
            <p:nvPr/>
          </p:nvGrpSpPr>
          <p:grpSpPr>
            <a:xfrm>
              <a:off x="3485088" y="2254468"/>
              <a:ext cx="1968682" cy="1758891"/>
              <a:chOff x="7099117" y="2254468"/>
              <a:chExt cx="1968682" cy="1758891"/>
            </a:xfrm>
          </p:grpSpPr>
          <p:pic>
            <p:nvPicPr>
              <p:cNvPr id="49" name="Picture 17">
                <a:extLst>
                  <a:ext uri="{FF2B5EF4-FFF2-40B4-BE49-F238E27FC236}">
                    <a16:creationId xmlns:a16="http://schemas.microsoft.com/office/drawing/2014/main" id="{70CC4414-381C-47E4-B13F-EBF3FC74D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99117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50" name="Picture 17">
                <a:extLst>
                  <a:ext uri="{FF2B5EF4-FFF2-40B4-BE49-F238E27FC236}">
                    <a16:creationId xmlns:a16="http://schemas.microsoft.com/office/drawing/2014/main" id="{3AFEFCCF-60CD-42A1-AE8B-0F55B0E4A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33365" y="2254468"/>
                <a:ext cx="434434" cy="1752600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ACB367F-E5D7-417E-836B-E6E46ABD5465}"/>
                  </a:ext>
                </a:extLst>
              </p:cNvPr>
              <p:cNvCxnSpPr/>
              <p:nvPr/>
            </p:nvCxnSpPr>
            <p:spPr>
              <a:xfrm>
                <a:off x="7499685" y="2335699"/>
                <a:ext cx="1568114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17">
              <a:extLst>
                <a:ext uri="{FF2B5EF4-FFF2-40B4-BE49-F238E27FC236}">
                  <a16:creationId xmlns:a16="http://schemas.microsoft.com/office/drawing/2014/main" id="{91D44E66-CBED-401C-A299-48275913D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53200" y="2247900"/>
              <a:ext cx="434434" cy="1752600"/>
            </a:xfrm>
            <a:prstGeom prst="rect">
              <a:avLst/>
            </a:prstGeom>
          </p:spPr>
        </p:pic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40EFD806-7644-466E-A665-79A7F08DE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25125" y="2533753"/>
              <a:ext cx="456875" cy="1206615"/>
            </a:xfrm>
            <a:prstGeom prst="rect">
              <a:avLst/>
            </a:prstGeom>
          </p:spPr>
        </p:pic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CAFEB3BF-3930-4516-9861-FC7EB820A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86629" y="2242661"/>
              <a:ext cx="434434" cy="17526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2528334-84D5-4EA2-840B-7717EACCA0B1}"/>
                </a:ext>
              </a:extLst>
            </p:cNvPr>
            <p:cNvGrpSpPr/>
            <p:nvPr/>
          </p:nvGrpSpPr>
          <p:grpSpPr>
            <a:xfrm>
              <a:off x="10936996" y="2249229"/>
              <a:ext cx="1968682" cy="1758891"/>
              <a:chOff x="7099117" y="2254468"/>
              <a:chExt cx="1968682" cy="1758891"/>
            </a:xfrm>
          </p:grpSpPr>
          <p:pic>
            <p:nvPicPr>
              <p:cNvPr id="46" name="Picture 17">
                <a:extLst>
                  <a:ext uri="{FF2B5EF4-FFF2-40B4-BE49-F238E27FC236}">
                    <a16:creationId xmlns:a16="http://schemas.microsoft.com/office/drawing/2014/main" id="{31DA2ED4-96A7-42A7-8342-DD99A8094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99117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47" name="Picture 17">
                <a:extLst>
                  <a:ext uri="{FF2B5EF4-FFF2-40B4-BE49-F238E27FC236}">
                    <a16:creationId xmlns:a16="http://schemas.microsoft.com/office/drawing/2014/main" id="{5F942F23-16EA-42F5-8CA6-16A5F7C1C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33365" y="2254468"/>
                <a:ext cx="434434" cy="1752600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24076C3-7339-43AC-852E-E5CDC6175EF9}"/>
                  </a:ext>
                </a:extLst>
              </p:cNvPr>
              <p:cNvCxnSpPr/>
              <p:nvPr/>
            </p:nvCxnSpPr>
            <p:spPr>
              <a:xfrm>
                <a:off x="7499685" y="2335699"/>
                <a:ext cx="1568114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D6BADD-1AEB-4630-904B-F4785276B24B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0" y="2376446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17">
              <a:extLst>
                <a:ext uri="{FF2B5EF4-FFF2-40B4-BE49-F238E27FC236}">
                  <a16:creationId xmlns:a16="http://schemas.microsoft.com/office/drawing/2014/main" id="{41A28ABD-176A-460F-9FC1-AE0CDEF7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500766" y="2247900"/>
              <a:ext cx="434434" cy="1752600"/>
            </a:xfrm>
            <a:prstGeom prst="rect">
              <a:avLst/>
            </a:prstGeom>
          </p:spPr>
        </p:pic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A75AA95A-51C6-4495-8CCC-0DB5D37B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53279" y="2533753"/>
              <a:ext cx="456875" cy="1206615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A6B58F9-01D1-48E7-A660-9758F01955F7}"/>
                </a:ext>
              </a:extLst>
            </p:cNvPr>
            <p:cNvCxnSpPr>
              <a:cxnSpLocks/>
            </p:cNvCxnSpPr>
            <p:nvPr/>
          </p:nvCxnSpPr>
          <p:spPr>
            <a:xfrm>
              <a:off x="17221200" y="2330460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8C85AB1-1D49-4E2E-A8BF-A698C37DCD9A}"/>
              </a:ext>
            </a:extLst>
          </p:cNvPr>
          <p:cNvGrpSpPr/>
          <p:nvPr/>
        </p:nvGrpSpPr>
        <p:grpSpPr>
          <a:xfrm>
            <a:off x="1028699" y="6552402"/>
            <a:ext cx="16230599" cy="1757839"/>
            <a:chOff x="1028699" y="5870564"/>
            <a:chExt cx="16230599" cy="175783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0F46AA0-EC94-45A6-AB24-077C7A550688}"/>
                </a:ext>
              </a:extLst>
            </p:cNvPr>
            <p:cNvGrpSpPr/>
            <p:nvPr/>
          </p:nvGrpSpPr>
          <p:grpSpPr>
            <a:xfrm>
              <a:off x="1028699" y="5984769"/>
              <a:ext cx="640868" cy="1545528"/>
              <a:chOff x="2487078" y="2778865"/>
              <a:chExt cx="678028" cy="1379194"/>
            </a:xfrm>
          </p:grpSpPr>
          <p:pic>
            <p:nvPicPr>
              <p:cNvPr id="68" name="Picture 10">
                <a:extLst>
                  <a:ext uri="{FF2B5EF4-FFF2-40B4-BE49-F238E27FC236}">
                    <a16:creationId xmlns:a16="http://schemas.microsoft.com/office/drawing/2014/main" id="{24CF931D-1E3F-49E0-B2C9-167F0AA55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69" name="Picture 11">
                <a:extLst>
                  <a:ext uri="{FF2B5EF4-FFF2-40B4-BE49-F238E27FC236}">
                    <a16:creationId xmlns:a16="http://schemas.microsoft.com/office/drawing/2014/main" id="{4C8FA001-6F78-486C-8713-83D1194B0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56" name="Picture 17">
              <a:extLst>
                <a:ext uri="{FF2B5EF4-FFF2-40B4-BE49-F238E27FC236}">
                  <a16:creationId xmlns:a16="http://schemas.microsoft.com/office/drawing/2014/main" id="{E5C623AF-CCD5-4209-8660-A06B07BC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72819" y="5875803"/>
              <a:ext cx="434434" cy="1752600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A2141A7-BBA1-47A4-920A-3937742B1B23}"/>
                </a:ext>
              </a:extLst>
            </p:cNvPr>
            <p:cNvCxnSpPr>
              <a:cxnSpLocks/>
            </p:cNvCxnSpPr>
            <p:nvPr/>
          </p:nvCxnSpPr>
          <p:spPr>
            <a:xfrm>
              <a:off x="6057898" y="6113408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52D154-F344-44AA-B0F3-01F0608B986D}"/>
                </a:ext>
              </a:extLst>
            </p:cNvPr>
            <p:cNvCxnSpPr>
              <a:cxnSpLocks/>
            </p:cNvCxnSpPr>
            <p:nvPr/>
          </p:nvCxnSpPr>
          <p:spPr>
            <a:xfrm>
              <a:off x="9029698" y="5984769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17">
              <a:extLst>
                <a:ext uri="{FF2B5EF4-FFF2-40B4-BE49-F238E27FC236}">
                  <a16:creationId xmlns:a16="http://schemas.microsoft.com/office/drawing/2014/main" id="{8D366F80-6AFC-44B5-B083-A18C8A54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91298" y="5875803"/>
              <a:ext cx="434434" cy="1752600"/>
            </a:xfrm>
            <a:prstGeom prst="rect">
              <a:avLst/>
            </a:prstGeom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id="{E8757942-B8B2-4E87-8608-FFCDA1885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05200" y="6161656"/>
              <a:ext cx="456875" cy="1206615"/>
            </a:xfrm>
            <a:prstGeom prst="rect">
              <a:avLst/>
            </a:prstGeom>
          </p:spPr>
        </p:pic>
        <p:pic>
          <p:nvPicPr>
            <p:cNvPr id="61" name="Picture 17">
              <a:extLst>
                <a:ext uri="{FF2B5EF4-FFF2-40B4-BE49-F238E27FC236}">
                  <a16:creationId xmlns:a16="http://schemas.microsoft.com/office/drawing/2014/main" id="{00611A04-6AA5-4D93-B8F5-13922F4FF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724727" y="5870564"/>
              <a:ext cx="434434" cy="1752600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A8E2190-B3A0-495C-A6D1-E54677CF3799}"/>
                </a:ext>
              </a:extLst>
            </p:cNvPr>
            <p:cNvCxnSpPr>
              <a:cxnSpLocks/>
            </p:cNvCxnSpPr>
            <p:nvPr/>
          </p:nvCxnSpPr>
          <p:spPr>
            <a:xfrm>
              <a:off x="13754098" y="6004349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17">
              <a:extLst>
                <a:ext uri="{FF2B5EF4-FFF2-40B4-BE49-F238E27FC236}">
                  <a16:creationId xmlns:a16="http://schemas.microsoft.com/office/drawing/2014/main" id="{C049F70C-ED85-46BC-A953-82BC2B04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538864" y="5875803"/>
              <a:ext cx="434434" cy="1752600"/>
            </a:xfrm>
            <a:prstGeom prst="rect">
              <a:avLst/>
            </a:prstGeom>
          </p:spPr>
        </p:pic>
        <p:pic>
          <p:nvPicPr>
            <p:cNvPr id="64" name="Picture 4">
              <a:extLst>
                <a:ext uri="{FF2B5EF4-FFF2-40B4-BE49-F238E27FC236}">
                  <a16:creationId xmlns:a16="http://schemas.microsoft.com/office/drawing/2014/main" id="{B254AB7F-58EF-482D-8A57-5B1CA5AC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91377" y="6161656"/>
              <a:ext cx="456875" cy="1206615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7733600-BF7D-4FF2-994B-5AF56D297BC9}"/>
                </a:ext>
              </a:extLst>
            </p:cNvPr>
            <p:cNvCxnSpPr>
              <a:cxnSpLocks/>
            </p:cNvCxnSpPr>
            <p:nvPr/>
          </p:nvCxnSpPr>
          <p:spPr>
            <a:xfrm>
              <a:off x="17259298" y="5958363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01D52A17-2F23-4E61-8E46-6E6CA6FB1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64461" y="6161656"/>
              <a:ext cx="456875" cy="1206615"/>
            </a:xfrm>
            <a:prstGeom prst="rect">
              <a:avLst/>
            </a:prstGeom>
          </p:spPr>
        </p:pic>
        <p:pic>
          <p:nvPicPr>
            <p:cNvPr id="67" name="Picture 17">
              <a:extLst>
                <a:ext uri="{FF2B5EF4-FFF2-40B4-BE49-F238E27FC236}">
                  <a16:creationId xmlns:a16="http://schemas.microsoft.com/office/drawing/2014/main" id="{95EC1D70-36E1-4ACF-9B33-9D0A9A1A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975094" y="5870564"/>
              <a:ext cx="434434" cy="1752600"/>
            </a:xfrm>
            <a:prstGeom prst="rect">
              <a:avLst/>
            </a:prstGeom>
          </p:spPr>
        </p:pic>
      </p:grpSp>
      <p:pic>
        <p:nvPicPr>
          <p:cNvPr id="70" name="Picture 6">
            <a:extLst>
              <a:ext uri="{FF2B5EF4-FFF2-40B4-BE49-F238E27FC236}">
                <a16:creationId xmlns:a16="http://schemas.microsoft.com/office/drawing/2014/main" id="{BFA35F7E-2528-4143-A166-C8008A8EA3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63223" y="8515366"/>
            <a:ext cx="2195938" cy="3411769"/>
          </a:xfrm>
          <a:prstGeom prst="rect">
            <a:avLst/>
          </a:prstGeom>
        </p:spPr>
      </p:pic>
      <p:pic>
        <p:nvPicPr>
          <p:cNvPr id="71" name="Picture 7">
            <a:extLst>
              <a:ext uri="{FF2B5EF4-FFF2-40B4-BE49-F238E27FC236}">
                <a16:creationId xmlns:a16="http://schemas.microsoft.com/office/drawing/2014/main" id="{92851AE6-F69E-4D42-97E8-0F203C3E4C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1751" y="8580194"/>
            <a:ext cx="1741318" cy="1734986"/>
          </a:xfrm>
          <a:prstGeom prst="rect">
            <a:avLst/>
          </a:prstGeom>
        </p:spPr>
      </p:pic>
      <p:pic>
        <p:nvPicPr>
          <p:cNvPr id="72" name="Picture 21">
            <a:extLst>
              <a:ext uri="{FF2B5EF4-FFF2-40B4-BE49-F238E27FC236}">
                <a16:creationId xmlns:a16="http://schemas.microsoft.com/office/drawing/2014/main" id="{162C74CC-F963-495F-BC12-A03EEE17A5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30442" y="8333756"/>
            <a:ext cx="2386488" cy="18874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4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53BD4646-406B-4E50-AA78-AB61D0C479FC}"/>
              </a:ext>
            </a:extLst>
          </p:cNvPr>
          <p:cNvGrpSpPr/>
          <p:nvPr/>
        </p:nvGrpSpPr>
        <p:grpSpPr>
          <a:xfrm>
            <a:off x="1150467" y="3703339"/>
            <a:ext cx="16453215" cy="1353660"/>
            <a:chOff x="1028701" y="3628352"/>
            <a:chExt cx="16453215" cy="13536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E40FAE-81B1-469D-B098-410B44186F10}"/>
                </a:ext>
              </a:extLst>
            </p:cNvPr>
            <p:cNvGrpSpPr/>
            <p:nvPr/>
          </p:nvGrpSpPr>
          <p:grpSpPr>
            <a:xfrm>
              <a:off x="1028701" y="3715659"/>
              <a:ext cx="546092" cy="1181522"/>
              <a:chOff x="2487078" y="2778865"/>
              <a:chExt cx="678028" cy="1379194"/>
            </a:xfrm>
          </p:grpSpPr>
          <p:pic>
            <p:nvPicPr>
              <p:cNvPr id="46" name="Picture 10">
                <a:extLst>
                  <a:ext uri="{FF2B5EF4-FFF2-40B4-BE49-F238E27FC236}">
                    <a16:creationId xmlns:a16="http://schemas.microsoft.com/office/drawing/2014/main" id="{943FA890-823A-47B3-A9F0-F473F2218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47" name="Picture 11">
                <a:extLst>
                  <a:ext uri="{FF2B5EF4-FFF2-40B4-BE49-F238E27FC236}">
                    <a16:creationId xmlns:a16="http://schemas.microsoft.com/office/drawing/2014/main" id="{1446D8E8-0996-4ED6-9434-30F90BC5A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10C4E3F1-D33B-482A-9B41-6C456EBC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73013" y="3632357"/>
              <a:ext cx="370187" cy="1339824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9876A8-4E65-4F8C-B3AC-C5995B5D2B44}"/>
                </a:ext>
              </a:extLst>
            </p:cNvPr>
            <p:cNvCxnSpPr>
              <a:cxnSpLocks/>
            </p:cNvCxnSpPr>
            <p:nvPr/>
          </p:nvCxnSpPr>
          <p:spPr>
            <a:xfrm>
              <a:off x="6925891" y="3848100"/>
              <a:ext cx="0" cy="9961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E6D34A-8BE1-47C3-A84C-AE33B2F155AB}"/>
                </a:ext>
              </a:extLst>
            </p:cNvPr>
            <p:cNvCxnSpPr>
              <a:cxnSpLocks/>
            </p:cNvCxnSpPr>
            <p:nvPr/>
          </p:nvCxnSpPr>
          <p:spPr>
            <a:xfrm>
              <a:off x="9860435" y="3848100"/>
              <a:ext cx="0" cy="9961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571548-876B-437E-83BB-4E3149E22C15}"/>
                </a:ext>
              </a:extLst>
            </p:cNvPr>
            <p:cNvGrpSpPr/>
            <p:nvPr/>
          </p:nvGrpSpPr>
          <p:grpSpPr>
            <a:xfrm>
              <a:off x="4638751" y="3637378"/>
              <a:ext cx="1677542" cy="1344634"/>
              <a:chOff x="7447065" y="2254468"/>
              <a:chExt cx="1968686" cy="1758891"/>
            </a:xfrm>
          </p:grpSpPr>
          <p:pic>
            <p:nvPicPr>
              <p:cNvPr id="43" name="Picture 17">
                <a:extLst>
                  <a:ext uri="{FF2B5EF4-FFF2-40B4-BE49-F238E27FC236}">
                    <a16:creationId xmlns:a16="http://schemas.microsoft.com/office/drawing/2014/main" id="{CDE25E41-F53C-4B34-8ADE-F0E851A00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47065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44" name="Picture 17">
                <a:extLst>
                  <a:ext uri="{FF2B5EF4-FFF2-40B4-BE49-F238E27FC236}">
                    <a16:creationId xmlns:a16="http://schemas.microsoft.com/office/drawing/2014/main" id="{C526FB72-BDBF-4DED-B063-4BE61E4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81313" y="2254468"/>
                <a:ext cx="434435" cy="1752600"/>
              </a:xfrm>
              <a:prstGeom prst="rect">
                <a:avLst/>
              </a:prstGeom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B6D2EA7-452F-452F-B11F-669041BB3323}"/>
                  </a:ext>
                </a:extLst>
              </p:cNvPr>
              <p:cNvCxnSpPr/>
              <p:nvPr/>
            </p:nvCxnSpPr>
            <p:spPr>
              <a:xfrm>
                <a:off x="7847638" y="2335699"/>
                <a:ext cx="1568113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6776060A-5FD4-48E2-BDD0-546A2A38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413726" y="3632357"/>
              <a:ext cx="370187" cy="1339824"/>
            </a:xfrm>
            <a:prstGeom prst="rect">
              <a:avLst/>
            </a:prstGeom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5C1808E-DDD2-483C-824E-C56C47E6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175726" y="3850885"/>
              <a:ext cx="389309" cy="922431"/>
            </a:xfrm>
            <a:prstGeom prst="rect">
              <a:avLst/>
            </a:prstGeom>
          </p:spPr>
        </p:pic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D29F02FA-E291-4C48-B671-12AA854B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04648" y="3628352"/>
              <a:ext cx="370187" cy="133982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414AC5-FEF8-4BFB-B79C-B92EDED4A22A}"/>
                </a:ext>
              </a:extLst>
            </p:cNvPr>
            <p:cNvGrpSpPr/>
            <p:nvPr/>
          </p:nvGrpSpPr>
          <p:grpSpPr>
            <a:xfrm>
              <a:off x="12765712" y="3633373"/>
              <a:ext cx="1677540" cy="1344634"/>
              <a:chOff x="7594881" y="2254468"/>
              <a:chExt cx="1968682" cy="1758891"/>
            </a:xfrm>
          </p:grpSpPr>
          <p:pic>
            <p:nvPicPr>
              <p:cNvPr id="40" name="Picture 17">
                <a:extLst>
                  <a:ext uri="{FF2B5EF4-FFF2-40B4-BE49-F238E27FC236}">
                    <a16:creationId xmlns:a16="http://schemas.microsoft.com/office/drawing/2014/main" id="{0A197084-5DCE-4346-8D26-B1672906A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594881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41" name="Picture 17">
                <a:extLst>
                  <a:ext uri="{FF2B5EF4-FFF2-40B4-BE49-F238E27FC236}">
                    <a16:creationId xmlns:a16="http://schemas.microsoft.com/office/drawing/2014/main" id="{07240C68-B4C0-4089-A60A-3B2EF298E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29129" y="2254468"/>
                <a:ext cx="434434" cy="1752600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B8D65CC-B61F-43F1-AE32-9EA05B7A2A25}"/>
                  </a:ext>
                </a:extLst>
              </p:cNvPr>
              <p:cNvCxnSpPr/>
              <p:nvPr/>
            </p:nvCxnSpPr>
            <p:spPr>
              <a:xfrm>
                <a:off x="7995449" y="2335699"/>
                <a:ext cx="1568113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D29EE7-D614-4A91-B660-3FFC98C71C80}"/>
                </a:ext>
              </a:extLst>
            </p:cNvPr>
            <p:cNvCxnSpPr>
              <a:cxnSpLocks/>
            </p:cNvCxnSpPr>
            <p:nvPr/>
          </p:nvCxnSpPr>
          <p:spPr>
            <a:xfrm>
              <a:off x="14976648" y="3911529"/>
              <a:ext cx="0" cy="9961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17">
              <a:extLst>
                <a:ext uri="{FF2B5EF4-FFF2-40B4-BE49-F238E27FC236}">
                  <a16:creationId xmlns:a16="http://schemas.microsoft.com/office/drawing/2014/main" id="{C0C541A1-FACC-49F9-9950-E0EF3E0DE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62448" y="3632357"/>
              <a:ext cx="370187" cy="1339824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6F0EBB3D-860D-4069-BD43-F3CEFFFF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603291" y="3850885"/>
              <a:ext cx="389309" cy="922431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A068C7-778E-4AC4-A8BF-5B97D0101918}"/>
                </a:ext>
              </a:extLst>
            </p:cNvPr>
            <p:cNvCxnSpPr>
              <a:cxnSpLocks/>
            </p:cNvCxnSpPr>
            <p:nvPr/>
          </p:nvCxnSpPr>
          <p:spPr>
            <a:xfrm>
              <a:off x="17481916" y="3876373"/>
              <a:ext cx="0" cy="9961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13854">
            <a:off x="-328010" y="1099651"/>
            <a:ext cx="1271612" cy="14938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80602">
            <a:off x="17879974" y="8644633"/>
            <a:ext cx="1271612" cy="1493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18327">
            <a:off x="-358013" y="9334221"/>
            <a:ext cx="1051433" cy="12351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2289">
            <a:off x="17076328" y="677741"/>
            <a:ext cx="597507" cy="7019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3DE071-BFDF-4C3C-ACF3-AC1247F6267D}"/>
              </a:ext>
            </a:extLst>
          </p:cNvPr>
          <p:cNvGrpSpPr/>
          <p:nvPr/>
        </p:nvGrpSpPr>
        <p:grpSpPr>
          <a:xfrm>
            <a:off x="4121253" y="571500"/>
            <a:ext cx="10045493" cy="1584948"/>
            <a:chOff x="3241493" y="6793158"/>
            <a:chExt cx="7873383" cy="1584948"/>
          </a:xfrm>
        </p:grpSpPr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E8E49513-276A-4436-A5B5-B4BAD5FCC4CB}"/>
                </a:ext>
              </a:extLst>
            </p:cNvPr>
            <p:cNvGrpSpPr/>
            <p:nvPr/>
          </p:nvGrpSpPr>
          <p:grpSpPr>
            <a:xfrm>
              <a:off x="3241493" y="6793158"/>
              <a:ext cx="7873383" cy="1584948"/>
              <a:chOff x="-2540" y="0"/>
              <a:chExt cx="2031449" cy="408940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A0EDCA08-8F4E-4B45-8B17-662AEC5DF9F6}"/>
                  </a:ext>
                </a:extLst>
              </p:cNvPr>
              <p:cNvSpPr/>
              <p:nvPr/>
            </p:nvSpPr>
            <p:spPr>
              <a:xfrm>
                <a:off x="-2540" y="0"/>
                <a:ext cx="2031449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047138" h="408940">
                    <a:moveTo>
                      <a:pt x="2931568" y="204470"/>
                    </a:moveTo>
                    <a:lnTo>
                      <a:pt x="3035708" y="60960"/>
                    </a:lnTo>
                    <a:cubicBezTo>
                      <a:pt x="3044598" y="49530"/>
                      <a:pt x="3045868" y="34290"/>
                      <a:pt x="3038248" y="21590"/>
                    </a:cubicBezTo>
                    <a:cubicBezTo>
                      <a:pt x="3030628" y="8890"/>
                      <a:pt x="3019198" y="0"/>
                      <a:pt x="3005228" y="0"/>
                    </a:cubicBezTo>
                    <a:lnTo>
                      <a:pt x="40640" y="0"/>
                    </a:lnTo>
                    <a:cubicBezTo>
                      <a:pt x="26670" y="0"/>
                      <a:pt x="12700" y="7620"/>
                      <a:pt x="6350" y="20320"/>
                    </a:cubicBezTo>
                    <a:cubicBezTo>
                      <a:pt x="0" y="33020"/>
                      <a:pt x="1270" y="48260"/>
                      <a:pt x="8890" y="59690"/>
                    </a:cubicBezTo>
                    <a:lnTo>
                      <a:pt x="113030" y="204470"/>
                    </a:lnTo>
                    <a:lnTo>
                      <a:pt x="10160" y="349250"/>
                    </a:lnTo>
                    <a:cubicBezTo>
                      <a:pt x="1270" y="360680"/>
                      <a:pt x="0" y="375920"/>
                      <a:pt x="7620" y="388620"/>
                    </a:cubicBezTo>
                    <a:cubicBezTo>
                      <a:pt x="15240" y="401320"/>
                      <a:pt x="26670" y="408940"/>
                      <a:pt x="41910" y="408940"/>
                    </a:cubicBezTo>
                    <a:lnTo>
                      <a:pt x="3006498" y="408940"/>
                    </a:lnTo>
                    <a:cubicBezTo>
                      <a:pt x="3020468" y="408940"/>
                      <a:pt x="3034438" y="401320"/>
                      <a:pt x="3040788" y="388620"/>
                    </a:cubicBezTo>
                    <a:cubicBezTo>
                      <a:pt x="3047138" y="375920"/>
                      <a:pt x="3045868" y="360680"/>
                      <a:pt x="3038248" y="349250"/>
                    </a:cubicBezTo>
                    <a:lnTo>
                      <a:pt x="2931568" y="20447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CCA5CDD3-F563-430A-B74D-BD681CA9CE73}"/>
                </a:ext>
              </a:extLst>
            </p:cNvPr>
            <p:cNvSpPr txBox="1"/>
            <p:nvPr/>
          </p:nvSpPr>
          <p:spPr>
            <a:xfrm>
              <a:off x="3632021" y="7225451"/>
              <a:ext cx="7184237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HÀNH – LUYỆN TẬP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CD59807-C50A-483C-9B89-DB9037080FFD}"/>
              </a:ext>
            </a:extLst>
          </p:cNvPr>
          <p:cNvSpPr txBox="1"/>
          <p:nvPr/>
        </p:nvSpPr>
        <p:spPr>
          <a:xfrm>
            <a:off x="1924049" y="2606814"/>
            <a:ext cx="14439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gõ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A911C6-817C-4467-BBAD-296D000DD379}"/>
              </a:ext>
            </a:extLst>
          </p:cNvPr>
          <p:cNvSpPr txBox="1"/>
          <p:nvPr/>
        </p:nvSpPr>
        <p:spPr>
          <a:xfrm>
            <a:off x="1530347" y="5409971"/>
            <a:ext cx="16446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6A903A-6E6D-4BC2-8178-731724F24D84}"/>
              </a:ext>
            </a:extLst>
          </p:cNvPr>
          <p:cNvSpPr txBox="1"/>
          <p:nvPr/>
        </p:nvSpPr>
        <p:spPr>
          <a:xfrm>
            <a:off x="236065" y="6324726"/>
            <a:ext cx="18051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58EB0F8-DF2E-4FD4-ABB5-DBCB756DFF61}"/>
              </a:ext>
            </a:extLst>
          </p:cNvPr>
          <p:cNvGrpSpPr/>
          <p:nvPr/>
        </p:nvGrpSpPr>
        <p:grpSpPr>
          <a:xfrm>
            <a:off x="1530347" y="7037957"/>
            <a:ext cx="15538453" cy="1191478"/>
            <a:chOff x="1530347" y="6624260"/>
            <a:chExt cx="15538453" cy="1191478"/>
          </a:xfrm>
        </p:grpSpPr>
        <p:pic>
          <p:nvPicPr>
            <p:cNvPr id="53" name="Picture 5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2E8B1A-EADB-470C-B647-7589A9F3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347" y="6626749"/>
              <a:ext cx="1703392" cy="1186500"/>
            </a:xfrm>
            <a:prstGeom prst="rect">
              <a:avLst/>
            </a:prstGeom>
          </p:spPr>
        </p:pic>
        <p:pic>
          <p:nvPicPr>
            <p:cNvPr id="54" name="Picture 5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534FCC9F-A759-47C2-B6E8-F780BE07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571" y="6626749"/>
              <a:ext cx="1703392" cy="1186500"/>
            </a:xfrm>
            <a:prstGeom prst="rect">
              <a:avLst/>
            </a:prstGeom>
          </p:spPr>
        </p:pic>
        <p:pic>
          <p:nvPicPr>
            <p:cNvPr id="55" name="Picture 5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0871093-E576-45FF-BDBC-E415F5B0F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123" y="6629238"/>
              <a:ext cx="1703392" cy="1186500"/>
            </a:xfrm>
            <a:prstGeom prst="rect">
              <a:avLst/>
            </a:prstGeom>
          </p:spPr>
        </p:pic>
        <p:pic>
          <p:nvPicPr>
            <p:cNvPr id="56" name="Picture 5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6DEA46D-E65D-4A54-BD18-DC0AE20E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632" y="6624260"/>
              <a:ext cx="1703392" cy="1186500"/>
            </a:xfrm>
            <a:prstGeom prst="rect">
              <a:avLst/>
            </a:prstGeom>
          </p:spPr>
        </p:pic>
        <p:pic>
          <p:nvPicPr>
            <p:cNvPr id="57" name="Picture 5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F7D2621-DDE0-468B-98EE-E3DFCE9C7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56" y="6624260"/>
              <a:ext cx="1703392" cy="1186500"/>
            </a:xfrm>
            <a:prstGeom prst="rect">
              <a:avLst/>
            </a:prstGeom>
          </p:spPr>
        </p:pic>
        <p:pic>
          <p:nvPicPr>
            <p:cNvPr id="58" name="Picture 5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1CA7AB4-FE9B-4E1E-96EF-46AC6C4F5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5408" y="6626749"/>
              <a:ext cx="1703392" cy="11865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EB0EF66-06F5-4C9C-860D-972D76DCA3D7}"/>
              </a:ext>
            </a:extLst>
          </p:cNvPr>
          <p:cNvGrpSpPr/>
          <p:nvPr/>
        </p:nvGrpSpPr>
        <p:grpSpPr>
          <a:xfrm>
            <a:off x="1953062" y="8377399"/>
            <a:ext cx="14743056" cy="1185701"/>
            <a:chOff x="1953062" y="7963702"/>
            <a:chExt cx="14743056" cy="1185701"/>
          </a:xfrm>
        </p:grpSpPr>
        <p:pic>
          <p:nvPicPr>
            <p:cNvPr id="51" name="Picture 7">
              <a:extLst>
                <a:ext uri="{FF2B5EF4-FFF2-40B4-BE49-F238E27FC236}">
                  <a16:creationId xmlns:a16="http://schemas.microsoft.com/office/drawing/2014/main" id="{525AE143-A0D3-45A1-8A7E-E381596CD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953062" y="7963702"/>
              <a:ext cx="1083434" cy="1185701"/>
            </a:xfrm>
            <a:prstGeom prst="rect">
              <a:avLst/>
            </a:prstGeom>
          </p:spPr>
        </p:pic>
        <p:pic>
          <p:nvPicPr>
            <p:cNvPr id="59" name="Picture 7">
              <a:extLst>
                <a:ext uri="{FF2B5EF4-FFF2-40B4-BE49-F238E27FC236}">
                  <a16:creationId xmlns:a16="http://schemas.microsoft.com/office/drawing/2014/main" id="{E5D8B377-6896-43A4-A461-4F297BE10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859550" y="7963702"/>
              <a:ext cx="1083434" cy="1185701"/>
            </a:xfrm>
            <a:prstGeom prst="rect">
              <a:avLst/>
            </a:prstGeom>
          </p:spPr>
        </p:pic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C297EAF1-4BF0-45EA-B66D-EBDC97BF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339978" y="7963702"/>
              <a:ext cx="1083434" cy="1185701"/>
            </a:xfrm>
            <a:prstGeom prst="rect">
              <a:avLst/>
            </a:prstGeom>
          </p:spPr>
        </p:pic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C0FD5039-22AA-48FA-8FF5-E9CCC74E0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225768" y="7963702"/>
              <a:ext cx="1083434" cy="1185701"/>
            </a:xfrm>
            <a:prstGeom prst="rect">
              <a:avLst/>
            </a:prstGeom>
          </p:spPr>
        </p:pic>
        <p:pic>
          <p:nvPicPr>
            <p:cNvPr id="62" name="Picture 7">
              <a:extLst>
                <a:ext uri="{FF2B5EF4-FFF2-40B4-BE49-F238E27FC236}">
                  <a16:creationId xmlns:a16="http://schemas.microsoft.com/office/drawing/2014/main" id="{414C9D43-8288-4924-A11C-1BBC3C83D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132256" y="7963702"/>
              <a:ext cx="1083434" cy="1185701"/>
            </a:xfrm>
            <a:prstGeom prst="rect">
              <a:avLst/>
            </a:prstGeom>
          </p:spPr>
        </p:pic>
        <p:pic>
          <p:nvPicPr>
            <p:cNvPr id="63" name="Picture 7">
              <a:extLst>
                <a:ext uri="{FF2B5EF4-FFF2-40B4-BE49-F238E27FC236}">
                  <a16:creationId xmlns:a16="http://schemas.microsoft.com/office/drawing/2014/main" id="{534F065C-59A2-4276-BC57-37F09A6E6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5612684" y="7963702"/>
              <a:ext cx="1083434" cy="118570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1CD16-4F95-4177-AD4A-CC77E677DF1D}"/>
              </a:ext>
            </a:extLst>
          </p:cNvPr>
          <p:cNvSpPr txBox="1"/>
          <p:nvPr/>
        </p:nvSpPr>
        <p:spPr>
          <a:xfrm>
            <a:off x="1924050" y="1513119"/>
            <a:ext cx="14439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gõ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63F2C-1316-46F2-A7D8-643964926AF1}"/>
              </a:ext>
            </a:extLst>
          </p:cNvPr>
          <p:cNvSpPr txBox="1"/>
          <p:nvPr/>
        </p:nvSpPr>
        <p:spPr>
          <a:xfrm>
            <a:off x="2316622" y="4175938"/>
            <a:ext cx="15437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A!  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E5FB40-E117-4CE9-8B92-8B3F9448E625}"/>
              </a:ext>
            </a:extLst>
          </p:cNvPr>
          <p:cNvSpPr txBox="1"/>
          <p:nvPr/>
        </p:nvSpPr>
        <p:spPr>
          <a:xfrm>
            <a:off x="2316622" y="5207358"/>
            <a:ext cx="14980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 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ta  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81A69F-7CA0-4440-9E18-89144AED8B46}"/>
              </a:ext>
            </a:extLst>
          </p:cNvPr>
          <p:cNvGrpSpPr/>
          <p:nvPr/>
        </p:nvGrpSpPr>
        <p:grpSpPr>
          <a:xfrm>
            <a:off x="1150467" y="2579919"/>
            <a:ext cx="15994533" cy="1384518"/>
            <a:chOff x="1028699" y="5870564"/>
            <a:chExt cx="17063863" cy="175783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2F8346-7CC9-4150-BD2C-EB3BF4B099A5}"/>
                </a:ext>
              </a:extLst>
            </p:cNvPr>
            <p:cNvGrpSpPr/>
            <p:nvPr/>
          </p:nvGrpSpPr>
          <p:grpSpPr>
            <a:xfrm>
              <a:off x="1028699" y="5984769"/>
              <a:ext cx="640868" cy="1545528"/>
              <a:chOff x="2487078" y="2778865"/>
              <a:chExt cx="678028" cy="1379194"/>
            </a:xfrm>
          </p:grpSpPr>
          <p:pic>
            <p:nvPicPr>
              <p:cNvPr id="56" name="Picture 10">
                <a:extLst>
                  <a:ext uri="{FF2B5EF4-FFF2-40B4-BE49-F238E27FC236}">
                    <a16:creationId xmlns:a16="http://schemas.microsoft.com/office/drawing/2014/main" id="{B8558497-3CDE-4B8D-B89A-C98382649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57" name="Picture 11">
                <a:extLst>
                  <a:ext uri="{FF2B5EF4-FFF2-40B4-BE49-F238E27FC236}">
                    <a16:creationId xmlns:a16="http://schemas.microsoft.com/office/drawing/2014/main" id="{79AFD0A3-E4AE-4880-A588-83CDDE851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44" name="Picture 17">
              <a:extLst>
                <a:ext uri="{FF2B5EF4-FFF2-40B4-BE49-F238E27FC236}">
                  <a16:creationId xmlns:a16="http://schemas.microsoft.com/office/drawing/2014/main" id="{D28CC026-8024-451D-B56C-8D85B52F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72819" y="5875803"/>
              <a:ext cx="434434" cy="1752600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03EFD2B-1017-4D67-8970-7AD11841C928}"/>
                </a:ext>
              </a:extLst>
            </p:cNvPr>
            <p:cNvCxnSpPr>
              <a:cxnSpLocks/>
            </p:cNvCxnSpPr>
            <p:nvPr/>
          </p:nvCxnSpPr>
          <p:spPr>
            <a:xfrm>
              <a:off x="5491927" y="6113408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68F6226-A490-411C-AD0E-1609FB825E43}"/>
                </a:ext>
              </a:extLst>
            </p:cNvPr>
            <p:cNvCxnSpPr>
              <a:cxnSpLocks/>
            </p:cNvCxnSpPr>
            <p:nvPr/>
          </p:nvCxnSpPr>
          <p:spPr>
            <a:xfrm>
              <a:off x="9029698" y="5984769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17">
              <a:extLst>
                <a:ext uri="{FF2B5EF4-FFF2-40B4-BE49-F238E27FC236}">
                  <a16:creationId xmlns:a16="http://schemas.microsoft.com/office/drawing/2014/main" id="{88539845-4E84-44B1-94AA-EE7703DB8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79694" y="5875803"/>
              <a:ext cx="434435" cy="1752600"/>
            </a:xfrm>
            <a:prstGeom prst="rect">
              <a:avLst/>
            </a:prstGeom>
          </p:spPr>
        </p:pic>
        <p:pic>
          <p:nvPicPr>
            <p:cNvPr id="48" name="Picture 4">
              <a:extLst>
                <a:ext uri="{FF2B5EF4-FFF2-40B4-BE49-F238E27FC236}">
                  <a16:creationId xmlns:a16="http://schemas.microsoft.com/office/drawing/2014/main" id="{7CBB33DD-F61E-4B0B-800C-D09CB6D3B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05200" y="6161656"/>
              <a:ext cx="456875" cy="1206615"/>
            </a:xfrm>
            <a:prstGeom prst="rect">
              <a:avLst/>
            </a:prstGeom>
          </p:spPr>
        </p:pic>
        <p:pic>
          <p:nvPicPr>
            <p:cNvPr id="49" name="Picture 17">
              <a:extLst>
                <a:ext uri="{FF2B5EF4-FFF2-40B4-BE49-F238E27FC236}">
                  <a16:creationId xmlns:a16="http://schemas.microsoft.com/office/drawing/2014/main" id="{A853487C-D69A-4C63-ACCD-D2A2D1953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24727" y="5870564"/>
              <a:ext cx="434434" cy="1752600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CEFE932-24A7-4977-9E0D-AA8C23A2C07B}"/>
                </a:ext>
              </a:extLst>
            </p:cNvPr>
            <p:cNvCxnSpPr>
              <a:cxnSpLocks/>
            </p:cNvCxnSpPr>
            <p:nvPr/>
          </p:nvCxnSpPr>
          <p:spPr>
            <a:xfrm>
              <a:off x="15491140" y="6004348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17">
              <a:extLst>
                <a:ext uri="{FF2B5EF4-FFF2-40B4-BE49-F238E27FC236}">
                  <a16:creationId xmlns:a16="http://schemas.microsoft.com/office/drawing/2014/main" id="{B9255051-175E-46A6-8097-7978EBF6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194828" y="5875803"/>
              <a:ext cx="434434" cy="1752600"/>
            </a:xfrm>
            <a:prstGeom prst="rect">
              <a:avLst/>
            </a:prstGeom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60C3CED5-6C03-4568-BB5E-CC9A9DE8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147921" y="6161656"/>
              <a:ext cx="456875" cy="1206615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6196D1-7662-456F-8A55-8296131C03A1}"/>
                </a:ext>
              </a:extLst>
            </p:cNvPr>
            <p:cNvCxnSpPr>
              <a:cxnSpLocks/>
            </p:cNvCxnSpPr>
            <p:nvPr/>
          </p:nvCxnSpPr>
          <p:spPr>
            <a:xfrm>
              <a:off x="18092562" y="5958363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E6E9E9B9-4223-4A6A-8862-6E1EF0C6C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117816" y="6161656"/>
              <a:ext cx="456875" cy="1206615"/>
            </a:xfrm>
            <a:prstGeom prst="rect">
              <a:avLst/>
            </a:prstGeom>
          </p:spPr>
        </p:pic>
        <p:pic>
          <p:nvPicPr>
            <p:cNvPr id="55" name="Picture 17">
              <a:extLst>
                <a:ext uri="{FF2B5EF4-FFF2-40B4-BE49-F238E27FC236}">
                  <a16:creationId xmlns:a16="http://schemas.microsoft.com/office/drawing/2014/main" id="{951684EB-049F-4274-904F-F82083E1A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861755" y="5870564"/>
              <a:ext cx="434435" cy="17526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55E400-0B26-4567-BABE-9254DDF27A4D}"/>
              </a:ext>
            </a:extLst>
          </p:cNvPr>
          <p:cNvGrpSpPr/>
          <p:nvPr/>
        </p:nvGrpSpPr>
        <p:grpSpPr>
          <a:xfrm>
            <a:off x="1713074" y="6238778"/>
            <a:ext cx="15050926" cy="1191478"/>
            <a:chOff x="1530347" y="6624260"/>
            <a:chExt cx="15050926" cy="1191478"/>
          </a:xfrm>
        </p:grpSpPr>
        <p:pic>
          <p:nvPicPr>
            <p:cNvPr id="59" name="Picture 5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78A8600-6C8F-41DC-9F7D-906F2CFC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347" y="6626749"/>
              <a:ext cx="1703392" cy="1186500"/>
            </a:xfrm>
            <a:prstGeom prst="rect">
              <a:avLst/>
            </a:prstGeom>
          </p:spPr>
        </p:pic>
        <p:pic>
          <p:nvPicPr>
            <p:cNvPr id="60" name="Picture 5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1F4C63D-1D59-45EA-A9AB-481C4630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881" y="6626749"/>
              <a:ext cx="1703392" cy="1186500"/>
            </a:xfrm>
            <a:prstGeom prst="rect">
              <a:avLst/>
            </a:prstGeom>
          </p:spPr>
        </p:pic>
        <p:pic>
          <p:nvPicPr>
            <p:cNvPr id="61" name="Picture 6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3B83BF9-5124-453E-8714-55F35CC3A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3281" y="6629238"/>
              <a:ext cx="1703392" cy="1186500"/>
            </a:xfrm>
            <a:prstGeom prst="rect">
              <a:avLst/>
            </a:prstGeom>
          </p:spPr>
        </p:pic>
        <p:pic>
          <p:nvPicPr>
            <p:cNvPr id="62" name="Picture 6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3E4B8A4-978D-4FE5-BFC2-C6847BCD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2281" y="6624260"/>
              <a:ext cx="1703392" cy="1186500"/>
            </a:xfrm>
            <a:prstGeom prst="rect">
              <a:avLst/>
            </a:prstGeom>
          </p:spPr>
        </p:pic>
        <p:pic>
          <p:nvPicPr>
            <p:cNvPr id="63" name="Picture 6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E7F8111-29EF-407A-AB7C-43A78F5C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7881" y="6624260"/>
              <a:ext cx="1703392" cy="11865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25DB63B-EFDC-45EB-B67F-DD31C19BD065}"/>
              </a:ext>
            </a:extLst>
          </p:cNvPr>
          <p:cNvGrpSpPr/>
          <p:nvPr/>
        </p:nvGrpSpPr>
        <p:grpSpPr>
          <a:xfrm>
            <a:off x="1944744" y="7615399"/>
            <a:ext cx="14514456" cy="1185701"/>
            <a:chOff x="1953062" y="7963702"/>
            <a:chExt cx="14514456" cy="1185701"/>
          </a:xfrm>
        </p:grpSpPr>
        <p:pic>
          <p:nvPicPr>
            <p:cNvPr id="66" name="Picture 7">
              <a:extLst>
                <a:ext uri="{FF2B5EF4-FFF2-40B4-BE49-F238E27FC236}">
                  <a16:creationId xmlns:a16="http://schemas.microsoft.com/office/drawing/2014/main" id="{8CBB4B8B-0F93-4C65-9199-AA79BDD65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953062" y="7963702"/>
              <a:ext cx="1083434" cy="1185701"/>
            </a:xfrm>
            <a:prstGeom prst="rect">
              <a:avLst/>
            </a:prstGeom>
          </p:spPr>
        </p:pic>
        <p:pic>
          <p:nvPicPr>
            <p:cNvPr id="67" name="Picture 7">
              <a:extLst>
                <a:ext uri="{FF2B5EF4-FFF2-40B4-BE49-F238E27FC236}">
                  <a16:creationId xmlns:a16="http://schemas.microsoft.com/office/drawing/2014/main" id="{0ECE4FB3-1B97-48CC-81DC-4B9DBD23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723318" y="7963702"/>
              <a:ext cx="1083434" cy="1185701"/>
            </a:xfrm>
            <a:prstGeom prst="rect">
              <a:avLst/>
            </a:prstGeom>
          </p:spPr>
        </p:pic>
        <p:pic>
          <p:nvPicPr>
            <p:cNvPr id="68" name="Picture 7">
              <a:extLst>
                <a:ext uri="{FF2B5EF4-FFF2-40B4-BE49-F238E27FC236}">
                  <a16:creationId xmlns:a16="http://schemas.microsoft.com/office/drawing/2014/main" id="{38669701-ABA0-482D-8785-8327D95E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364284" y="7963702"/>
              <a:ext cx="1083434" cy="1185701"/>
            </a:xfrm>
            <a:prstGeom prst="rect">
              <a:avLst/>
            </a:prstGeom>
          </p:spPr>
        </p:pic>
        <p:pic>
          <p:nvPicPr>
            <p:cNvPr id="69" name="Picture 7">
              <a:extLst>
                <a:ext uri="{FF2B5EF4-FFF2-40B4-BE49-F238E27FC236}">
                  <a16:creationId xmlns:a16="http://schemas.microsoft.com/office/drawing/2014/main" id="{A44B0B10-2344-4EA5-9E70-792B1210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336084" y="7963702"/>
              <a:ext cx="1083434" cy="1185701"/>
            </a:xfrm>
            <a:prstGeom prst="rect">
              <a:avLst/>
            </a:prstGeom>
          </p:spPr>
        </p:pic>
        <p:pic>
          <p:nvPicPr>
            <p:cNvPr id="70" name="Picture 7">
              <a:extLst>
                <a:ext uri="{FF2B5EF4-FFF2-40B4-BE49-F238E27FC236}">
                  <a16:creationId xmlns:a16="http://schemas.microsoft.com/office/drawing/2014/main" id="{0D6B2BEC-DF9C-419A-A898-4F3EA738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384084" y="7963702"/>
              <a:ext cx="1083434" cy="118570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D4C84CB8-70C9-4BF0-BAFE-680933D2F6BD}"/>
              </a:ext>
            </a:extLst>
          </p:cNvPr>
          <p:cNvSpPr txBox="1"/>
          <p:nvPr/>
        </p:nvSpPr>
        <p:spPr>
          <a:xfrm>
            <a:off x="2345096" y="964211"/>
            <a:ext cx="1359780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gõ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4400" dirty="0">
              <a:solidFill>
                <a:srgbClr val="242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39083A-87AC-4064-A448-CAFB4AE0FC33}"/>
              </a:ext>
            </a:extLst>
          </p:cNvPr>
          <p:cNvGrpSpPr/>
          <p:nvPr/>
        </p:nvGrpSpPr>
        <p:grpSpPr>
          <a:xfrm>
            <a:off x="1028699" y="2734797"/>
            <a:ext cx="16230599" cy="1770698"/>
            <a:chOff x="990601" y="2242661"/>
            <a:chExt cx="16230599" cy="17706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82305B-2FC6-42B4-80E9-C4DA7D25BB6D}"/>
                </a:ext>
              </a:extLst>
            </p:cNvPr>
            <p:cNvGrpSpPr/>
            <p:nvPr/>
          </p:nvGrpSpPr>
          <p:grpSpPr>
            <a:xfrm>
              <a:off x="990601" y="2356866"/>
              <a:ext cx="640868" cy="1545528"/>
              <a:chOff x="2487078" y="2778865"/>
              <a:chExt cx="678028" cy="1379194"/>
            </a:xfrm>
          </p:grpSpPr>
          <p:pic>
            <p:nvPicPr>
              <p:cNvPr id="39" name="Picture 10">
                <a:extLst>
                  <a:ext uri="{FF2B5EF4-FFF2-40B4-BE49-F238E27FC236}">
                    <a16:creationId xmlns:a16="http://schemas.microsoft.com/office/drawing/2014/main" id="{A0EA084E-7B10-46BB-BD68-AAF165832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40" name="Picture 11">
                <a:extLst>
                  <a:ext uri="{FF2B5EF4-FFF2-40B4-BE49-F238E27FC236}">
                    <a16:creationId xmlns:a16="http://schemas.microsoft.com/office/drawing/2014/main" id="{CEC0459A-B44D-4322-92F0-B8DE4ECC1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1717A227-8C7A-4E0D-A95E-EED86FA9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34721" y="2247900"/>
              <a:ext cx="434434" cy="175260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29AA75-67B9-444E-A395-30149FAD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2485505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D47A24-8CDA-4B94-AFF3-386632A76761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356866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03D45AC-9F58-4EBA-AC09-F170B1FC280E}"/>
                </a:ext>
              </a:extLst>
            </p:cNvPr>
            <p:cNvGrpSpPr/>
            <p:nvPr/>
          </p:nvGrpSpPr>
          <p:grpSpPr>
            <a:xfrm>
              <a:off x="3485088" y="2254468"/>
              <a:ext cx="1968682" cy="1758891"/>
              <a:chOff x="7099117" y="2254468"/>
              <a:chExt cx="1968682" cy="1758891"/>
            </a:xfrm>
          </p:grpSpPr>
          <p:pic>
            <p:nvPicPr>
              <p:cNvPr id="36" name="Picture 17">
                <a:extLst>
                  <a:ext uri="{FF2B5EF4-FFF2-40B4-BE49-F238E27FC236}">
                    <a16:creationId xmlns:a16="http://schemas.microsoft.com/office/drawing/2014/main" id="{C9CE161E-7B6F-4A1A-BE63-26577145E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99117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37" name="Picture 17">
                <a:extLst>
                  <a:ext uri="{FF2B5EF4-FFF2-40B4-BE49-F238E27FC236}">
                    <a16:creationId xmlns:a16="http://schemas.microsoft.com/office/drawing/2014/main" id="{5D0B442C-84D2-4A6A-96CD-79FD191BA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33365" y="2254468"/>
                <a:ext cx="434434" cy="1752600"/>
              </a:xfrm>
              <a:prstGeom prst="rect">
                <a:avLst/>
              </a:prstGeom>
            </p:spPr>
          </p:pic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60F45C1-6E3A-4146-A2B6-72977B4212F9}"/>
                  </a:ext>
                </a:extLst>
              </p:cNvPr>
              <p:cNvCxnSpPr/>
              <p:nvPr/>
            </p:nvCxnSpPr>
            <p:spPr>
              <a:xfrm>
                <a:off x="7499685" y="2335699"/>
                <a:ext cx="1568114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327F9F82-255F-4C65-A7B7-DC9CE829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553200" y="2247900"/>
              <a:ext cx="434434" cy="1752600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305F5688-E0BD-4F16-B3CF-1BEC86D67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25125" y="2533753"/>
              <a:ext cx="456875" cy="1206615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7BAA1E1E-866D-44C5-923A-E38E2F43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686629" y="2242661"/>
              <a:ext cx="434434" cy="175260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13BEEE-5EF2-43D6-AEBB-216EBFEFFFF9}"/>
                </a:ext>
              </a:extLst>
            </p:cNvPr>
            <p:cNvGrpSpPr/>
            <p:nvPr/>
          </p:nvGrpSpPr>
          <p:grpSpPr>
            <a:xfrm>
              <a:off x="10936996" y="2249229"/>
              <a:ext cx="1968682" cy="1758891"/>
              <a:chOff x="7099117" y="2254468"/>
              <a:chExt cx="1968682" cy="1758891"/>
            </a:xfrm>
          </p:grpSpPr>
          <p:pic>
            <p:nvPicPr>
              <p:cNvPr id="33" name="Picture 17">
                <a:extLst>
                  <a:ext uri="{FF2B5EF4-FFF2-40B4-BE49-F238E27FC236}">
                    <a16:creationId xmlns:a16="http://schemas.microsoft.com/office/drawing/2014/main" id="{ED9E2F5D-AFFB-45E7-A723-E598E10C7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99117" y="2260759"/>
                <a:ext cx="434434" cy="1752600"/>
              </a:xfrm>
              <a:prstGeom prst="rect">
                <a:avLst/>
              </a:prstGeom>
            </p:spPr>
          </p:pic>
          <p:pic>
            <p:nvPicPr>
              <p:cNvPr id="34" name="Picture 17">
                <a:extLst>
                  <a:ext uri="{FF2B5EF4-FFF2-40B4-BE49-F238E27FC236}">
                    <a16:creationId xmlns:a16="http://schemas.microsoft.com/office/drawing/2014/main" id="{A6D91B19-B12B-4DC6-8EE2-C21F76A3A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33365" y="2254468"/>
                <a:ext cx="434434" cy="1752600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DE53CCC-7E0E-4FB2-996D-C600BAB18588}"/>
                  </a:ext>
                </a:extLst>
              </p:cNvPr>
              <p:cNvCxnSpPr/>
              <p:nvPr/>
            </p:nvCxnSpPr>
            <p:spPr>
              <a:xfrm>
                <a:off x="7499685" y="2335699"/>
                <a:ext cx="1568114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9F66D2-F2E6-40C3-903D-D50EE4A91479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0" y="2376446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96B75180-2C63-4375-9AA9-CE21E5A2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500766" y="2247900"/>
              <a:ext cx="434434" cy="1752600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65108821-8D00-4474-8735-9F83FBABE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53279" y="2533753"/>
              <a:ext cx="456875" cy="1206615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D7BCD5-0B49-44DA-A4A1-ABD247D20210}"/>
                </a:ext>
              </a:extLst>
            </p:cNvPr>
            <p:cNvCxnSpPr>
              <a:cxnSpLocks/>
            </p:cNvCxnSpPr>
            <p:nvPr/>
          </p:nvCxnSpPr>
          <p:spPr>
            <a:xfrm>
              <a:off x="17221200" y="2330460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0FCB54-D6C8-4A1B-9E4C-CA0072242D63}"/>
              </a:ext>
            </a:extLst>
          </p:cNvPr>
          <p:cNvGrpSpPr/>
          <p:nvPr/>
        </p:nvGrpSpPr>
        <p:grpSpPr>
          <a:xfrm>
            <a:off x="1028699" y="5372100"/>
            <a:ext cx="16230599" cy="1757839"/>
            <a:chOff x="1028699" y="5870564"/>
            <a:chExt cx="16230599" cy="175783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80A0276-191A-432A-AD31-07614010318E}"/>
                </a:ext>
              </a:extLst>
            </p:cNvPr>
            <p:cNvGrpSpPr/>
            <p:nvPr/>
          </p:nvGrpSpPr>
          <p:grpSpPr>
            <a:xfrm>
              <a:off x="1028699" y="5984769"/>
              <a:ext cx="640868" cy="1545528"/>
              <a:chOff x="2487078" y="2778865"/>
              <a:chExt cx="678028" cy="1379194"/>
            </a:xfrm>
          </p:grpSpPr>
          <p:pic>
            <p:nvPicPr>
              <p:cNvPr id="55" name="Picture 10">
                <a:extLst>
                  <a:ext uri="{FF2B5EF4-FFF2-40B4-BE49-F238E27FC236}">
                    <a16:creationId xmlns:a16="http://schemas.microsoft.com/office/drawing/2014/main" id="{18C7B5B9-9C7F-403D-9E9C-F250E4419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2778865"/>
                <a:ext cx="678028" cy="696228"/>
              </a:xfrm>
              <a:prstGeom prst="rect">
                <a:avLst/>
              </a:prstGeom>
            </p:spPr>
          </p:pic>
          <p:pic>
            <p:nvPicPr>
              <p:cNvPr id="56" name="Picture 11">
                <a:extLst>
                  <a:ext uri="{FF2B5EF4-FFF2-40B4-BE49-F238E27FC236}">
                    <a16:creationId xmlns:a16="http://schemas.microsoft.com/office/drawing/2014/main" id="{340B6893-EB2F-4181-BE90-3DFCCCAC2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7078" y="3463616"/>
                <a:ext cx="678028" cy="694443"/>
              </a:xfrm>
              <a:prstGeom prst="rect">
                <a:avLst/>
              </a:prstGeom>
            </p:spPr>
          </p:pic>
        </p:grpSp>
        <p:pic>
          <p:nvPicPr>
            <p:cNvPr id="43" name="Picture 17">
              <a:extLst>
                <a:ext uri="{FF2B5EF4-FFF2-40B4-BE49-F238E27FC236}">
                  <a16:creationId xmlns:a16="http://schemas.microsoft.com/office/drawing/2014/main" id="{72A21525-9644-43E3-BA07-0EC649E34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72819" y="5875803"/>
              <a:ext cx="434434" cy="1752600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8EEBFB6-7CFC-4FA1-94B3-2E33F0683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7898" y="6113408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D74F13-5748-4EF2-999D-F8802785AD23}"/>
                </a:ext>
              </a:extLst>
            </p:cNvPr>
            <p:cNvCxnSpPr>
              <a:cxnSpLocks/>
            </p:cNvCxnSpPr>
            <p:nvPr/>
          </p:nvCxnSpPr>
          <p:spPr>
            <a:xfrm>
              <a:off x="9029698" y="5984769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17">
              <a:extLst>
                <a:ext uri="{FF2B5EF4-FFF2-40B4-BE49-F238E27FC236}">
                  <a16:creationId xmlns:a16="http://schemas.microsoft.com/office/drawing/2014/main" id="{0ECD974A-7303-48BE-835E-E3C75453F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591298" y="5875803"/>
              <a:ext cx="434434" cy="1752600"/>
            </a:xfrm>
            <a:prstGeom prst="rect">
              <a:avLst/>
            </a:prstGeom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BC182947-0352-48F7-857C-0AF256F8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05200" y="6161656"/>
              <a:ext cx="456875" cy="1206615"/>
            </a:xfrm>
            <a:prstGeom prst="rect">
              <a:avLst/>
            </a:prstGeom>
          </p:spPr>
        </p:pic>
        <p:pic>
          <p:nvPicPr>
            <p:cNvPr id="48" name="Picture 17">
              <a:extLst>
                <a:ext uri="{FF2B5EF4-FFF2-40B4-BE49-F238E27FC236}">
                  <a16:creationId xmlns:a16="http://schemas.microsoft.com/office/drawing/2014/main" id="{788DC4EA-545C-4C78-A520-69722813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24727" y="5870564"/>
              <a:ext cx="434434" cy="1752600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EE684D6-7C7B-442F-87C6-57D0EC3EF166}"/>
                </a:ext>
              </a:extLst>
            </p:cNvPr>
            <p:cNvCxnSpPr>
              <a:cxnSpLocks/>
            </p:cNvCxnSpPr>
            <p:nvPr/>
          </p:nvCxnSpPr>
          <p:spPr>
            <a:xfrm>
              <a:off x="13754098" y="6004349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17">
              <a:extLst>
                <a:ext uri="{FF2B5EF4-FFF2-40B4-BE49-F238E27FC236}">
                  <a16:creationId xmlns:a16="http://schemas.microsoft.com/office/drawing/2014/main" id="{68D49CB0-DB72-4191-B1C0-B596B7133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538864" y="5875803"/>
              <a:ext cx="434434" cy="1752600"/>
            </a:xfrm>
            <a:prstGeom prst="rect">
              <a:avLst/>
            </a:prstGeom>
          </p:spPr>
        </p:pic>
        <p:pic>
          <p:nvPicPr>
            <p:cNvPr id="51" name="Picture 4">
              <a:extLst>
                <a:ext uri="{FF2B5EF4-FFF2-40B4-BE49-F238E27FC236}">
                  <a16:creationId xmlns:a16="http://schemas.microsoft.com/office/drawing/2014/main" id="{BE1CE26A-77D2-420C-83FD-8D7D7DD6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1377" y="6161656"/>
              <a:ext cx="456875" cy="1206615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EBF1BED-F893-411C-B3E8-35B43A6E9E8F}"/>
                </a:ext>
              </a:extLst>
            </p:cNvPr>
            <p:cNvCxnSpPr>
              <a:cxnSpLocks/>
            </p:cNvCxnSpPr>
            <p:nvPr/>
          </p:nvCxnSpPr>
          <p:spPr>
            <a:xfrm>
              <a:off x="17259298" y="5958363"/>
              <a:ext cx="0" cy="13031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9D93582B-140E-41E7-A9D1-B97D6C6BA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64461" y="6161656"/>
              <a:ext cx="456875" cy="1206615"/>
            </a:xfrm>
            <a:prstGeom prst="rect">
              <a:avLst/>
            </a:prstGeom>
          </p:spPr>
        </p:pic>
        <p:pic>
          <p:nvPicPr>
            <p:cNvPr id="54" name="Picture 17">
              <a:extLst>
                <a:ext uri="{FF2B5EF4-FFF2-40B4-BE49-F238E27FC236}">
                  <a16:creationId xmlns:a16="http://schemas.microsoft.com/office/drawing/2014/main" id="{344AD72F-D510-44DE-90DA-F350F939D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975094" y="5870564"/>
              <a:ext cx="434434" cy="1752600"/>
            </a:xfrm>
            <a:prstGeom prst="rect">
              <a:avLst/>
            </a:prstGeom>
          </p:spPr>
        </p:pic>
      </p:grpSp>
      <p:pic>
        <p:nvPicPr>
          <p:cNvPr id="57" name="Picture 10">
            <a:extLst>
              <a:ext uri="{FF2B5EF4-FFF2-40B4-BE49-F238E27FC236}">
                <a16:creationId xmlns:a16="http://schemas.microsoft.com/office/drawing/2014/main" id="{92604D63-0F12-42F6-A335-917FA8A70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38954" y="7212018"/>
            <a:ext cx="3910946" cy="3074982"/>
          </a:xfrm>
          <a:prstGeom prst="rect">
            <a:avLst/>
          </a:prstGeom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2D35481-A136-4563-AB08-873FCD0EB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504403"/>
            <a:ext cx="4240147" cy="27825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298</Words>
  <Application>Microsoft Office PowerPoint</Application>
  <PresentationFormat>Custom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Blue Colored People Illustrations Social Science Class Orientation Education Presentation</dc:title>
  <dc:creator>admin</dc:creator>
  <cp:lastModifiedBy>Administrator</cp:lastModifiedBy>
  <cp:revision>7</cp:revision>
  <dcterms:created xsi:type="dcterms:W3CDTF">2006-08-16T00:00:00Z</dcterms:created>
  <dcterms:modified xsi:type="dcterms:W3CDTF">2025-04-27T13:35:55Z</dcterms:modified>
  <dc:identifier>DAExK8GZlHs</dc:identifier>
</cp:coreProperties>
</file>