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59" r:id="rId6"/>
    <p:sldId id="271" r:id="rId7"/>
    <p:sldId id="258" r:id="rId8"/>
    <p:sldId id="263" r:id="rId9"/>
    <p:sldId id="267" r:id="rId10"/>
    <p:sldId id="265" r:id="rId11"/>
    <p:sldId id="269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9C4"/>
    <a:srgbClr val="38B6FF"/>
    <a:srgbClr val="B9E6FF"/>
    <a:srgbClr val="FA5490"/>
    <a:srgbClr val="FCE107"/>
    <a:srgbClr val="9CDBFF"/>
    <a:srgbClr val="0D8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6" d="100"/>
          <a:sy n="56" d="100"/>
        </p:scale>
        <p:origin x="63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8.sv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12" Type="http://schemas.openxmlformats.org/officeDocument/2006/relationships/image" Target="../media/image3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svg"/><Relationship Id="rId5" Type="http://schemas.openxmlformats.org/officeDocument/2006/relationships/image" Target="../media/image30.svg"/><Relationship Id="rId15" Type="http://schemas.openxmlformats.org/officeDocument/2006/relationships/image" Target="../media/image26.svg"/><Relationship Id="rId10" Type="http://schemas.openxmlformats.org/officeDocument/2006/relationships/image" Target="../media/image91.png"/><Relationship Id="rId4" Type="http://schemas.openxmlformats.org/officeDocument/2006/relationships/image" Target="../media/image29.png"/><Relationship Id="rId9" Type="http://schemas.openxmlformats.org/officeDocument/2006/relationships/image" Target="../media/image28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24.svg"/><Relationship Id="rId3" Type="http://schemas.openxmlformats.org/officeDocument/2006/relationships/image" Target="../media/image94.svg"/><Relationship Id="rId7" Type="http://schemas.openxmlformats.org/officeDocument/2006/relationships/image" Target="../media/image96.svg"/><Relationship Id="rId12" Type="http://schemas.openxmlformats.org/officeDocument/2006/relationships/image" Target="../media/image2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sv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9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30.svg"/><Relationship Id="rId7" Type="http://schemas.openxmlformats.org/officeDocument/2006/relationships/image" Target="../media/image22.sv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48.png"/><Relationship Id="rId2" Type="http://schemas.openxmlformats.org/officeDocument/2006/relationships/audio" Target="../media/media1.mp3"/><Relationship Id="rId16" Type="http://schemas.openxmlformats.org/officeDocument/2006/relationships/image" Target="../media/image47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5" Type="http://schemas.openxmlformats.org/officeDocument/2006/relationships/image" Target="../media/image46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6.sv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12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4.svg"/><Relationship Id="rId5" Type="http://schemas.openxmlformats.org/officeDocument/2006/relationships/image" Target="../media/image44.svg"/><Relationship Id="rId15" Type="http://schemas.openxmlformats.org/officeDocument/2006/relationships/image" Target="../media/image58.svg"/><Relationship Id="rId10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image" Target="../media/image34.sv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30.svg"/><Relationship Id="rId7" Type="http://schemas.openxmlformats.org/officeDocument/2006/relationships/image" Target="../media/image22.sv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15.png"/><Relationship Id="rId17" Type="http://schemas.openxmlformats.org/officeDocument/2006/relationships/image" Target="../media/image24.sv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66.svg"/><Relationship Id="rId1" Type="http://schemas.microsoft.com/office/2007/relationships/media" Target="../media/media1.mp3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18.svg"/><Relationship Id="rId15" Type="http://schemas.openxmlformats.org/officeDocument/2006/relationships/image" Target="../media/image64.svg"/><Relationship Id="rId10" Type="http://schemas.openxmlformats.org/officeDocument/2006/relationships/image" Target="../media/image61.png"/><Relationship Id="rId19" Type="http://schemas.openxmlformats.org/officeDocument/2006/relationships/image" Target="../media/image65.png"/><Relationship Id="rId4" Type="http://schemas.openxmlformats.org/officeDocument/2006/relationships/image" Target="../media/image17.png"/><Relationship Id="rId9" Type="http://schemas.openxmlformats.org/officeDocument/2006/relationships/image" Target="../media/image12.sv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svg"/><Relationship Id="rId18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8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" Type="http://schemas.openxmlformats.org/officeDocument/2006/relationships/audio" Target="../media/media1.mp3"/><Relationship Id="rId16" Type="http://schemas.openxmlformats.org/officeDocument/2006/relationships/image" Target="../media/image75.png"/><Relationship Id="rId1" Type="http://schemas.microsoft.com/office/2007/relationships/media" Target="../media/media1.mp3"/><Relationship Id="rId6" Type="http://schemas.openxmlformats.org/officeDocument/2006/relationships/image" Target="../media/image67.png"/><Relationship Id="rId11" Type="http://schemas.openxmlformats.org/officeDocument/2006/relationships/image" Target="../media/image30.svg"/><Relationship Id="rId5" Type="http://schemas.openxmlformats.org/officeDocument/2006/relationships/image" Target="../media/image36.svg"/><Relationship Id="rId15" Type="http://schemas.openxmlformats.org/officeDocument/2006/relationships/image" Target="../media/image74.svg"/><Relationship Id="rId10" Type="http://schemas.openxmlformats.org/officeDocument/2006/relationships/image" Target="../media/image29.png"/><Relationship Id="rId4" Type="http://schemas.openxmlformats.org/officeDocument/2006/relationships/image" Target="../media/image35.png"/><Relationship Id="rId9" Type="http://schemas.openxmlformats.org/officeDocument/2006/relationships/image" Target="../media/image70.svg"/><Relationship Id="rId1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22.svg"/><Relationship Id="rId18" Type="http://schemas.openxmlformats.org/officeDocument/2006/relationships/image" Target="../media/image8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84.svg"/><Relationship Id="rId2" Type="http://schemas.openxmlformats.org/officeDocument/2006/relationships/audio" Target="../media/media1.mp3"/><Relationship Id="rId16" Type="http://schemas.openxmlformats.org/officeDocument/2006/relationships/image" Target="../media/image83.png"/><Relationship Id="rId20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80.svg"/><Relationship Id="rId5" Type="http://schemas.openxmlformats.org/officeDocument/2006/relationships/image" Target="../media/image36.svg"/><Relationship Id="rId15" Type="http://schemas.openxmlformats.org/officeDocument/2006/relationships/image" Target="../media/image82.svg"/><Relationship Id="rId10" Type="http://schemas.openxmlformats.org/officeDocument/2006/relationships/image" Target="../media/image79.png"/><Relationship Id="rId19" Type="http://schemas.openxmlformats.org/officeDocument/2006/relationships/image" Target="../media/image86.svg"/><Relationship Id="rId4" Type="http://schemas.openxmlformats.org/officeDocument/2006/relationships/image" Target="../media/image35.png"/><Relationship Id="rId9" Type="http://schemas.openxmlformats.org/officeDocument/2006/relationships/image" Target="../media/image78.svg"/><Relationship Id="rId1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396" b="3396"/>
          <a:stretch>
            <a:fillRect/>
          </a:stretch>
        </p:blipFill>
        <p:spPr>
          <a:xfrm flipH="1" flipV="1">
            <a:off x="0" y="0"/>
            <a:ext cx="3096947" cy="304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02738" y="1799538"/>
            <a:ext cx="14046653" cy="76025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6204" y="1655791"/>
            <a:ext cx="1500743" cy="15007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068" b="3068"/>
          <a:stretch>
            <a:fillRect/>
          </a:stretch>
        </p:blipFill>
        <p:spPr>
          <a:xfrm>
            <a:off x="13410782" y="6184040"/>
            <a:ext cx="4877218" cy="41029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65307">
            <a:off x="15364261" y="4334897"/>
            <a:ext cx="2552746" cy="8354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68841">
            <a:off x="-665298" y="8996985"/>
            <a:ext cx="4022090" cy="87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alphaModFix amt="3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68841">
            <a:off x="-405584" y="8324646"/>
            <a:ext cx="4022090" cy="87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888488" y="6675274"/>
            <a:ext cx="1467514" cy="14675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74035">
            <a:off x="12893167" y="1073141"/>
            <a:ext cx="1278385" cy="896467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BF05EFB6-3FEA-48B7-82E8-D65F562E6E46}"/>
              </a:ext>
            </a:extLst>
          </p:cNvPr>
          <p:cNvSpPr txBox="1"/>
          <p:nvPr/>
        </p:nvSpPr>
        <p:spPr>
          <a:xfrm>
            <a:off x="1931998" y="3990879"/>
            <a:ext cx="1380762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0D8B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1772" y="-370376"/>
            <a:ext cx="2404853" cy="24048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24859" y="-370376"/>
            <a:ext cx="2352383" cy="24048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7308"/>
          <a:stretch>
            <a:fillRect/>
          </a:stretch>
        </p:blipFill>
        <p:spPr>
          <a:xfrm>
            <a:off x="0" y="8468305"/>
            <a:ext cx="1605549" cy="18186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96645" y="8468305"/>
            <a:ext cx="1531010" cy="181869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81504" y="1617696"/>
            <a:ext cx="14324992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8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2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FF0BB6-EE35-4527-90B6-2D955C5D7478}"/>
              </a:ext>
            </a:extLst>
          </p:cNvPr>
          <p:cNvGrpSpPr/>
          <p:nvPr/>
        </p:nvGrpSpPr>
        <p:grpSpPr>
          <a:xfrm>
            <a:off x="2498877" y="3035590"/>
            <a:ext cx="5723979" cy="4565046"/>
            <a:chOff x="2260905" y="2847797"/>
            <a:chExt cx="5723979" cy="4565046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B436E1A2-49FD-4C5C-A032-D3A9C694E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60905" y="3035590"/>
              <a:ext cx="5723979" cy="4377253"/>
            </a:xfrm>
            <a:prstGeom prst="rect">
              <a:avLst/>
            </a:prstGeom>
          </p:spPr>
        </p:pic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0C118388-AC6E-49A3-853C-045933215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20397143">
              <a:off x="3145221" y="2847797"/>
              <a:ext cx="467467" cy="153898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DB29BA-885D-42AF-8CF5-950C599BBBFE}"/>
                </a:ext>
              </a:extLst>
            </p:cNvPr>
            <p:cNvSpPr txBox="1"/>
            <p:nvPr/>
          </p:nvSpPr>
          <p:spPr>
            <a:xfrm>
              <a:off x="2307501" y="4361240"/>
              <a:ext cx="5630788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Ôn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gõ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đệm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hát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hè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mong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  <a:endParaRPr lang="vi-VN" sz="3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b="32262"/>
          <a:stretch>
            <a:fillRect/>
          </a:stretch>
        </p:blipFill>
        <p:spPr>
          <a:xfrm>
            <a:off x="-57150" y="7851074"/>
            <a:ext cx="1896966" cy="24359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C0042-D3A5-4AEF-B225-F7A5664C7A50}"/>
              </a:ext>
            </a:extLst>
          </p:cNvPr>
          <p:cNvGrpSpPr/>
          <p:nvPr/>
        </p:nvGrpSpPr>
        <p:grpSpPr>
          <a:xfrm>
            <a:off x="10065146" y="3002090"/>
            <a:ext cx="5723979" cy="4565046"/>
            <a:chOff x="2260905" y="2847797"/>
            <a:chExt cx="5723979" cy="4565046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4BCFFA3D-6CBB-4530-8642-704CFA286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60905" y="3035590"/>
              <a:ext cx="5723979" cy="4377253"/>
            </a:xfrm>
            <a:prstGeom prst="rect">
              <a:avLst/>
            </a:prstGeom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E89A7360-4EF8-49A0-8F3C-23F396486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20397143">
              <a:off x="3145221" y="2847797"/>
              <a:ext cx="467467" cy="15389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0E73C4-B72C-495C-AFD4-9FB950560351}"/>
                </a:ext>
              </a:extLst>
            </p:cNvPr>
            <p:cNvSpPr txBox="1"/>
            <p:nvPr/>
          </p:nvSpPr>
          <p:spPr>
            <a:xfrm>
              <a:off x="2307501" y="4361240"/>
              <a:ext cx="5630788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vi-VN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Tiết 34: 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Ô</a:t>
              </a:r>
              <a:r>
                <a:rPr lang="vi-VN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vi-VN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vi-VN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vi-VN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năm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61"/>
          <a:stretch>
            <a:fillRect/>
          </a:stretch>
        </p:blipFill>
        <p:spPr>
          <a:xfrm>
            <a:off x="15210558" y="6793988"/>
            <a:ext cx="3077442" cy="34930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471036" y="1212197"/>
            <a:ext cx="13459240" cy="80461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89926" y="3307664"/>
            <a:ext cx="1260291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</a:pPr>
            <a:r>
              <a:rPr lang="en-US" sz="6600" b="1" u="none" spc="405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marL="0" lvl="1" indent="0" algn="ctr">
              <a:lnSpc>
                <a:spcPct val="150000"/>
              </a:lnSpc>
            </a:pPr>
            <a:r>
              <a:rPr lang="en-US" sz="6600" b="1" u="none" spc="405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7851" y="-487137"/>
            <a:ext cx="3062898" cy="3495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3040">
            <a:off x="-517706" y="7083872"/>
            <a:ext cx="4127686" cy="404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9445" t="1840" b="19243"/>
          <a:stretch>
            <a:fillRect/>
          </a:stretch>
        </p:blipFill>
        <p:spPr>
          <a:xfrm rot="5400000">
            <a:off x="-764875" y="-1282606"/>
            <a:ext cx="3008325" cy="34634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731409" y="1028700"/>
            <a:ext cx="2825182" cy="92460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9E2D9B6-7F1E-4BC7-AA50-3F2A4F0EFC98}"/>
              </a:ext>
            </a:extLst>
          </p:cNvPr>
          <p:cNvGrpSpPr/>
          <p:nvPr/>
        </p:nvGrpSpPr>
        <p:grpSpPr>
          <a:xfrm>
            <a:off x="1219528" y="3000823"/>
            <a:ext cx="16001671" cy="4426322"/>
            <a:chOff x="1219528" y="1742647"/>
            <a:chExt cx="16001671" cy="7270878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C9A04F7D-AC7B-4434-B846-C10D074F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8467" r="9282"/>
            <a:stretch>
              <a:fillRect/>
            </a:stretch>
          </p:blipFill>
          <p:spPr>
            <a:xfrm rot="5400000">
              <a:off x="5584925" y="-2622750"/>
              <a:ext cx="7270878" cy="1600167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2111374" y="3508861"/>
              <a:ext cx="14065250" cy="4555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ctr">
                <a:lnSpc>
                  <a:spcPts val="11519"/>
                </a:lnSpc>
              </a:pPr>
              <a:r>
                <a:rPr lang="vi-VN" sz="66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NGHE NHẠC </a:t>
              </a:r>
              <a:r>
                <a:rPr lang="vi-VN" sz="6600" b="1" i="1" u="none" dirty="0">
                  <a:latin typeface="Arial" panose="020B0604020202020204" pitchFamily="34" charset="0"/>
                  <a:cs typeface="Arial" panose="020B0604020202020204" pitchFamily="34" charset="0"/>
                </a:rPr>
                <a:t>MÙA HÈ MONG ƯỚC </a:t>
              </a:r>
            </a:p>
            <a:p>
              <a:pPr marL="0" lvl="1" indent="0" algn="ctr">
                <a:lnSpc>
                  <a:spcPts val="11519"/>
                </a:lnSpc>
              </a:pPr>
              <a:r>
                <a:rPr lang="vi-VN" sz="6600" b="1" u="none" dirty="0">
                  <a:latin typeface="Arial" panose="020B0604020202020204" pitchFamily="34" charset="0"/>
                  <a:cs typeface="Arial" panose="020B0604020202020204" pitchFamily="34" charset="0"/>
                </a:rPr>
                <a:t>VẬN DỤNG – SÁNG TẠO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4030" y="7246375"/>
            <a:ext cx="3433970" cy="30406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A83B4B0-7CB3-42BD-B461-0529E7F57BEF}"/>
              </a:ext>
            </a:extLst>
          </p:cNvPr>
          <p:cNvGrpSpPr/>
          <p:nvPr/>
        </p:nvGrpSpPr>
        <p:grpSpPr>
          <a:xfrm>
            <a:off x="6477000" y="2247900"/>
            <a:ext cx="5486401" cy="1584948"/>
            <a:chOff x="7053678" y="6793158"/>
            <a:chExt cx="4300091" cy="1584948"/>
          </a:xfrm>
        </p:grpSpPr>
        <p:grpSp>
          <p:nvGrpSpPr>
            <p:cNvPr id="2" name="Group 2"/>
            <p:cNvGrpSpPr/>
            <p:nvPr/>
          </p:nvGrpSpPr>
          <p:grpSpPr>
            <a:xfrm>
              <a:off x="7053678" y="6793158"/>
              <a:ext cx="4300091" cy="1584948"/>
              <a:chOff x="981060" y="0"/>
              <a:chExt cx="1109487" cy="40894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81060" y="0"/>
                <a:ext cx="1109487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3047138" h="408940">
                    <a:moveTo>
                      <a:pt x="2931568" y="204470"/>
                    </a:moveTo>
                    <a:lnTo>
                      <a:pt x="3035708" y="60960"/>
                    </a:lnTo>
                    <a:cubicBezTo>
                      <a:pt x="3044598" y="49530"/>
                      <a:pt x="3045868" y="34290"/>
                      <a:pt x="3038248" y="21590"/>
                    </a:cubicBezTo>
                    <a:cubicBezTo>
                      <a:pt x="3030628" y="8890"/>
                      <a:pt x="3019198" y="0"/>
                      <a:pt x="3005228" y="0"/>
                    </a:cubicBezTo>
                    <a:lnTo>
                      <a:pt x="40640" y="0"/>
                    </a:lnTo>
                    <a:cubicBezTo>
                      <a:pt x="26670" y="0"/>
                      <a:pt x="12700" y="7620"/>
                      <a:pt x="6350" y="20320"/>
                    </a:cubicBezTo>
                    <a:cubicBezTo>
                      <a:pt x="0" y="33020"/>
                      <a:pt x="1270" y="48260"/>
                      <a:pt x="8890" y="59690"/>
                    </a:cubicBezTo>
                    <a:lnTo>
                      <a:pt x="113030" y="204470"/>
                    </a:lnTo>
                    <a:lnTo>
                      <a:pt x="10160" y="349250"/>
                    </a:lnTo>
                    <a:cubicBezTo>
                      <a:pt x="1270" y="360680"/>
                      <a:pt x="0" y="375920"/>
                      <a:pt x="7620" y="388620"/>
                    </a:cubicBezTo>
                    <a:cubicBezTo>
                      <a:pt x="15240" y="401320"/>
                      <a:pt x="26670" y="408940"/>
                      <a:pt x="41910" y="408940"/>
                    </a:cubicBezTo>
                    <a:lnTo>
                      <a:pt x="3006498" y="408940"/>
                    </a:lnTo>
                    <a:cubicBezTo>
                      <a:pt x="3020468" y="408940"/>
                      <a:pt x="3034438" y="401320"/>
                      <a:pt x="3040788" y="388620"/>
                    </a:cubicBezTo>
                    <a:cubicBezTo>
                      <a:pt x="3047138" y="375920"/>
                      <a:pt x="3045868" y="360680"/>
                      <a:pt x="3038248" y="349250"/>
                    </a:cubicBezTo>
                    <a:lnTo>
                      <a:pt x="2931568" y="204470"/>
                    </a:lnTo>
                    <a:close/>
                  </a:path>
                </a:pathLst>
              </a:custGeom>
              <a:solidFill>
                <a:srgbClr val="FA5490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7851235" y="7004935"/>
              <a:ext cx="2704977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/>
              <a:r>
                <a:rPr lang="en-US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33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7" b="23396"/>
          <a:stretch>
            <a:fillRect/>
          </a:stretch>
        </p:blipFill>
        <p:spPr>
          <a:xfrm>
            <a:off x="-131639" y="6630936"/>
            <a:ext cx="3387474" cy="36560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19795" y="54834"/>
            <a:ext cx="2643019" cy="8649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1881"/>
          <a:stretch>
            <a:fillRect/>
          </a:stretch>
        </p:blipFill>
        <p:spPr>
          <a:xfrm>
            <a:off x="15638845" y="7246375"/>
            <a:ext cx="1864341" cy="31143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5186" y="57293"/>
            <a:ext cx="1114985" cy="1324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78" b="36506"/>
          <a:stretch>
            <a:fillRect/>
          </a:stretch>
        </p:blipFill>
        <p:spPr>
          <a:xfrm>
            <a:off x="0" y="6349344"/>
            <a:ext cx="3980879" cy="3937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66561"/>
            <a:ext cx="906510" cy="9065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AFFDD-D1E6-4000-AE8E-7C6548D91752}"/>
              </a:ext>
            </a:extLst>
          </p:cNvPr>
          <p:cNvGrpSpPr/>
          <p:nvPr/>
        </p:nvGrpSpPr>
        <p:grpSpPr>
          <a:xfrm>
            <a:off x="3843820" y="2165886"/>
            <a:ext cx="10600360" cy="6492683"/>
            <a:chOff x="4358139" y="1870676"/>
            <a:chExt cx="10600360" cy="649268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358139" y="1923640"/>
              <a:ext cx="10600360" cy="643971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4339601" y="1870676"/>
              <a:ext cx="618898" cy="2037523"/>
            </a:xfrm>
            <a:prstGeom prst="rect">
              <a:avLst/>
            </a:prstGeom>
          </p:spPr>
        </p:pic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36A43F4-A1A6-4B2D-B2EA-04013F9848F0}"/>
                </a:ext>
              </a:extLst>
            </p:cNvPr>
            <p:cNvSpPr txBox="1"/>
            <p:nvPr/>
          </p:nvSpPr>
          <p:spPr>
            <a:xfrm>
              <a:off x="6226249" y="3334159"/>
              <a:ext cx="6864139" cy="3118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PHẦN I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KHÁM PHÁ</a:t>
              </a:r>
              <a:endParaRPr lang="en-US" sz="8800" b="1" dirty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164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436" b="3436"/>
          <a:stretch>
            <a:fillRect/>
          </a:stretch>
        </p:blipFill>
        <p:spPr>
          <a:xfrm rot="-10800000" flipV="1">
            <a:off x="0" y="6746628"/>
            <a:ext cx="3603432" cy="35403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73287">
            <a:off x="78727" y="8637034"/>
            <a:ext cx="3035927" cy="9935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19401">
            <a:off x="-131492" y="293832"/>
            <a:ext cx="1828044" cy="12042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84834" y="8157613"/>
            <a:ext cx="2948932" cy="29489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17D61B1-CEFD-449B-8017-FF73E9F32F73}"/>
              </a:ext>
            </a:extLst>
          </p:cNvPr>
          <p:cNvGrpSpPr/>
          <p:nvPr/>
        </p:nvGrpSpPr>
        <p:grpSpPr>
          <a:xfrm>
            <a:off x="4945607" y="631691"/>
            <a:ext cx="8396786" cy="1710386"/>
            <a:chOff x="4945607" y="266700"/>
            <a:chExt cx="8396786" cy="17103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097C53-6B37-4BF5-A00E-639E935DFD35}"/>
                </a:ext>
              </a:extLst>
            </p:cNvPr>
            <p:cNvGrpSpPr/>
            <p:nvPr/>
          </p:nvGrpSpPr>
          <p:grpSpPr>
            <a:xfrm>
              <a:off x="5105400" y="266700"/>
              <a:ext cx="8153400" cy="1710386"/>
              <a:chOff x="3267848" y="723900"/>
              <a:chExt cx="8153400" cy="1710386"/>
            </a:xfrm>
          </p:grpSpPr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9966351" y="979389"/>
                <a:ext cx="1710386" cy="1199408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16200000">
                <a:off x="3012359" y="979389"/>
                <a:ext cx="1710386" cy="1199408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41773A-764C-41D8-90E7-6C1C34F5B8B9}"/>
                </a:ext>
              </a:extLst>
            </p:cNvPr>
            <p:cNvSpPr txBox="1"/>
            <p:nvPr/>
          </p:nvSpPr>
          <p:spPr>
            <a:xfrm>
              <a:off x="4945607" y="717443"/>
              <a:ext cx="83967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4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Giới</a:t>
              </a:r>
              <a:r>
                <a:rPr lang="en-US" sz="4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4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54E7D9-EA64-4F70-A7A1-354249B07250}"/>
              </a:ext>
            </a:extLst>
          </p:cNvPr>
          <p:cNvGrpSpPr/>
          <p:nvPr/>
        </p:nvGrpSpPr>
        <p:grpSpPr>
          <a:xfrm>
            <a:off x="1421794" y="3695700"/>
            <a:ext cx="6579205" cy="4663326"/>
            <a:chOff x="1166687" y="3921068"/>
            <a:chExt cx="6224714" cy="4663326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6AFE4EDD-AC3B-43C3-9D53-41D47CE59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66687" y="3921068"/>
              <a:ext cx="6224714" cy="4663326"/>
            </a:xfrm>
            <a:prstGeom prst="rect">
              <a:avLst/>
            </a:prstGeom>
          </p:spPr>
        </p:pic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FEF8B1DD-3718-4473-BFF6-517E9F1D8AB0}"/>
                </a:ext>
              </a:extLst>
            </p:cNvPr>
            <p:cNvSpPr txBox="1"/>
            <p:nvPr/>
          </p:nvSpPr>
          <p:spPr>
            <a:xfrm>
              <a:off x="1463130" y="4123747"/>
              <a:ext cx="5711990" cy="4260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Nhạc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lời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Hoàng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Lân</a:t>
              </a:r>
              <a:endPara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Năm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sáng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1979</a:t>
              </a:r>
            </a:p>
            <a:p>
              <a:pPr marL="571500" indent="-57150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Giai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điệu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tươi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náo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nức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1" name="Picture 10" descr="A sheet of music&#10;&#10;Description automatically generated with medium confidence">
            <a:extLst>
              <a:ext uri="{FF2B5EF4-FFF2-40B4-BE49-F238E27FC236}">
                <a16:creationId xmlns:a16="http://schemas.microsoft.com/office/drawing/2014/main" id="{EA45BE27-7967-4D6D-B3E8-DF308BCD72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9" y="2625991"/>
            <a:ext cx="8203172" cy="7341447"/>
          </a:xfrm>
          <a:prstGeom prst="rect">
            <a:avLst/>
          </a:prstGeom>
        </p:spPr>
      </p:pic>
      <p:pic>
        <p:nvPicPr>
          <p:cNvPr id="18" name="MuaHeUocMong-VA_kgu">
            <a:hlinkClick r:id="" action="ppaction://media"/>
            <a:extLst>
              <a:ext uri="{FF2B5EF4-FFF2-40B4-BE49-F238E27FC236}">
                <a16:creationId xmlns:a16="http://schemas.microsoft.com/office/drawing/2014/main" id="{105EBE9E-8555-4C42-8BCD-51BF6FF87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476511" y="0"/>
            <a:ext cx="819744" cy="819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14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>
            <a:extLst>
              <a:ext uri="{FF2B5EF4-FFF2-40B4-BE49-F238E27FC236}">
                <a16:creationId xmlns:a16="http://schemas.microsoft.com/office/drawing/2014/main" id="{8CDA6603-073F-4AB3-9DDD-3931EE062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70185" y="5592002"/>
            <a:ext cx="7065613" cy="467213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68123" y="9095269"/>
            <a:ext cx="1892424" cy="1892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852" t="22075"/>
          <a:stretch>
            <a:fillRect/>
          </a:stretch>
        </p:blipFill>
        <p:spPr>
          <a:xfrm>
            <a:off x="0" y="0"/>
            <a:ext cx="1972403" cy="22363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381490" y="0"/>
            <a:ext cx="906510" cy="9065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9948">
            <a:off x="-185332" y="9306511"/>
            <a:ext cx="1102803" cy="726472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2DA953B8-AAC9-4E4C-8038-C47F3A5371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9" y="6286500"/>
            <a:ext cx="6541543" cy="4006695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F1F44FE5-4406-45B9-AFB9-1E4910EB8C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49200" y="5557117"/>
            <a:ext cx="5623560" cy="47589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05DC55B-654D-4882-A46D-9CCEC168F4E0}"/>
              </a:ext>
            </a:extLst>
          </p:cNvPr>
          <p:cNvSpPr/>
          <p:nvPr/>
        </p:nvSpPr>
        <p:spPr>
          <a:xfrm>
            <a:off x="2933700" y="1769678"/>
            <a:ext cx="12420600" cy="2236336"/>
          </a:xfrm>
          <a:prstGeom prst="roundRect">
            <a:avLst/>
          </a:prstGeom>
          <a:solidFill>
            <a:schemeClr val="bg1"/>
          </a:solidFill>
          <a:ln>
            <a:solidFill>
              <a:srgbClr val="228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78" b="36506"/>
          <a:stretch>
            <a:fillRect/>
          </a:stretch>
        </p:blipFill>
        <p:spPr>
          <a:xfrm>
            <a:off x="0" y="6349344"/>
            <a:ext cx="3980879" cy="3937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84600" y="-409476"/>
            <a:ext cx="2303400" cy="26287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64087" y="6850224"/>
            <a:ext cx="3248832" cy="4412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66561"/>
            <a:ext cx="906510" cy="9065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DAFFDD-D1E6-4000-AE8E-7C6548D91752}"/>
              </a:ext>
            </a:extLst>
          </p:cNvPr>
          <p:cNvGrpSpPr/>
          <p:nvPr/>
        </p:nvGrpSpPr>
        <p:grpSpPr>
          <a:xfrm>
            <a:off x="3349499" y="1897158"/>
            <a:ext cx="11589002" cy="6492683"/>
            <a:chOff x="3714720" y="1870676"/>
            <a:chExt cx="11589002" cy="649268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714720" y="1923640"/>
              <a:ext cx="11589002" cy="643971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4339601" y="1870676"/>
              <a:ext cx="618898" cy="2037523"/>
            </a:xfrm>
            <a:prstGeom prst="rect">
              <a:avLst/>
            </a:prstGeom>
          </p:spPr>
        </p:pic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36A43F4-A1A6-4B2D-B2EA-04013F9848F0}"/>
                </a:ext>
              </a:extLst>
            </p:cNvPr>
            <p:cNvSpPr txBox="1"/>
            <p:nvPr/>
          </p:nvSpPr>
          <p:spPr>
            <a:xfrm>
              <a:off x="4012916" y="3288953"/>
              <a:ext cx="11280670" cy="3118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PHẦN II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 DỤNG – SÁNG TẠO</a:t>
              </a:r>
              <a:endParaRPr lang="en-US" sz="8800" b="1" dirty="0">
                <a:solidFill>
                  <a:srgbClr val="2422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821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2049" y="856525"/>
            <a:ext cx="15963900" cy="8416287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553BB334-687F-4194-BDD3-4C51F93ADA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17763" y="2989346"/>
            <a:ext cx="6710081" cy="567840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5843324" y="9187910"/>
            <a:ext cx="3660300" cy="791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06584">
            <a:off x="15392067" y="8711880"/>
            <a:ext cx="3660300" cy="79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27844" y="8390526"/>
            <a:ext cx="971982" cy="971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011377">
            <a:off x="607508" y="8903186"/>
            <a:ext cx="1545244" cy="108360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00922" y="743102"/>
            <a:ext cx="774644" cy="77464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292809" y="596206"/>
            <a:ext cx="2643019" cy="864988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EE424E5B-B946-4E1B-8245-A92E457E8DAE}"/>
              </a:ext>
            </a:extLst>
          </p:cNvPr>
          <p:cNvSpPr txBox="1"/>
          <p:nvPr/>
        </p:nvSpPr>
        <p:spPr>
          <a:xfrm>
            <a:off x="2906876" y="1461194"/>
            <a:ext cx="12474245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ôn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hè</a:t>
            </a:r>
            <a:r>
              <a: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gõ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đệm</a:t>
            </a:r>
            <a:endParaRPr lang="en-US" sz="5400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uaHeUocMong-VA_kgu">
            <a:hlinkClick r:id="" action="ppaction://media"/>
            <a:extLst>
              <a:ext uri="{FF2B5EF4-FFF2-40B4-BE49-F238E27FC236}">
                <a16:creationId xmlns:a16="http://schemas.microsoft.com/office/drawing/2014/main" id="{2AF6918D-DEBC-4B2C-A720-1A5FFE720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616805" y="9585325"/>
            <a:ext cx="701675" cy="701675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7262801D-62D9-43A9-80B1-2AF964FC86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404803" y="4590982"/>
            <a:ext cx="9058444" cy="42348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1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B619035B-1EE8-4BA1-A32B-0B4EA04295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994" b="26605"/>
          <a:stretch/>
        </p:blipFill>
        <p:spPr>
          <a:xfrm rot="10800000">
            <a:off x="2092484" y="1181100"/>
            <a:ext cx="14103032" cy="921561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445" t="1840" b="19243"/>
          <a:stretch>
            <a:fillRect/>
          </a:stretch>
        </p:blipFill>
        <p:spPr>
          <a:xfrm>
            <a:off x="0" y="8129229"/>
            <a:ext cx="2348291" cy="27035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0338"/>
          <a:stretch>
            <a:fillRect/>
          </a:stretch>
        </p:blipFill>
        <p:spPr>
          <a:xfrm>
            <a:off x="15592803" y="7369329"/>
            <a:ext cx="2695197" cy="29176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74142" y="6972300"/>
            <a:ext cx="2263373" cy="23138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974142" y="-424061"/>
            <a:ext cx="2313858" cy="23138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36764"/>
          <a:stretch>
            <a:fillRect/>
          </a:stretch>
        </p:blipFill>
        <p:spPr>
          <a:xfrm>
            <a:off x="0" y="0"/>
            <a:ext cx="2181593" cy="18897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-14461"/>
            <a:ext cx="1448949" cy="1481268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2F65D4FA-C944-42A6-A8D9-ED3DD2F4255D}"/>
              </a:ext>
            </a:extLst>
          </p:cNvPr>
          <p:cNvSpPr txBox="1"/>
          <p:nvPr/>
        </p:nvSpPr>
        <p:spPr>
          <a:xfrm>
            <a:off x="2728835" y="1504907"/>
            <a:ext cx="128334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hè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en-US" sz="4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4800" b="1" i="1" dirty="0">
              <a:solidFill>
                <a:srgbClr val="242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8">
            <a:extLst>
              <a:ext uri="{FF2B5EF4-FFF2-40B4-BE49-F238E27FC236}">
                <a16:creationId xmlns:a16="http://schemas.microsoft.com/office/drawing/2014/main" id="{73FEFCA7-1758-40E6-9965-5FE17B0A85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445054" y="4170332"/>
            <a:ext cx="12957079" cy="5603935"/>
          </a:xfrm>
          <a:prstGeom prst="rect">
            <a:avLst/>
          </a:prstGeom>
        </p:spPr>
      </p:pic>
      <p:pic>
        <p:nvPicPr>
          <p:cNvPr id="38" name="MuaHeUocMong-VA_kgu">
            <a:hlinkClick r:id="" action="ppaction://media"/>
            <a:extLst>
              <a:ext uri="{FF2B5EF4-FFF2-40B4-BE49-F238E27FC236}">
                <a16:creationId xmlns:a16="http://schemas.microsoft.com/office/drawing/2014/main" id="{3157D688-30D1-4B25-8EB4-CDD203992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616805" y="9585325"/>
            <a:ext cx="701675" cy="701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4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CDE7DC0-338C-4585-A85D-F2261359CB55}"/>
              </a:ext>
            </a:extLst>
          </p:cNvPr>
          <p:cNvGrpSpPr/>
          <p:nvPr/>
        </p:nvGrpSpPr>
        <p:grpSpPr>
          <a:xfrm>
            <a:off x="2092484" y="434635"/>
            <a:ext cx="14103032" cy="2171551"/>
            <a:chOff x="2092484" y="2716082"/>
            <a:chExt cx="14103032" cy="217155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6605"/>
            <a:stretch>
              <a:fillRect/>
            </a:stretch>
          </p:blipFill>
          <p:spPr>
            <a:xfrm>
              <a:off x="2092484" y="2716082"/>
              <a:ext cx="14103032" cy="217155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886AD6-FA7A-46BE-862C-30919ECD1A60}"/>
                </a:ext>
              </a:extLst>
            </p:cNvPr>
            <p:cNvSpPr txBox="1"/>
            <p:nvPr/>
          </p:nvSpPr>
          <p:spPr>
            <a:xfrm>
              <a:off x="3163540" y="2878043"/>
              <a:ext cx="11960919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hè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mong</a:t>
              </a:r>
              <a:r>
                <a:rPr lang="en-US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62649" y="3641323"/>
            <a:ext cx="2236673" cy="25525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0728"/>
          <a:stretch>
            <a:fillRect/>
          </a:stretch>
        </p:blipFill>
        <p:spPr>
          <a:xfrm>
            <a:off x="15357960" y="6657651"/>
            <a:ext cx="2712701" cy="3629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65691" y="8098083"/>
            <a:ext cx="2458174" cy="28053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00651">
            <a:off x="-867035" y="3591790"/>
            <a:ext cx="3478836" cy="4725075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79C0D4F-0502-4F77-8F0B-B39322C7B9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517688" y="3545530"/>
            <a:ext cx="5288393" cy="443564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662EEDA8-F343-4554-AF56-A344C0BC93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917623" y="2909070"/>
            <a:ext cx="5592337" cy="4166291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1E9357E8-55FE-46EE-BBA1-A783F52ABD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970722" y="6438900"/>
            <a:ext cx="5487488" cy="3848100"/>
          </a:xfrm>
          <a:prstGeom prst="rect">
            <a:avLst/>
          </a:prstGeom>
        </p:spPr>
      </p:pic>
      <p:pic>
        <p:nvPicPr>
          <p:cNvPr id="19" name="MuaHeUocMong-VA_kgu">
            <a:hlinkClick r:id="" action="ppaction://media"/>
            <a:extLst>
              <a:ext uri="{FF2B5EF4-FFF2-40B4-BE49-F238E27FC236}">
                <a16:creationId xmlns:a16="http://schemas.microsoft.com/office/drawing/2014/main" id="{2D6CC826-1B07-459F-A272-B8A5C0AA7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616805" y="9585325"/>
            <a:ext cx="701675" cy="701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4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Chủ đề 4 - Tiết 1</Template>
  <TotalTime>221</TotalTime>
  <Words>183</Words>
  <Application>Microsoft Office PowerPoint</Application>
  <PresentationFormat>Custom</PresentationFormat>
  <Paragraphs>22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Administrator</cp:lastModifiedBy>
  <cp:revision>2</cp:revision>
  <dcterms:created xsi:type="dcterms:W3CDTF">2021-11-30T03:38:55Z</dcterms:created>
  <dcterms:modified xsi:type="dcterms:W3CDTF">2025-04-27T13:21:55Z</dcterms:modified>
  <dc:identifier>DAEsQmFzDCU</dc:identifier>
</cp:coreProperties>
</file>