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15"/>
  </p:notesMasterIdLst>
  <p:sldIdLst>
    <p:sldId id="258" r:id="rId5"/>
    <p:sldId id="284" r:id="rId6"/>
    <p:sldId id="257" r:id="rId7"/>
    <p:sldId id="281" r:id="rId8"/>
    <p:sldId id="277" r:id="rId9"/>
    <p:sldId id="279" r:id="rId10"/>
    <p:sldId id="274" r:id="rId11"/>
    <p:sldId id="263" r:id="rId12"/>
    <p:sldId id="283" r:id="rId13"/>
    <p:sldId id="27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 varScale="1">
        <p:scale>
          <a:sx n="79" d="100"/>
          <a:sy n="79" d="100"/>
        </p:scale>
        <p:origin x="158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AA904-0E8E-46E1-9A81-DFD2B8A8ADB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86FDD-4475-4B11-91F1-F8C18DDB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1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70099F-E16F-4A0D-A5FD-D705AE00470C}" type="slidenum">
              <a:rPr lang="en-US" altLang="en-US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86FDD-4475-4B11-91F1-F8C18DDB2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2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70099F-E16F-4A0D-A5FD-D705AE00470C}" type="slidenum">
              <a:rPr lang="en-US" altLang="en-US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86FDD-4475-4B11-91F1-F8C18DDB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2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86FDD-4475-4B11-91F1-F8C18DDB2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86FDD-4475-4B11-91F1-F8C18DDB2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36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86FDD-4475-4B11-91F1-F8C18DDB2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7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86FDD-4475-4B11-91F1-F8C18DDB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0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86FDD-4475-4B11-91F1-F8C18DDB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8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86FDD-4475-4B11-91F1-F8C18DDB2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9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8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7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70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4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C7753-E9CB-43BD-BC25-A9F418A3A5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01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3007-8E2B-4AF0-9807-52DD78D3A5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25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6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84FD-DFDB-4A43-BDC3-30A5262CC0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EC83-15E7-4D73-89FD-AB07598BA6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4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ACB85-376D-4ECE-A6AF-164D538CF6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2E90-9867-44BC-86EB-68844F3C57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11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84D4-9498-47C4-ABBE-42EF159CEE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5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06C4D-913B-43E7-BD35-06B538FC36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3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71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F6D8-9FCC-44D5-A858-D506DBC868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74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BE75-10E0-442C-9147-F2FA176BDA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7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F727B-87A1-4400-AEFC-59C5664A7F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81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D85DF-E94D-4C6A-AF59-B137C74E90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1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DE5C-DACB-4A9D-AB49-ED97AF7378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87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8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2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C7753-E9CB-43BD-BC25-A9F418A3A5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62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3007-8E2B-4AF0-9807-52DD78D3A5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45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4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84FD-DFDB-4A43-BDC3-30A5262CC0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12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EC83-15E7-4D73-89FD-AB07598BA6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97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ACB85-376D-4ECE-A6AF-164D538CF6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4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2E90-9867-44BC-86EB-68844F3C57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9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84D4-9498-47C4-ABBE-42EF159CEE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51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06C4D-913B-43E7-BD35-06B538FC36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60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F6D8-9FCC-44D5-A858-D506DBC868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3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BE75-10E0-442C-9147-F2FA176BDA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57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F727B-87A1-4400-AEFC-59C5664A7F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89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D85DF-E94D-4C6A-AF59-B137C74E90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18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DE5C-DACB-4A9D-AB49-ED97AF7378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69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07A9-4D9E-49FE-9E5A-C6F024BF45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41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3A3FC-411F-4005-9664-93E0B612B0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9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59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2280-E5B6-4BEF-BB17-AFA46D3E5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89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4A23-50FB-445D-8CB9-96A0384F18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78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AAF6-2568-4A33-9EAF-2916344CFD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35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5BF7B-9D52-457A-8B12-AB76266A39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80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98EE-F4F6-488F-99DB-BE8F6CC23B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88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890B2-7B80-449E-800C-863E995A33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45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BAC22-E2F5-4635-8FB8-FF9BDDD6F1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48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F0A9C-EE68-41EE-8E94-FD48178437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57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DE01-5E40-4665-8BFE-2BE7887DF4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74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A82D2-1262-441B-895D-9F236F76CD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9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2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ED02D-BEA0-4FDB-B0D3-99BCE883DF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3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2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1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356CF-6D7F-4A8F-9A20-7F63FC2AFD6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5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356CF-6D7F-4A8F-9A20-7F63FC2AFD6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0FB28-C0E2-479B-8452-04007B2524F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9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video" Target="../media/media1.mp4"/><Relationship Id="rId7" Type="http://schemas.openxmlformats.org/officeDocument/2006/relationships/image" Target="../media/image10.gif"/><Relationship Id="rId2" Type="http://schemas.microsoft.com/office/2007/relationships/media" Target="../media/media1.mp4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4541574" y="-144463"/>
            <a:ext cx="305593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37112"/>
            <a:ext cx="5998890" cy="24247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62880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/>
                <a:ea typeface="Calibri"/>
              </a:rPr>
              <a:t>Chia nhóm cho học sinh chơi ghép tranh (</a:t>
            </a:r>
            <a:r>
              <a:rPr lang="en-US" sz="2800" i="1">
                <a:solidFill>
                  <a:schemeClr val="bg1"/>
                </a:solidFill>
                <a:latin typeface="Times New Roman"/>
                <a:ea typeface="Calibri"/>
              </a:rPr>
              <a:t>hình ảnh các bạn đang ngắm sao theo chủ đề)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6927" y="17241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771126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72" y="4869163"/>
            <a:ext cx="8280920" cy="151216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4400" i="1">
                <a:solidFill>
                  <a:schemeClr val="bg1"/>
                </a:solidFill>
              </a:rPr>
              <a:t>GIÁO DỤC-CỦNG CỐ-DẶN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93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4541574" y="-144463"/>
            <a:ext cx="305593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37112"/>
            <a:ext cx="5998890" cy="24247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1680" y="170080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/>
              </a:rPr>
              <a:t>Hát lại bài Ngôi Sao Lấp Lánh</a:t>
            </a:r>
            <a:endParaRPr lang="en-US" sz="360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372688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3845" y="60088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TIẾT 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1689436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NHẠC CỤ: TRAI-EN-GO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988772"/>
            <a:ext cx="3888432" cy="1232316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ÂM NHẠC 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11" y="0"/>
            <a:ext cx="777117" cy="576882"/>
          </a:xfrm>
          <a:prstGeom prst="rect">
            <a:avLst/>
          </a:prstGeom>
        </p:spPr>
      </p:pic>
      <p:pic>
        <p:nvPicPr>
          <p:cNvPr id="1026" name="Picture 2" descr="C:\Users\Administrator\Desktop\S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42" y="4648200"/>
            <a:ext cx="3835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01951" y="2436120"/>
            <a:ext cx="664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ÔN BÀI HÁT: NGÔI SAO LẤP LÁNH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42" y="156195"/>
            <a:ext cx="329909" cy="264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695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625229"/>
            <a:ext cx="2251224" cy="12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9752" y="1032802"/>
            <a:ext cx="662473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? Nhạc cụ có hình gì?</a:t>
            </a:r>
            <a:endParaRPr lang="en-US" sz="140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- Xem video giới thiệu về nhạc cụ Trai-en-gô. Sau đó giới thiệu lại</a:t>
            </a:r>
            <a:endParaRPr lang="en-US" sz="140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0"/>
            <a:ext cx="48600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1.NHẠC CỤ: TRAI-EN-GO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4241372" cy="3672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24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000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2" y="-4763"/>
            <a:ext cx="9177073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ủ đề 8 tiết 2 gõ đệm theo tiết tấu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552" y="1268760"/>
            <a:ext cx="7344816" cy="3813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004" y="4339265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Nghe gõ mẫu và HD HS gõ thuộc tiết tấu trên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4608"/>
            <a:ext cx="843998" cy="626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48833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2" y="-4763"/>
            <a:ext cx="9177073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26"/>
          <p:cNvSpPr txBox="1">
            <a:spLocks noChangeArrowheads="1"/>
          </p:cNvSpPr>
          <p:nvPr/>
        </p:nvSpPr>
        <p:spPr bwMode="gray">
          <a:xfrm>
            <a:off x="1043608" y="-5061"/>
            <a:ext cx="7415209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cs typeface="Times New Roman" pitchFamily="18" charset="0"/>
              </a:rPr>
              <a:t>Thực hành Hát và gõ nhạc cụ Trai-en gô theo tiết tấu  </a:t>
            </a:r>
          </a:p>
        </p:txBody>
      </p:sp>
      <p:pic>
        <p:nvPicPr>
          <p:cNvPr id="11274" name="Content Placeholder 2"/>
          <p:cNvPicPr>
            <a:picLocks noGrp="1" noChangeAspect="1"/>
          </p:cNvPicPr>
          <p:nvPr>
            <p:ph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781" y="1700808"/>
            <a:ext cx="7416824" cy="3600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881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170080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Ôn Hát với các hình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032" y="15626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2.ÔN BÀI HÁT: NGÔI SAO LẤP LÁNH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3286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04056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9886" y="332656"/>
            <a:ext cx="6696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chemeClr val="bg1"/>
                </a:solidFill>
                <a:cs typeface="Times New Roman" pitchFamily="18" charset="0"/>
              </a:rPr>
              <a:t>Ôn hát gõ đệm theo phách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745965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148" y="260648"/>
            <a:ext cx="8824852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40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Hướng dẫn hát kết hợp </a:t>
            </a:r>
            <a:r>
              <a:rPr lang="en-US" sz="40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vận động phụ họa.</a:t>
            </a:r>
            <a:endParaRPr lang="en-US" sz="400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701251"/>
      </p:ext>
    </p:extLst>
  </p:cSld>
  <p:clrMapOvr>
    <a:masterClrMapping/>
  </p:clrMapOvr>
  <p:transition spd="slow">
    <p:circl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CD77579-688A-4AEA-A71B-D86BA7C780F6"/>
  <p:tag name="ISPRING_CMI5_LAUNCH_METHOD" val="any window"/>
  <p:tag name="ISPRING_SCORM_RATE_SLIDES" val="1"/>
  <p:tag name="ISPRINGCLOUDFOLDERID" val="1"/>
  <p:tag name="ISPRINGONLINEFOLDERID" val="1"/>
  <p:tag name="ISPRING_OUTPUT_FOLDER" val="[[&quot;]\u0002\uFFFDZ{BF5F4A82-BBA7-496E-8AE4-C0D07020A4BA}&quot;,&quot;E:\\Giáo án lớp 1 mua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31 CĐ 8 NHAC CU TRAI-EN-GO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79A952-5761-471B-8911-2685047642AA}:2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E85DD2-1ED0-4B68-9524-9E70812A8EBE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F04E98-4637-46F3-83A1-33A439592632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E9E0AD-52BE-46EA-BFBB-0FF09BE1EE54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E25638-3505-4D7B-AA6C-B6CEDB407E8B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E2E86C-EB49-4178-9DB8-7C645351DDE3}:2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30F739-8F8A-4C53-B6A1-FD1BECC4DA63}: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F8D0BB-CA69-45B2-8097-514CBC52EB50}:2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C6E6EE-3039-42EE-A770-DAA9FE60A59C}:2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E3596C-8B6A-424D-9DC4-F312FF4B28D5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144</Words>
  <Application>Microsoft Office PowerPoint</Application>
  <PresentationFormat>On-screen Show (4:3)</PresentationFormat>
  <Paragraphs>27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T31 CĐ 8 NHAC CU TRAI-EN-GO</dc:title>
  <dc:creator>Administrator</dc:creator>
  <cp:lastModifiedBy>Administrator</cp:lastModifiedBy>
  <cp:revision>37</cp:revision>
  <dcterms:created xsi:type="dcterms:W3CDTF">2021-06-30T08:53:39Z</dcterms:created>
  <dcterms:modified xsi:type="dcterms:W3CDTF">2025-04-27T13:19:49Z</dcterms:modified>
</cp:coreProperties>
</file>