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20"/>
  </p:notesMasterIdLst>
  <p:sldIdLst>
    <p:sldId id="261" r:id="rId2"/>
    <p:sldId id="260" r:id="rId3"/>
    <p:sldId id="257" r:id="rId4"/>
    <p:sldId id="262" r:id="rId5"/>
    <p:sldId id="258" r:id="rId6"/>
    <p:sldId id="318" r:id="rId7"/>
    <p:sldId id="259" r:id="rId8"/>
    <p:sldId id="264" r:id="rId9"/>
    <p:sldId id="268" r:id="rId10"/>
    <p:sldId id="308" r:id="rId11"/>
    <p:sldId id="267" r:id="rId12"/>
    <p:sldId id="314" r:id="rId13"/>
    <p:sldId id="271" r:id="rId14"/>
    <p:sldId id="272" r:id="rId15"/>
    <p:sldId id="270" r:id="rId16"/>
    <p:sldId id="273" r:id="rId17"/>
    <p:sldId id="274" r:id="rId18"/>
    <p:sldId id="276" r:id="rId19"/>
  </p:sldIdLst>
  <p:sldSz cx="9144000" cy="5143500" type="screen16x9"/>
  <p:notesSz cx="6858000" cy="9144000"/>
  <p:embeddedFontLst>
    <p:embeddedFont>
      <p:font typeface="Assistant" pitchFamily="2" charset="-79"/>
      <p:regular r:id="rId21"/>
      <p:bold r:id="rId22"/>
    </p:embeddedFont>
    <p:embeddedFont>
      <p:font typeface="Fredoka One" panose="02000000000000000000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457900-C902-409A-A5E0-B655C93FF532}">
  <a:tblStyle styleId="{B7457900-C902-409A-A5E0-B655C93FF5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fb4f310465_0_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fb4f310465_0_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fb4f3104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fb4f3104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23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b4f310465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b4f310465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13725df0672_0_20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1" name="Google Shape;2431;g13725df0672_0_20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1336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fb4f310465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fb4f310465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fb4f310465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fb4f310465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fb4f310465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fb4f310465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fb4f310465_0_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fb4f310465_0_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fb4f310465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fb4f310465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fb4f310465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fb4f310465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f658b0afd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3" name="Google Shape;1553;gf658b0afd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fd39c460ed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fd39c460ed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fb4f3104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fb4f3104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f658b0afd5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f658b0afd5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fb4f3104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fb4f3104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727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f658b0afd5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4" name="Google Shape;1484;gf658b0afd5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fb4f31046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fb4f31046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fb4f3104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Google Shape;1827;gfb4f3104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/>
          <p:nvPr/>
        </p:nvSpPr>
        <p:spPr>
          <a:xfrm rot="10800000" flipH="1">
            <a:off x="7241225" y="-566562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flipH="1">
            <a:off x="-636125" y="3307175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070425" y="684225"/>
            <a:ext cx="64016" cy="64016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8" y="0"/>
                </a:moveTo>
                <a:cubicBezTo>
                  <a:pt x="1612" y="0"/>
                  <a:pt x="1" y="1611"/>
                  <a:pt x="1" y="3617"/>
                </a:cubicBezTo>
                <a:cubicBezTo>
                  <a:pt x="1" y="5593"/>
                  <a:pt x="1612" y="7204"/>
                  <a:pt x="3618" y="7204"/>
                </a:cubicBezTo>
                <a:cubicBezTo>
                  <a:pt x="5594" y="7204"/>
                  <a:pt x="7204" y="5593"/>
                  <a:pt x="7204" y="3617"/>
                </a:cubicBezTo>
                <a:cubicBezTo>
                  <a:pt x="7204" y="1611"/>
                  <a:pt x="5594" y="0"/>
                  <a:pt x="3618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7126975" y="2531263"/>
            <a:ext cx="94521" cy="80978"/>
          </a:xfrm>
          <a:custGeom>
            <a:avLst/>
            <a:gdLst/>
            <a:ahLst/>
            <a:cxnLst/>
            <a:rect l="l" t="t" r="r" b="b"/>
            <a:pathLst>
              <a:path w="5077" h="4349" extrusionOk="0">
                <a:moveTo>
                  <a:pt x="2919" y="0"/>
                </a:moveTo>
                <a:cubicBezTo>
                  <a:pt x="973" y="0"/>
                  <a:pt x="1" y="2341"/>
                  <a:pt x="1369" y="3709"/>
                </a:cubicBezTo>
                <a:cubicBezTo>
                  <a:pt x="1811" y="4151"/>
                  <a:pt x="2355" y="4349"/>
                  <a:pt x="2889" y="4349"/>
                </a:cubicBezTo>
                <a:cubicBezTo>
                  <a:pt x="4006" y="4349"/>
                  <a:pt x="5077" y="3484"/>
                  <a:pt x="5077" y="2189"/>
                </a:cubicBezTo>
                <a:cubicBezTo>
                  <a:pt x="5077" y="973"/>
                  <a:pt x="4104" y="0"/>
                  <a:pt x="2919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3280250" y="367638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6581275" y="1040475"/>
            <a:ext cx="115525" cy="253025"/>
          </a:xfrm>
          <a:custGeom>
            <a:avLst/>
            <a:gdLst/>
            <a:ahLst/>
            <a:cxnLst/>
            <a:rect l="l" t="t" r="r" b="b"/>
            <a:pathLst>
              <a:path w="4621" h="10121" extrusionOk="0">
                <a:moveTo>
                  <a:pt x="3691" y="1"/>
                </a:moveTo>
                <a:cubicBezTo>
                  <a:pt x="3617" y="1"/>
                  <a:pt x="3541" y="12"/>
                  <a:pt x="3466" y="35"/>
                </a:cubicBezTo>
                <a:lnTo>
                  <a:pt x="1034" y="825"/>
                </a:lnTo>
                <a:cubicBezTo>
                  <a:pt x="669" y="947"/>
                  <a:pt x="487" y="1312"/>
                  <a:pt x="608" y="1676"/>
                </a:cubicBezTo>
                <a:lnTo>
                  <a:pt x="2219" y="6631"/>
                </a:lnTo>
                <a:cubicBezTo>
                  <a:pt x="2143" y="6623"/>
                  <a:pt x="2069" y="6619"/>
                  <a:pt x="1997" y="6619"/>
                </a:cubicBezTo>
                <a:cubicBezTo>
                  <a:pt x="1779" y="6619"/>
                  <a:pt x="1574" y="6654"/>
                  <a:pt x="1368" y="6722"/>
                </a:cubicBezTo>
                <a:cubicBezTo>
                  <a:pt x="487" y="7056"/>
                  <a:pt x="1" y="8029"/>
                  <a:pt x="274" y="8941"/>
                </a:cubicBezTo>
                <a:cubicBezTo>
                  <a:pt x="576" y="9766"/>
                  <a:pt x="1235" y="10121"/>
                  <a:pt x="1896" y="10121"/>
                </a:cubicBezTo>
                <a:cubicBezTo>
                  <a:pt x="2965" y="10121"/>
                  <a:pt x="4042" y="9198"/>
                  <a:pt x="3648" y="7847"/>
                </a:cubicBezTo>
                <a:lnTo>
                  <a:pt x="3618" y="7786"/>
                </a:lnTo>
                <a:lnTo>
                  <a:pt x="1915" y="2436"/>
                </a:lnTo>
                <a:lnTo>
                  <a:pt x="4013" y="1737"/>
                </a:lnTo>
                <a:cubicBezTo>
                  <a:pt x="4408" y="1616"/>
                  <a:pt x="4621" y="1220"/>
                  <a:pt x="4499" y="825"/>
                </a:cubicBezTo>
                <a:lnTo>
                  <a:pt x="4378" y="491"/>
                </a:lnTo>
                <a:cubicBezTo>
                  <a:pt x="4279" y="196"/>
                  <a:pt x="4002" y="1"/>
                  <a:pt x="36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1576811" y="363174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2450525" y="3941000"/>
            <a:ext cx="238771" cy="200889"/>
          </a:xfrm>
          <a:custGeom>
            <a:avLst/>
            <a:gdLst/>
            <a:ahLst/>
            <a:cxnLst/>
            <a:rect l="l" t="t" r="r" b="b"/>
            <a:pathLst>
              <a:path w="11339" h="9540" extrusionOk="0">
                <a:moveTo>
                  <a:pt x="3205" y="0"/>
                </a:moveTo>
                <a:cubicBezTo>
                  <a:pt x="2567" y="0"/>
                  <a:pt x="1926" y="218"/>
                  <a:pt x="1399" y="664"/>
                </a:cubicBezTo>
                <a:cubicBezTo>
                  <a:pt x="213" y="1636"/>
                  <a:pt x="1" y="3399"/>
                  <a:pt x="973" y="4615"/>
                </a:cubicBezTo>
                <a:lnTo>
                  <a:pt x="5016" y="9539"/>
                </a:lnTo>
                <a:lnTo>
                  <a:pt x="9970" y="5466"/>
                </a:lnTo>
                <a:cubicBezTo>
                  <a:pt x="11156" y="4463"/>
                  <a:pt x="11338" y="2670"/>
                  <a:pt x="10335" y="1454"/>
                </a:cubicBezTo>
                <a:cubicBezTo>
                  <a:pt x="9769" y="767"/>
                  <a:pt x="8960" y="410"/>
                  <a:pt x="8144" y="410"/>
                </a:cubicBezTo>
                <a:cubicBezTo>
                  <a:pt x="7515" y="410"/>
                  <a:pt x="6882" y="622"/>
                  <a:pt x="6353" y="1059"/>
                </a:cubicBezTo>
                <a:lnTo>
                  <a:pt x="5806" y="1515"/>
                </a:lnTo>
                <a:lnTo>
                  <a:pt x="5350" y="998"/>
                </a:lnTo>
                <a:cubicBezTo>
                  <a:pt x="4793" y="340"/>
                  <a:pt x="4002" y="0"/>
                  <a:pt x="32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5134450" y="1163350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4716038" y="4400600"/>
            <a:ext cx="321300" cy="279800"/>
          </a:xfrm>
          <a:custGeom>
            <a:avLst/>
            <a:gdLst/>
            <a:ahLst/>
            <a:cxnLst/>
            <a:rect l="l" t="t" r="r" b="b"/>
            <a:pathLst>
              <a:path w="12852" h="11192" extrusionOk="0">
                <a:moveTo>
                  <a:pt x="11247" y="1"/>
                </a:moveTo>
                <a:lnTo>
                  <a:pt x="10244" y="183"/>
                </a:lnTo>
                <a:lnTo>
                  <a:pt x="2706" y="1612"/>
                </a:lnTo>
                <a:lnTo>
                  <a:pt x="1703" y="1794"/>
                </a:lnTo>
                <a:lnTo>
                  <a:pt x="2827" y="7630"/>
                </a:lnTo>
                <a:cubicBezTo>
                  <a:pt x="2667" y="7594"/>
                  <a:pt x="2507" y="7579"/>
                  <a:pt x="2347" y="7579"/>
                </a:cubicBezTo>
                <a:cubicBezTo>
                  <a:pt x="2233" y="7579"/>
                  <a:pt x="2120" y="7587"/>
                  <a:pt x="2007" y="7599"/>
                </a:cubicBezTo>
                <a:cubicBezTo>
                  <a:pt x="426" y="7903"/>
                  <a:pt x="1" y="9970"/>
                  <a:pt x="1338" y="10882"/>
                </a:cubicBezTo>
                <a:cubicBezTo>
                  <a:pt x="1655" y="11096"/>
                  <a:pt x="1999" y="11192"/>
                  <a:pt x="2333" y="11192"/>
                </a:cubicBezTo>
                <a:cubicBezTo>
                  <a:pt x="3378" y="11192"/>
                  <a:pt x="4334" y="10256"/>
                  <a:pt x="4104" y="9058"/>
                </a:cubicBezTo>
                <a:lnTo>
                  <a:pt x="4104" y="8967"/>
                </a:lnTo>
                <a:lnTo>
                  <a:pt x="3253" y="4378"/>
                </a:lnTo>
                <a:lnTo>
                  <a:pt x="10791" y="2979"/>
                </a:lnTo>
                <a:lnTo>
                  <a:pt x="11369" y="6049"/>
                </a:lnTo>
                <a:cubicBezTo>
                  <a:pt x="11200" y="6012"/>
                  <a:pt x="11031" y="5986"/>
                  <a:pt x="10861" y="5986"/>
                </a:cubicBezTo>
                <a:cubicBezTo>
                  <a:pt x="10757" y="5986"/>
                  <a:pt x="10652" y="5996"/>
                  <a:pt x="10548" y="6019"/>
                </a:cubicBezTo>
                <a:cubicBezTo>
                  <a:pt x="8998" y="6323"/>
                  <a:pt x="8542" y="8359"/>
                  <a:pt x="9849" y="9271"/>
                </a:cubicBezTo>
                <a:cubicBezTo>
                  <a:pt x="10173" y="9497"/>
                  <a:pt x="10524" y="9598"/>
                  <a:pt x="10866" y="9598"/>
                </a:cubicBezTo>
                <a:cubicBezTo>
                  <a:pt x="11904" y="9598"/>
                  <a:pt x="12851" y="8667"/>
                  <a:pt x="12645" y="7478"/>
                </a:cubicBezTo>
                <a:lnTo>
                  <a:pt x="12645" y="7447"/>
                </a:lnTo>
                <a:lnTo>
                  <a:pt x="112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6232275" y="258525"/>
            <a:ext cx="44100" cy="38275"/>
          </a:xfrm>
          <a:custGeom>
            <a:avLst/>
            <a:gdLst/>
            <a:ahLst/>
            <a:cxnLst/>
            <a:rect l="l" t="t" r="r" b="b"/>
            <a:pathLst>
              <a:path w="1764" h="1531" extrusionOk="0">
                <a:moveTo>
                  <a:pt x="1004" y="0"/>
                </a:moveTo>
                <a:cubicBezTo>
                  <a:pt x="335" y="0"/>
                  <a:pt x="1" y="821"/>
                  <a:pt x="487" y="1307"/>
                </a:cubicBezTo>
                <a:cubicBezTo>
                  <a:pt x="632" y="1462"/>
                  <a:pt x="814" y="1531"/>
                  <a:pt x="995" y="1531"/>
                </a:cubicBezTo>
                <a:cubicBezTo>
                  <a:pt x="1382" y="1531"/>
                  <a:pt x="1764" y="1216"/>
                  <a:pt x="1764" y="760"/>
                </a:cubicBezTo>
                <a:cubicBezTo>
                  <a:pt x="1764" y="335"/>
                  <a:pt x="1429" y="0"/>
                  <a:pt x="100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3526388" y="1495313"/>
            <a:ext cx="44100" cy="37700"/>
          </a:xfrm>
          <a:custGeom>
            <a:avLst/>
            <a:gdLst/>
            <a:ahLst/>
            <a:cxnLst/>
            <a:rect l="l" t="t" r="r" b="b"/>
            <a:pathLst>
              <a:path w="1764" h="1508" extrusionOk="0">
                <a:moveTo>
                  <a:pt x="1003" y="0"/>
                </a:moveTo>
                <a:cubicBezTo>
                  <a:pt x="335" y="0"/>
                  <a:pt x="0" y="791"/>
                  <a:pt x="456" y="1277"/>
                </a:cubicBezTo>
                <a:cubicBezTo>
                  <a:pt x="616" y="1437"/>
                  <a:pt x="811" y="1508"/>
                  <a:pt x="1002" y="1508"/>
                </a:cubicBezTo>
                <a:cubicBezTo>
                  <a:pt x="1393" y="1508"/>
                  <a:pt x="1763" y="1210"/>
                  <a:pt x="1763" y="760"/>
                </a:cubicBezTo>
                <a:cubicBezTo>
                  <a:pt x="1763" y="335"/>
                  <a:pt x="1429" y="0"/>
                  <a:pt x="1003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7340900" y="686625"/>
            <a:ext cx="68425" cy="59225"/>
          </a:xfrm>
          <a:custGeom>
            <a:avLst/>
            <a:gdLst/>
            <a:ahLst/>
            <a:cxnLst/>
            <a:rect l="l" t="t" r="r" b="b"/>
            <a:pathLst>
              <a:path w="2737" h="2369" extrusionOk="0">
                <a:moveTo>
                  <a:pt x="1581" y="1"/>
                </a:moveTo>
                <a:cubicBezTo>
                  <a:pt x="517" y="1"/>
                  <a:pt x="1" y="1277"/>
                  <a:pt x="730" y="2007"/>
                </a:cubicBezTo>
                <a:cubicBezTo>
                  <a:pt x="980" y="2256"/>
                  <a:pt x="1282" y="2368"/>
                  <a:pt x="1575" y="2368"/>
                </a:cubicBezTo>
                <a:cubicBezTo>
                  <a:pt x="2174" y="2368"/>
                  <a:pt x="2736" y="1900"/>
                  <a:pt x="2736" y="1186"/>
                </a:cubicBezTo>
                <a:cubicBezTo>
                  <a:pt x="2736" y="548"/>
                  <a:pt x="2220" y="1"/>
                  <a:pt x="1581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623200" y="4254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4212513" y="1040475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-554260">
            <a:off x="2461684" y="1253632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554260">
            <a:off x="2289449" y="27321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149538" y="1444088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6581275" y="4473300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6232275" y="38820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 rot="-554260">
            <a:off x="6113134" y="44647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 rot="-554260">
            <a:off x="6883312" y="43304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3815700" y="4627425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 rot="-554260">
            <a:off x="3229196" y="41988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8802225" y="24035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-554260">
            <a:off x="6977834" y="31416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 rot="-554260">
            <a:off x="8882334" y="36508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323475" y="26585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554260">
            <a:off x="2048759" y="21547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2065200" y="2395218"/>
            <a:ext cx="5013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 idx="2" hasCustomPrompt="1"/>
          </p:nvPr>
        </p:nvSpPr>
        <p:spPr>
          <a:xfrm>
            <a:off x="3679050" y="1468300"/>
            <a:ext cx="1785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0"/>
              <a:buNone/>
              <a:defRPr sz="7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3"/>
          <p:cNvSpPr txBox="1">
            <a:spLocks noGrp="1"/>
          </p:cNvSpPr>
          <p:nvPr>
            <p:ph type="subTitle" idx="1"/>
          </p:nvPr>
        </p:nvSpPr>
        <p:spPr>
          <a:xfrm>
            <a:off x="2357400" y="3244418"/>
            <a:ext cx="4429200" cy="2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7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8"/>
          <p:cNvSpPr/>
          <p:nvPr/>
        </p:nvSpPr>
        <p:spPr>
          <a:xfrm rot="10800000" flipH="1">
            <a:off x="6936425" y="-261762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8"/>
          <p:cNvSpPr/>
          <p:nvPr/>
        </p:nvSpPr>
        <p:spPr>
          <a:xfrm flipH="1">
            <a:off x="-331325" y="3002375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8"/>
          <p:cNvSpPr/>
          <p:nvPr/>
        </p:nvSpPr>
        <p:spPr>
          <a:xfrm>
            <a:off x="5070425" y="684225"/>
            <a:ext cx="64016" cy="64016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8" y="0"/>
                </a:moveTo>
                <a:cubicBezTo>
                  <a:pt x="1612" y="0"/>
                  <a:pt x="1" y="1611"/>
                  <a:pt x="1" y="3617"/>
                </a:cubicBezTo>
                <a:cubicBezTo>
                  <a:pt x="1" y="5593"/>
                  <a:pt x="1612" y="7204"/>
                  <a:pt x="3618" y="7204"/>
                </a:cubicBezTo>
                <a:cubicBezTo>
                  <a:pt x="5594" y="7204"/>
                  <a:pt x="7204" y="5593"/>
                  <a:pt x="7204" y="3617"/>
                </a:cubicBezTo>
                <a:cubicBezTo>
                  <a:pt x="7204" y="1611"/>
                  <a:pt x="5594" y="0"/>
                  <a:pt x="3618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8"/>
          <p:cNvSpPr/>
          <p:nvPr/>
        </p:nvSpPr>
        <p:spPr>
          <a:xfrm>
            <a:off x="8389275" y="2717500"/>
            <a:ext cx="94521" cy="80978"/>
          </a:xfrm>
          <a:custGeom>
            <a:avLst/>
            <a:gdLst/>
            <a:ahLst/>
            <a:cxnLst/>
            <a:rect l="l" t="t" r="r" b="b"/>
            <a:pathLst>
              <a:path w="5077" h="4349" extrusionOk="0">
                <a:moveTo>
                  <a:pt x="2919" y="0"/>
                </a:moveTo>
                <a:cubicBezTo>
                  <a:pt x="973" y="0"/>
                  <a:pt x="1" y="2341"/>
                  <a:pt x="1369" y="3709"/>
                </a:cubicBezTo>
                <a:cubicBezTo>
                  <a:pt x="1811" y="4151"/>
                  <a:pt x="2355" y="4349"/>
                  <a:pt x="2889" y="4349"/>
                </a:cubicBezTo>
                <a:cubicBezTo>
                  <a:pt x="4006" y="4349"/>
                  <a:pt x="5077" y="3484"/>
                  <a:pt x="5077" y="2189"/>
                </a:cubicBezTo>
                <a:cubicBezTo>
                  <a:pt x="5077" y="973"/>
                  <a:pt x="4104" y="0"/>
                  <a:pt x="2919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8"/>
          <p:cNvSpPr/>
          <p:nvPr/>
        </p:nvSpPr>
        <p:spPr>
          <a:xfrm>
            <a:off x="367800" y="215350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8"/>
          <p:cNvSpPr/>
          <p:nvPr/>
        </p:nvSpPr>
        <p:spPr>
          <a:xfrm>
            <a:off x="8659100" y="2914225"/>
            <a:ext cx="115525" cy="253025"/>
          </a:xfrm>
          <a:custGeom>
            <a:avLst/>
            <a:gdLst/>
            <a:ahLst/>
            <a:cxnLst/>
            <a:rect l="l" t="t" r="r" b="b"/>
            <a:pathLst>
              <a:path w="4621" h="10121" extrusionOk="0">
                <a:moveTo>
                  <a:pt x="3691" y="1"/>
                </a:moveTo>
                <a:cubicBezTo>
                  <a:pt x="3617" y="1"/>
                  <a:pt x="3541" y="12"/>
                  <a:pt x="3466" y="35"/>
                </a:cubicBezTo>
                <a:lnTo>
                  <a:pt x="1034" y="825"/>
                </a:lnTo>
                <a:cubicBezTo>
                  <a:pt x="669" y="947"/>
                  <a:pt x="487" y="1312"/>
                  <a:pt x="608" y="1676"/>
                </a:cubicBezTo>
                <a:lnTo>
                  <a:pt x="2219" y="6631"/>
                </a:lnTo>
                <a:cubicBezTo>
                  <a:pt x="2143" y="6623"/>
                  <a:pt x="2069" y="6619"/>
                  <a:pt x="1997" y="6619"/>
                </a:cubicBezTo>
                <a:cubicBezTo>
                  <a:pt x="1779" y="6619"/>
                  <a:pt x="1574" y="6654"/>
                  <a:pt x="1368" y="6722"/>
                </a:cubicBezTo>
                <a:cubicBezTo>
                  <a:pt x="487" y="7056"/>
                  <a:pt x="1" y="8029"/>
                  <a:pt x="274" y="8941"/>
                </a:cubicBezTo>
                <a:cubicBezTo>
                  <a:pt x="576" y="9766"/>
                  <a:pt x="1235" y="10121"/>
                  <a:pt x="1896" y="10121"/>
                </a:cubicBezTo>
                <a:cubicBezTo>
                  <a:pt x="2965" y="10121"/>
                  <a:pt x="4042" y="9198"/>
                  <a:pt x="3648" y="7847"/>
                </a:cubicBezTo>
                <a:lnTo>
                  <a:pt x="3618" y="7786"/>
                </a:lnTo>
                <a:lnTo>
                  <a:pt x="1915" y="2436"/>
                </a:lnTo>
                <a:lnTo>
                  <a:pt x="4013" y="1737"/>
                </a:lnTo>
                <a:cubicBezTo>
                  <a:pt x="4408" y="1616"/>
                  <a:pt x="4621" y="1220"/>
                  <a:pt x="4499" y="825"/>
                </a:cubicBezTo>
                <a:lnTo>
                  <a:pt x="4378" y="491"/>
                </a:lnTo>
                <a:cubicBezTo>
                  <a:pt x="4279" y="196"/>
                  <a:pt x="4002" y="1"/>
                  <a:pt x="369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8"/>
          <p:cNvSpPr/>
          <p:nvPr/>
        </p:nvSpPr>
        <p:spPr>
          <a:xfrm>
            <a:off x="7569774" y="880499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8"/>
          <p:cNvSpPr/>
          <p:nvPr/>
        </p:nvSpPr>
        <p:spPr>
          <a:xfrm>
            <a:off x="3023750" y="4670613"/>
            <a:ext cx="238771" cy="200889"/>
          </a:xfrm>
          <a:custGeom>
            <a:avLst/>
            <a:gdLst/>
            <a:ahLst/>
            <a:cxnLst/>
            <a:rect l="l" t="t" r="r" b="b"/>
            <a:pathLst>
              <a:path w="11339" h="9540" extrusionOk="0">
                <a:moveTo>
                  <a:pt x="3205" y="0"/>
                </a:moveTo>
                <a:cubicBezTo>
                  <a:pt x="2567" y="0"/>
                  <a:pt x="1926" y="218"/>
                  <a:pt x="1399" y="664"/>
                </a:cubicBezTo>
                <a:cubicBezTo>
                  <a:pt x="213" y="1636"/>
                  <a:pt x="1" y="3399"/>
                  <a:pt x="973" y="4615"/>
                </a:cubicBezTo>
                <a:lnTo>
                  <a:pt x="5016" y="9539"/>
                </a:lnTo>
                <a:lnTo>
                  <a:pt x="9970" y="5466"/>
                </a:lnTo>
                <a:cubicBezTo>
                  <a:pt x="11156" y="4463"/>
                  <a:pt x="11338" y="2670"/>
                  <a:pt x="10335" y="1454"/>
                </a:cubicBezTo>
                <a:cubicBezTo>
                  <a:pt x="9769" y="767"/>
                  <a:pt x="8960" y="410"/>
                  <a:pt x="8144" y="410"/>
                </a:cubicBezTo>
                <a:cubicBezTo>
                  <a:pt x="7515" y="410"/>
                  <a:pt x="6882" y="622"/>
                  <a:pt x="6353" y="1059"/>
                </a:cubicBezTo>
                <a:lnTo>
                  <a:pt x="5806" y="1515"/>
                </a:lnTo>
                <a:lnTo>
                  <a:pt x="5350" y="998"/>
                </a:lnTo>
                <a:cubicBezTo>
                  <a:pt x="4793" y="340"/>
                  <a:pt x="4002" y="0"/>
                  <a:pt x="32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8"/>
          <p:cNvSpPr/>
          <p:nvPr/>
        </p:nvSpPr>
        <p:spPr>
          <a:xfrm>
            <a:off x="8293725" y="4543275"/>
            <a:ext cx="225725" cy="201925"/>
          </a:xfrm>
          <a:custGeom>
            <a:avLst/>
            <a:gdLst/>
            <a:ahLst/>
            <a:cxnLst/>
            <a:rect l="l" t="t" r="r" b="b"/>
            <a:pathLst>
              <a:path w="9029" h="8077" extrusionOk="0">
                <a:moveTo>
                  <a:pt x="2638" y="1"/>
                </a:moveTo>
                <a:cubicBezTo>
                  <a:pt x="2346" y="1"/>
                  <a:pt x="2049" y="56"/>
                  <a:pt x="1764" y="174"/>
                </a:cubicBezTo>
                <a:cubicBezTo>
                  <a:pt x="578" y="660"/>
                  <a:pt x="1" y="2028"/>
                  <a:pt x="487" y="3213"/>
                </a:cubicBezTo>
                <a:lnTo>
                  <a:pt x="2463" y="8076"/>
                </a:lnTo>
                <a:lnTo>
                  <a:pt x="7326" y="6101"/>
                </a:lnTo>
                <a:cubicBezTo>
                  <a:pt x="8481" y="5554"/>
                  <a:pt x="9028" y="4247"/>
                  <a:pt x="8542" y="3061"/>
                </a:cubicBezTo>
                <a:cubicBezTo>
                  <a:pt x="8164" y="2163"/>
                  <a:pt x="7290" y="1614"/>
                  <a:pt x="6363" y="1614"/>
                </a:cubicBezTo>
                <a:cubicBezTo>
                  <a:pt x="6097" y="1614"/>
                  <a:pt x="5827" y="1659"/>
                  <a:pt x="5563" y="1754"/>
                </a:cubicBezTo>
                <a:lnTo>
                  <a:pt x="5016" y="1967"/>
                </a:lnTo>
                <a:lnTo>
                  <a:pt x="4803" y="1450"/>
                </a:lnTo>
                <a:cubicBezTo>
                  <a:pt x="4434" y="550"/>
                  <a:pt x="3557" y="1"/>
                  <a:pt x="263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8"/>
          <p:cNvSpPr/>
          <p:nvPr/>
        </p:nvSpPr>
        <p:spPr>
          <a:xfrm>
            <a:off x="99075" y="1532075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8"/>
          <p:cNvSpPr/>
          <p:nvPr/>
        </p:nvSpPr>
        <p:spPr>
          <a:xfrm>
            <a:off x="6207550" y="4504338"/>
            <a:ext cx="321300" cy="279800"/>
          </a:xfrm>
          <a:custGeom>
            <a:avLst/>
            <a:gdLst/>
            <a:ahLst/>
            <a:cxnLst/>
            <a:rect l="l" t="t" r="r" b="b"/>
            <a:pathLst>
              <a:path w="12852" h="11192" extrusionOk="0">
                <a:moveTo>
                  <a:pt x="11247" y="1"/>
                </a:moveTo>
                <a:lnTo>
                  <a:pt x="10244" y="183"/>
                </a:lnTo>
                <a:lnTo>
                  <a:pt x="2706" y="1612"/>
                </a:lnTo>
                <a:lnTo>
                  <a:pt x="1703" y="1794"/>
                </a:lnTo>
                <a:lnTo>
                  <a:pt x="2827" y="7630"/>
                </a:lnTo>
                <a:cubicBezTo>
                  <a:pt x="2667" y="7594"/>
                  <a:pt x="2507" y="7579"/>
                  <a:pt x="2347" y="7579"/>
                </a:cubicBezTo>
                <a:cubicBezTo>
                  <a:pt x="2233" y="7579"/>
                  <a:pt x="2120" y="7587"/>
                  <a:pt x="2007" y="7599"/>
                </a:cubicBezTo>
                <a:cubicBezTo>
                  <a:pt x="426" y="7903"/>
                  <a:pt x="1" y="9970"/>
                  <a:pt x="1338" y="10882"/>
                </a:cubicBezTo>
                <a:cubicBezTo>
                  <a:pt x="1655" y="11096"/>
                  <a:pt x="1999" y="11192"/>
                  <a:pt x="2333" y="11192"/>
                </a:cubicBezTo>
                <a:cubicBezTo>
                  <a:pt x="3378" y="11192"/>
                  <a:pt x="4334" y="10256"/>
                  <a:pt x="4104" y="9058"/>
                </a:cubicBezTo>
                <a:lnTo>
                  <a:pt x="4104" y="8967"/>
                </a:lnTo>
                <a:lnTo>
                  <a:pt x="3253" y="4378"/>
                </a:lnTo>
                <a:lnTo>
                  <a:pt x="10791" y="2979"/>
                </a:lnTo>
                <a:lnTo>
                  <a:pt x="11369" y="6049"/>
                </a:lnTo>
                <a:cubicBezTo>
                  <a:pt x="11200" y="6012"/>
                  <a:pt x="11031" y="5986"/>
                  <a:pt x="10861" y="5986"/>
                </a:cubicBezTo>
                <a:cubicBezTo>
                  <a:pt x="10757" y="5986"/>
                  <a:pt x="10652" y="5996"/>
                  <a:pt x="10548" y="6019"/>
                </a:cubicBezTo>
                <a:cubicBezTo>
                  <a:pt x="8998" y="6323"/>
                  <a:pt x="8542" y="8359"/>
                  <a:pt x="9849" y="9271"/>
                </a:cubicBezTo>
                <a:cubicBezTo>
                  <a:pt x="10173" y="9497"/>
                  <a:pt x="10524" y="9598"/>
                  <a:pt x="10866" y="9598"/>
                </a:cubicBezTo>
                <a:cubicBezTo>
                  <a:pt x="11904" y="9598"/>
                  <a:pt x="12851" y="8667"/>
                  <a:pt x="12645" y="7478"/>
                </a:cubicBezTo>
                <a:lnTo>
                  <a:pt x="12645" y="7447"/>
                </a:lnTo>
                <a:lnTo>
                  <a:pt x="11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8"/>
          <p:cNvSpPr/>
          <p:nvPr/>
        </p:nvSpPr>
        <p:spPr>
          <a:xfrm>
            <a:off x="5655600" y="528675"/>
            <a:ext cx="44100" cy="38275"/>
          </a:xfrm>
          <a:custGeom>
            <a:avLst/>
            <a:gdLst/>
            <a:ahLst/>
            <a:cxnLst/>
            <a:rect l="l" t="t" r="r" b="b"/>
            <a:pathLst>
              <a:path w="1764" h="1531" extrusionOk="0">
                <a:moveTo>
                  <a:pt x="1004" y="0"/>
                </a:moveTo>
                <a:cubicBezTo>
                  <a:pt x="335" y="0"/>
                  <a:pt x="1" y="821"/>
                  <a:pt x="487" y="1307"/>
                </a:cubicBezTo>
                <a:cubicBezTo>
                  <a:pt x="632" y="1462"/>
                  <a:pt x="814" y="1531"/>
                  <a:pt x="995" y="1531"/>
                </a:cubicBezTo>
                <a:cubicBezTo>
                  <a:pt x="1382" y="1531"/>
                  <a:pt x="1764" y="1216"/>
                  <a:pt x="1764" y="760"/>
                </a:cubicBezTo>
                <a:cubicBezTo>
                  <a:pt x="1764" y="335"/>
                  <a:pt x="1429" y="0"/>
                  <a:pt x="100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8"/>
          <p:cNvSpPr/>
          <p:nvPr/>
        </p:nvSpPr>
        <p:spPr>
          <a:xfrm>
            <a:off x="2718800" y="1433200"/>
            <a:ext cx="44100" cy="37700"/>
          </a:xfrm>
          <a:custGeom>
            <a:avLst/>
            <a:gdLst/>
            <a:ahLst/>
            <a:cxnLst/>
            <a:rect l="l" t="t" r="r" b="b"/>
            <a:pathLst>
              <a:path w="1764" h="1508" extrusionOk="0">
                <a:moveTo>
                  <a:pt x="1003" y="0"/>
                </a:moveTo>
                <a:cubicBezTo>
                  <a:pt x="335" y="0"/>
                  <a:pt x="0" y="791"/>
                  <a:pt x="456" y="1277"/>
                </a:cubicBezTo>
                <a:cubicBezTo>
                  <a:pt x="616" y="1437"/>
                  <a:pt x="811" y="1508"/>
                  <a:pt x="1002" y="1508"/>
                </a:cubicBezTo>
                <a:cubicBezTo>
                  <a:pt x="1393" y="1508"/>
                  <a:pt x="1763" y="1210"/>
                  <a:pt x="1763" y="760"/>
                </a:cubicBezTo>
                <a:cubicBezTo>
                  <a:pt x="1763" y="335"/>
                  <a:pt x="1429" y="0"/>
                  <a:pt x="1003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8"/>
          <p:cNvSpPr/>
          <p:nvPr/>
        </p:nvSpPr>
        <p:spPr>
          <a:xfrm>
            <a:off x="1932800" y="235425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8"/>
          <p:cNvSpPr/>
          <p:nvPr/>
        </p:nvSpPr>
        <p:spPr>
          <a:xfrm>
            <a:off x="7145025" y="566950"/>
            <a:ext cx="68425" cy="59225"/>
          </a:xfrm>
          <a:custGeom>
            <a:avLst/>
            <a:gdLst/>
            <a:ahLst/>
            <a:cxnLst/>
            <a:rect l="l" t="t" r="r" b="b"/>
            <a:pathLst>
              <a:path w="2737" h="2369" extrusionOk="0">
                <a:moveTo>
                  <a:pt x="1581" y="1"/>
                </a:moveTo>
                <a:cubicBezTo>
                  <a:pt x="517" y="1"/>
                  <a:pt x="1" y="1277"/>
                  <a:pt x="730" y="2007"/>
                </a:cubicBezTo>
                <a:cubicBezTo>
                  <a:pt x="980" y="2256"/>
                  <a:pt x="1282" y="2368"/>
                  <a:pt x="1575" y="2368"/>
                </a:cubicBezTo>
                <a:cubicBezTo>
                  <a:pt x="2174" y="2368"/>
                  <a:pt x="2736" y="1900"/>
                  <a:pt x="2736" y="1186"/>
                </a:cubicBezTo>
                <a:cubicBezTo>
                  <a:pt x="2736" y="548"/>
                  <a:pt x="2220" y="1"/>
                  <a:pt x="1581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8"/>
          <p:cNvSpPr/>
          <p:nvPr/>
        </p:nvSpPr>
        <p:spPr>
          <a:xfrm>
            <a:off x="717450" y="1395175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8"/>
          <p:cNvSpPr/>
          <p:nvPr/>
        </p:nvSpPr>
        <p:spPr>
          <a:xfrm>
            <a:off x="3083800" y="89175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8"/>
          <p:cNvSpPr/>
          <p:nvPr/>
        </p:nvSpPr>
        <p:spPr>
          <a:xfrm rot="-554260">
            <a:off x="344734" y="9908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8"/>
          <p:cNvSpPr/>
          <p:nvPr/>
        </p:nvSpPr>
        <p:spPr>
          <a:xfrm rot="-554260">
            <a:off x="4652824" y="2118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8"/>
          <p:cNvSpPr/>
          <p:nvPr/>
        </p:nvSpPr>
        <p:spPr>
          <a:xfrm>
            <a:off x="646213" y="2601725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8"/>
          <p:cNvSpPr/>
          <p:nvPr/>
        </p:nvSpPr>
        <p:spPr>
          <a:xfrm>
            <a:off x="6581275" y="4473300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8"/>
          <p:cNvSpPr/>
          <p:nvPr/>
        </p:nvSpPr>
        <p:spPr>
          <a:xfrm>
            <a:off x="5622900" y="47906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8"/>
          <p:cNvSpPr/>
          <p:nvPr/>
        </p:nvSpPr>
        <p:spPr>
          <a:xfrm>
            <a:off x="7775627" y="4751518"/>
            <a:ext cx="43077" cy="39072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8"/>
          <p:cNvSpPr/>
          <p:nvPr/>
        </p:nvSpPr>
        <p:spPr>
          <a:xfrm rot="-554260">
            <a:off x="5145609" y="46953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8"/>
          <p:cNvSpPr/>
          <p:nvPr/>
        </p:nvSpPr>
        <p:spPr>
          <a:xfrm rot="-554260">
            <a:off x="6701937" y="475988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8"/>
          <p:cNvSpPr/>
          <p:nvPr/>
        </p:nvSpPr>
        <p:spPr>
          <a:xfrm>
            <a:off x="3262425" y="47415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8"/>
          <p:cNvSpPr/>
          <p:nvPr/>
        </p:nvSpPr>
        <p:spPr>
          <a:xfrm rot="-554260">
            <a:off x="2774059" y="44164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8"/>
          <p:cNvSpPr/>
          <p:nvPr/>
        </p:nvSpPr>
        <p:spPr>
          <a:xfrm>
            <a:off x="8450500" y="36103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8"/>
          <p:cNvSpPr/>
          <p:nvPr/>
        </p:nvSpPr>
        <p:spPr>
          <a:xfrm rot="-554260">
            <a:off x="8670259" y="21547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8"/>
          <p:cNvSpPr/>
          <p:nvPr/>
        </p:nvSpPr>
        <p:spPr>
          <a:xfrm>
            <a:off x="1100100" y="32912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8"/>
          <p:cNvSpPr/>
          <p:nvPr/>
        </p:nvSpPr>
        <p:spPr>
          <a:xfrm rot="-554260">
            <a:off x="844509" y="27664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8"/>
          <p:cNvSpPr txBox="1">
            <a:spLocks noGrp="1"/>
          </p:cNvSpPr>
          <p:nvPr>
            <p:ph type="ctrTitle" idx="2"/>
          </p:nvPr>
        </p:nvSpPr>
        <p:spPr>
          <a:xfrm>
            <a:off x="875425" y="3469177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ctrTitle" idx="3"/>
          </p:nvPr>
        </p:nvSpPr>
        <p:spPr>
          <a:xfrm>
            <a:off x="3658325" y="3469177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ctrTitle" idx="4"/>
          </p:nvPr>
        </p:nvSpPr>
        <p:spPr>
          <a:xfrm>
            <a:off x="6441225" y="3469177"/>
            <a:ext cx="1828200" cy="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18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6838275" y="1585050"/>
            <a:ext cx="10341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0" name="Google Shape;510;p18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054950" y="1585050"/>
            <a:ext cx="10341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1" name="Google Shape;511;p18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1271625" y="1585050"/>
            <a:ext cx="10341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2" name="Google Shape;512;p18"/>
          <p:cNvSpPr txBox="1">
            <a:spLocks noGrp="1"/>
          </p:cNvSpPr>
          <p:nvPr>
            <p:ph type="subTitle" idx="1"/>
          </p:nvPr>
        </p:nvSpPr>
        <p:spPr>
          <a:xfrm>
            <a:off x="1035775" y="3809680"/>
            <a:ext cx="15075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8"/>
          <p:cNvSpPr txBox="1">
            <a:spLocks noGrp="1"/>
          </p:cNvSpPr>
          <p:nvPr>
            <p:ph type="subTitle" idx="8"/>
          </p:nvPr>
        </p:nvSpPr>
        <p:spPr>
          <a:xfrm>
            <a:off x="3818675" y="3809680"/>
            <a:ext cx="15075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8"/>
          <p:cNvSpPr txBox="1">
            <a:spLocks noGrp="1"/>
          </p:cNvSpPr>
          <p:nvPr>
            <p:ph type="subTitle" idx="9"/>
          </p:nvPr>
        </p:nvSpPr>
        <p:spPr>
          <a:xfrm>
            <a:off x="6601575" y="3809680"/>
            <a:ext cx="1507500" cy="7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0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4"/>
          <p:cNvSpPr/>
          <p:nvPr/>
        </p:nvSpPr>
        <p:spPr>
          <a:xfrm rot="10800000">
            <a:off x="-712325" y="-642762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4"/>
          <p:cNvSpPr/>
          <p:nvPr/>
        </p:nvSpPr>
        <p:spPr>
          <a:xfrm>
            <a:off x="7241225" y="3154775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4"/>
          <p:cNvSpPr/>
          <p:nvPr/>
        </p:nvSpPr>
        <p:spPr>
          <a:xfrm>
            <a:off x="4689425" y="227025"/>
            <a:ext cx="64016" cy="64016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8" y="0"/>
                </a:moveTo>
                <a:cubicBezTo>
                  <a:pt x="1612" y="0"/>
                  <a:pt x="1" y="1611"/>
                  <a:pt x="1" y="3617"/>
                </a:cubicBezTo>
                <a:cubicBezTo>
                  <a:pt x="1" y="5593"/>
                  <a:pt x="1612" y="7204"/>
                  <a:pt x="3618" y="7204"/>
                </a:cubicBezTo>
                <a:cubicBezTo>
                  <a:pt x="5594" y="7204"/>
                  <a:pt x="7204" y="5593"/>
                  <a:pt x="7204" y="3617"/>
                </a:cubicBezTo>
                <a:cubicBezTo>
                  <a:pt x="7204" y="1611"/>
                  <a:pt x="5594" y="0"/>
                  <a:pt x="3618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4"/>
          <p:cNvSpPr/>
          <p:nvPr/>
        </p:nvSpPr>
        <p:spPr>
          <a:xfrm>
            <a:off x="8389275" y="2717500"/>
            <a:ext cx="94521" cy="80978"/>
          </a:xfrm>
          <a:custGeom>
            <a:avLst/>
            <a:gdLst/>
            <a:ahLst/>
            <a:cxnLst/>
            <a:rect l="l" t="t" r="r" b="b"/>
            <a:pathLst>
              <a:path w="5077" h="4349" extrusionOk="0">
                <a:moveTo>
                  <a:pt x="2919" y="0"/>
                </a:moveTo>
                <a:cubicBezTo>
                  <a:pt x="973" y="0"/>
                  <a:pt x="1" y="2341"/>
                  <a:pt x="1369" y="3709"/>
                </a:cubicBezTo>
                <a:cubicBezTo>
                  <a:pt x="1811" y="4151"/>
                  <a:pt x="2355" y="4349"/>
                  <a:pt x="2889" y="4349"/>
                </a:cubicBezTo>
                <a:cubicBezTo>
                  <a:pt x="4006" y="4349"/>
                  <a:pt x="5077" y="3484"/>
                  <a:pt x="5077" y="2189"/>
                </a:cubicBezTo>
                <a:cubicBezTo>
                  <a:pt x="5077" y="973"/>
                  <a:pt x="4104" y="0"/>
                  <a:pt x="2919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4"/>
          <p:cNvSpPr/>
          <p:nvPr/>
        </p:nvSpPr>
        <p:spPr>
          <a:xfrm>
            <a:off x="8364325" y="899800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24"/>
          <p:cNvSpPr/>
          <p:nvPr/>
        </p:nvSpPr>
        <p:spPr>
          <a:xfrm>
            <a:off x="6072588" y="186575"/>
            <a:ext cx="115525" cy="253025"/>
          </a:xfrm>
          <a:custGeom>
            <a:avLst/>
            <a:gdLst/>
            <a:ahLst/>
            <a:cxnLst/>
            <a:rect l="l" t="t" r="r" b="b"/>
            <a:pathLst>
              <a:path w="4621" h="10121" extrusionOk="0">
                <a:moveTo>
                  <a:pt x="3691" y="1"/>
                </a:moveTo>
                <a:cubicBezTo>
                  <a:pt x="3617" y="1"/>
                  <a:pt x="3541" y="12"/>
                  <a:pt x="3466" y="35"/>
                </a:cubicBezTo>
                <a:lnTo>
                  <a:pt x="1034" y="825"/>
                </a:lnTo>
                <a:cubicBezTo>
                  <a:pt x="669" y="947"/>
                  <a:pt x="487" y="1312"/>
                  <a:pt x="608" y="1676"/>
                </a:cubicBezTo>
                <a:lnTo>
                  <a:pt x="2219" y="6631"/>
                </a:lnTo>
                <a:cubicBezTo>
                  <a:pt x="2143" y="6623"/>
                  <a:pt x="2069" y="6619"/>
                  <a:pt x="1997" y="6619"/>
                </a:cubicBezTo>
                <a:cubicBezTo>
                  <a:pt x="1779" y="6619"/>
                  <a:pt x="1574" y="6654"/>
                  <a:pt x="1368" y="6722"/>
                </a:cubicBezTo>
                <a:cubicBezTo>
                  <a:pt x="487" y="7056"/>
                  <a:pt x="1" y="8029"/>
                  <a:pt x="274" y="8941"/>
                </a:cubicBezTo>
                <a:cubicBezTo>
                  <a:pt x="576" y="9766"/>
                  <a:pt x="1235" y="10121"/>
                  <a:pt x="1896" y="10121"/>
                </a:cubicBezTo>
                <a:cubicBezTo>
                  <a:pt x="2965" y="10121"/>
                  <a:pt x="4042" y="9198"/>
                  <a:pt x="3648" y="7847"/>
                </a:cubicBezTo>
                <a:lnTo>
                  <a:pt x="3618" y="7786"/>
                </a:lnTo>
                <a:lnTo>
                  <a:pt x="1915" y="2436"/>
                </a:lnTo>
                <a:lnTo>
                  <a:pt x="4013" y="1737"/>
                </a:lnTo>
                <a:cubicBezTo>
                  <a:pt x="4408" y="1616"/>
                  <a:pt x="4621" y="1220"/>
                  <a:pt x="4499" y="825"/>
                </a:cubicBezTo>
                <a:lnTo>
                  <a:pt x="4378" y="491"/>
                </a:lnTo>
                <a:cubicBezTo>
                  <a:pt x="4279" y="196"/>
                  <a:pt x="4002" y="1"/>
                  <a:pt x="36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4"/>
          <p:cNvSpPr/>
          <p:nvPr/>
        </p:nvSpPr>
        <p:spPr>
          <a:xfrm>
            <a:off x="236749" y="1926174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4"/>
          <p:cNvSpPr/>
          <p:nvPr/>
        </p:nvSpPr>
        <p:spPr>
          <a:xfrm>
            <a:off x="739150" y="4141463"/>
            <a:ext cx="238771" cy="200889"/>
          </a:xfrm>
          <a:custGeom>
            <a:avLst/>
            <a:gdLst/>
            <a:ahLst/>
            <a:cxnLst/>
            <a:rect l="l" t="t" r="r" b="b"/>
            <a:pathLst>
              <a:path w="11339" h="9540" extrusionOk="0">
                <a:moveTo>
                  <a:pt x="3205" y="0"/>
                </a:moveTo>
                <a:cubicBezTo>
                  <a:pt x="2567" y="0"/>
                  <a:pt x="1926" y="218"/>
                  <a:pt x="1399" y="664"/>
                </a:cubicBezTo>
                <a:cubicBezTo>
                  <a:pt x="213" y="1636"/>
                  <a:pt x="1" y="3399"/>
                  <a:pt x="973" y="4615"/>
                </a:cubicBezTo>
                <a:lnTo>
                  <a:pt x="5016" y="9539"/>
                </a:lnTo>
                <a:lnTo>
                  <a:pt x="9970" y="5466"/>
                </a:lnTo>
                <a:cubicBezTo>
                  <a:pt x="11156" y="4463"/>
                  <a:pt x="11338" y="2670"/>
                  <a:pt x="10335" y="1454"/>
                </a:cubicBezTo>
                <a:cubicBezTo>
                  <a:pt x="9769" y="767"/>
                  <a:pt x="8960" y="410"/>
                  <a:pt x="8144" y="410"/>
                </a:cubicBezTo>
                <a:cubicBezTo>
                  <a:pt x="7515" y="410"/>
                  <a:pt x="6882" y="622"/>
                  <a:pt x="6353" y="1059"/>
                </a:cubicBezTo>
                <a:lnTo>
                  <a:pt x="5806" y="1515"/>
                </a:lnTo>
                <a:lnTo>
                  <a:pt x="5350" y="998"/>
                </a:lnTo>
                <a:cubicBezTo>
                  <a:pt x="4793" y="340"/>
                  <a:pt x="4002" y="0"/>
                  <a:pt x="32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4"/>
          <p:cNvSpPr/>
          <p:nvPr/>
        </p:nvSpPr>
        <p:spPr>
          <a:xfrm>
            <a:off x="8316763" y="3993325"/>
            <a:ext cx="225725" cy="201925"/>
          </a:xfrm>
          <a:custGeom>
            <a:avLst/>
            <a:gdLst/>
            <a:ahLst/>
            <a:cxnLst/>
            <a:rect l="l" t="t" r="r" b="b"/>
            <a:pathLst>
              <a:path w="9029" h="8077" extrusionOk="0">
                <a:moveTo>
                  <a:pt x="2638" y="1"/>
                </a:moveTo>
                <a:cubicBezTo>
                  <a:pt x="2346" y="1"/>
                  <a:pt x="2049" y="56"/>
                  <a:pt x="1764" y="174"/>
                </a:cubicBezTo>
                <a:cubicBezTo>
                  <a:pt x="578" y="660"/>
                  <a:pt x="1" y="2028"/>
                  <a:pt x="487" y="3213"/>
                </a:cubicBezTo>
                <a:lnTo>
                  <a:pt x="2463" y="8076"/>
                </a:lnTo>
                <a:lnTo>
                  <a:pt x="7326" y="6101"/>
                </a:lnTo>
                <a:cubicBezTo>
                  <a:pt x="8481" y="5554"/>
                  <a:pt x="9028" y="4247"/>
                  <a:pt x="8542" y="3061"/>
                </a:cubicBezTo>
                <a:cubicBezTo>
                  <a:pt x="8164" y="2163"/>
                  <a:pt x="7290" y="1614"/>
                  <a:pt x="6363" y="1614"/>
                </a:cubicBezTo>
                <a:cubicBezTo>
                  <a:pt x="6097" y="1614"/>
                  <a:pt x="5827" y="1659"/>
                  <a:pt x="5563" y="1754"/>
                </a:cubicBezTo>
                <a:lnTo>
                  <a:pt x="5016" y="1967"/>
                </a:lnTo>
                <a:lnTo>
                  <a:pt x="4803" y="1450"/>
                </a:lnTo>
                <a:cubicBezTo>
                  <a:pt x="4434" y="550"/>
                  <a:pt x="3557" y="1"/>
                  <a:pt x="26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4"/>
          <p:cNvSpPr/>
          <p:nvPr/>
        </p:nvSpPr>
        <p:spPr>
          <a:xfrm>
            <a:off x="3262425" y="64850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4"/>
          <p:cNvSpPr/>
          <p:nvPr/>
        </p:nvSpPr>
        <p:spPr>
          <a:xfrm>
            <a:off x="2580188" y="4751525"/>
            <a:ext cx="321300" cy="279800"/>
          </a:xfrm>
          <a:custGeom>
            <a:avLst/>
            <a:gdLst/>
            <a:ahLst/>
            <a:cxnLst/>
            <a:rect l="l" t="t" r="r" b="b"/>
            <a:pathLst>
              <a:path w="12852" h="11192" extrusionOk="0">
                <a:moveTo>
                  <a:pt x="11247" y="1"/>
                </a:moveTo>
                <a:lnTo>
                  <a:pt x="10244" y="183"/>
                </a:lnTo>
                <a:lnTo>
                  <a:pt x="2706" y="1612"/>
                </a:lnTo>
                <a:lnTo>
                  <a:pt x="1703" y="1794"/>
                </a:lnTo>
                <a:lnTo>
                  <a:pt x="2827" y="7630"/>
                </a:lnTo>
                <a:cubicBezTo>
                  <a:pt x="2667" y="7594"/>
                  <a:pt x="2507" y="7579"/>
                  <a:pt x="2347" y="7579"/>
                </a:cubicBezTo>
                <a:cubicBezTo>
                  <a:pt x="2233" y="7579"/>
                  <a:pt x="2120" y="7587"/>
                  <a:pt x="2007" y="7599"/>
                </a:cubicBezTo>
                <a:cubicBezTo>
                  <a:pt x="426" y="7903"/>
                  <a:pt x="1" y="9970"/>
                  <a:pt x="1338" y="10882"/>
                </a:cubicBezTo>
                <a:cubicBezTo>
                  <a:pt x="1655" y="11096"/>
                  <a:pt x="1999" y="11192"/>
                  <a:pt x="2333" y="11192"/>
                </a:cubicBezTo>
                <a:cubicBezTo>
                  <a:pt x="3378" y="11192"/>
                  <a:pt x="4334" y="10256"/>
                  <a:pt x="4104" y="9058"/>
                </a:cubicBezTo>
                <a:lnTo>
                  <a:pt x="4104" y="8967"/>
                </a:lnTo>
                <a:lnTo>
                  <a:pt x="3253" y="4378"/>
                </a:lnTo>
                <a:lnTo>
                  <a:pt x="10791" y="2979"/>
                </a:lnTo>
                <a:lnTo>
                  <a:pt x="11369" y="6049"/>
                </a:lnTo>
                <a:cubicBezTo>
                  <a:pt x="11200" y="6012"/>
                  <a:pt x="11031" y="5986"/>
                  <a:pt x="10861" y="5986"/>
                </a:cubicBezTo>
                <a:cubicBezTo>
                  <a:pt x="10757" y="5986"/>
                  <a:pt x="10652" y="5996"/>
                  <a:pt x="10548" y="6019"/>
                </a:cubicBezTo>
                <a:cubicBezTo>
                  <a:pt x="8998" y="6323"/>
                  <a:pt x="8542" y="8359"/>
                  <a:pt x="9849" y="9271"/>
                </a:cubicBezTo>
                <a:cubicBezTo>
                  <a:pt x="10173" y="9497"/>
                  <a:pt x="10524" y="9598"/>
                  <a:pt x="10866" y="9598"/>
                </a:cubicBezTo>
                <a:cubicBezTo>
                  <a:pt x="11904" y="9598"/>
                  <a:pt x="12851" y="8667"/>
                  <a:pt x="12645" y="7478"/>
                </a:cubicBezTo>
                <a:lnTo>
                  <a:pt x="12645" y="7447"/>
                </a:lnTo>
                <a:lnTo>
                  <a:pt x="1124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24"/>
          <p:cNvSpPr/>
          <p:nvPr/>
        </p:nvSpPr>
        <p:spPr>
          <a:xfrm>
            <a:off x="5274600" y="71475"/>
            <a:ext cx="44100" cy="38275"/>
          </a:xfrm>
          <a:custGeom>
            <a:avLst/>
            <a:gdLst/>
            <a:ahLst/>
            <a:cxnLst/>
            <a:rect l="l" t="t" r="r" b="b"/>
            <a:pathLst>
              <a:path w="1764" h="1531" extrusionOk="0">
                <a:moveTo>
                  <a:pt x="1004" y="0"/>
                </a:moveTo>
                <a:cubicBezTo>
                  <a:pt x="335" y="0"/>
                  <a:pt x="1" y="821"/>
                  <a:pt x="487" y="1307"/>
                </a:cubicBezTo>
                <a:cubicBezTo>
                  <a:pt x="632" y="1462"/>
                  <a:pt x="814" y="1531"/>
                  <a:pt x="995" y="1531"/>
                </a:cubicBezTo>
                <a:cubicBezTo>
                  <a:pt x="1382" y="1531"/>
                  <a:pt x="1764" y="1216"/>
                  <a:pt x="1764" y="760"/>
                </a:cubicBezTo>
                <a:cubicBezTo>
                  <a:pt x="1764" y="335"/>
                  <a:pt x="1429" y="0"/>
                  <a:pt x="100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24"/>
          <p:cNvSpPr/>
          <p:nvPr/>
        </p:nvSpPr>
        <p:spPr>
          <a:xfrm>
            <a:off x="2718800" y="1433200"/>
            <a:ext cx="44100" cy="37700"/>
          </a:xfrm>
          <a:custGeom>
            <a:avLst/>
            <a:gdLst/>
            <a:ahLst/>
            <a:cxnLst/>
            <a:rect l="l" t="t" r="r" b="b"/>
            <a:pathLst>
              <a:path w="1764" h="1508" extrusionOk="0">
                <a:moveTo>
                  <a:pt x="1003" y="0"/>
                </a:moveTo>
                <a:cubicBezTo>
                  <a:pt x="335" y="0"/>
                  <a:pt x="0" y="791"/>
                  <a:pt x="456" y="1277"/>
                </a:cubicBezTo>
                <a:cubicBezTo>
                  <a:pt x="616" y="1437"/>
                  <a:pt x="811" y="1508"/>
                  <a:pt x="1002" y="1508"/>
                </a:cubicBezTo>
                <a:cubicBezTo>
                  <a:pt x="1393" y="1508"/>
                  <a:pt x="1763" y="1210"/>
                  <a:pt x="1763" y="760"/>
                </a:cubicBezTo>
                <a:cubicBezTo>
                  <a:pt x="1763" y="335"/>
                  <a:pt x="1429" y="0"/>
                  <a:pt x="1003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24"/>
          <p:cNvSpPr/>
          <p:nvPr/>
        </p:nvSpPr>
        <p:spPr>
          <a:xfrm>
            <a:off x="2161400" y="235425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4"/>
          <p:cNvSpPr/>
          <p:nvPr/>
        </p:nvSpPr>
        <p:spPr>
          <a:xfrm>
            <a:off x="7145025" y="566950"/>
            <a:ext cx="68425" cy="59225"/>
          </a:xfrm>
          <a:custGeom>
            <a:avLst/>
            <a:gdLst/>
            <a:ahLst/>
            <a:cxnLst/>
            <a:rect l="l" t="t" r="r" b="b"/>
            <a:pathLst>
              <a:path w="2737" h="2369" extrusionOk="0">
                <a:moveTo>
                  <a:pt x="1581" y="1"/>
                </a:moveTo>
                <a:cubicBezTo>
                  <a:pt x="517" y="1"/>
                  <a:pt x="1" y="1277"/>
                  <a:pt x="730" y="2007"/>
                </a:cubicBezTo>
                <a:cubicBezTo>
                  <a:pt x="980" y="2256"/>
                  <a:pt x="1282" y="2368"/>
                  <a:pt x="1575" y="2368"/>
                </a:cubicBezTo>
                <a:cubicBezTo>
                  <a:pt x="2174" y="2368"/>
                  <a:pt x="2736" y="1900"/>
                  <a:pt x="2736" y="1186"/>
                </a:cubicBezTo>
                <a:cubicBezTo>
                  <a:pt x="2736" y="548"/>
                  <a:pt x="2220" y="1"/>
                  <a:pt x="1581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4"/>
          <p:cNvSpPr/>
          <p:nvPr/>
        </p:nvSpPr>
        <p:spPr>
          <a:xfrm>
            <a:off x="670188" y="1540025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4"/>
          <p:cNvSpPr/>
          <p:nvPr/>
        </p:nvSpPr>
        <p:spPr>
          <a:xfrm>
            <a:off x="3083800" y="317775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4"/>
          <p:cNvSpPr/>
          <p:nvPr/>
        </p:nvSpPr>
        <p:spPr>
          <a:xfrm rot="-554260">
            <a:off x="1520609" y="1551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4"/>
          <p:cNvSpPr/>
          <p:nvPr/>
        </p:nvSpPr>
        <p:spPr>
          <a:xfrm rot="-554260">
            <a:off x="2858199" y="144788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4"/>
          <p:cNvSpPr/>
          <p:nvPr/>
        </p:nvSpPr>
        <p:spPr>
          <a:xfrm>
            <a:off x="236750" y="2737313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24"/>
          <p:cNvSpPr/>
          <p:nvPr/>
        </p:nvSpPr>
        <p:spPr>
          <a:xfrm>
            <a:off x="6581275" y="4473300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4"/>
          <p:cNvSpPr/>
          <p:nvPr/>
        </p:nvSpPr>
        <p:spPr>
          <a:xfrm>
            <a:off x="5622900" y="47906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4"/>
          <p:cNvSpPr/>
          <p:nvPr/>
        </p:nvSpPr>
        <p:spPr>
          <a:xfrm>
            <a:off x="7775627" y="4751518"/>
            <a:ext cx="43077" cy="39072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4"/>
          <p:cNvSpPr/>
          <p:nvPr/>
        </p:nvSpPr>
        <p:spPr>
          <a:xfrm rot="-554260">
            <a:off x="3967859" y="46953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24"/>
          <p:cNvSpPr/>
          <p:nvPr/>
        </p:nvSpPr>
        <p:spPr>
          <a:xfrm rot="-554260">
            <a:off x="6451462" y="47216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4"/>
          <p:cNvSpPr/>
          <p:nvPr/>
        </p:nvSpPr>
        <p:spPr>
          <a:xfrm>
            <a:off x="3262425" y="47415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4"/>
          <p:cNvSpPr/>
          <p:nvPr/>
        </p:nvSpPr>
        <p:spPr>
          <a:xfrm rot="-554260">
            <a:off x="306996" y="3621532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4"/>
          <p:cNvSpPr/>
          <p:nvPr/>
        </p:nvSpPr>
        <p:spPr>
          <a:xfrm>
            <a:off x="8450500" y="36103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4"/>
          <p:cNvSpPr/>
          <p:nvPr/>
        </p:nvSpPr>
        <p:spPr>
          <a:xfrm rot="-554260">
            <a:off x="8670259" y="21547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4"/>
          <p:cNvSpPr/>
          <p:nvPr/>
        </p:nvSpPr>
        <p:spPr>
          <a:xfrm>
            <a:off x="1100100" y="32912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4"/>
          <p:cNvSpPr/>
          <p:nvPr/>
        </p:nvSpPr>
        <p:spPr>
          <a:xfrm rot="-554260">
            <a:off x="844509" y="27664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4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9"/>
          <p:cNvSpPr/>
          <p:nvPr/>
        </p:nvSpPr>
        <p:spPr>
          <a:xfrm rot="10800000">
            <a:off x="-331325" y="-261762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9"/>
          <p:cNvSpPr/>
          <p:nvPr/>
        </p:nvSpPr>
        <p:spPr>
          <a:xfrm>
            <a:off x="6936425" y="3002375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9"/>
          <p:cNvSpPr/>
          <p:nvPr/>
        </p:nvSpPr>
        <p:spPr>
          <a:xfrm>
            <a:off x="5221490" y="684225"/>
            <a:ext cx="64016" cy="64016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8" y="0"/>
                </a:moveTo>
                <a:cubicBezTo>
                  <a:pt x="1612" y="0"/>
                  <a:pt x="1" y="1611"/>
                  <a:pt x="1" y="3617"/>
                </a:cubicBezTo>
                <a:cubicBezTo>
                  <a:pt x="1" y="5593"/>
                  <a:pt x="1612" y="7204"/>
                  <a:pt x="3618" y="7204"/>
                </a:cubicBezTo>
                <a:cubicBezTo>
                  <a:pt x="5594" y="7204"/>
                  <a:pt x="7204" y="5593"/>
                  <a:pt x="7204" y="3617"/>
                </a:cubicBezTo>
                <a:cubicBezTo>
                  <a:pt x="7204" y="1611"/>
                  <a:pt x="5594" y="0"/>
                  <a:pt x="3618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29"/>
          <p:cNvSpPr/>
          <p:nvPr/>
        </p:nvSpPr>
        <p:spPr>
          <a:xfrm>
            <a:off x="8816015" y="1585800"/>
            <a:ext cx="94521" cy="80978"/>
          </a:xfrm>
          <a:custGeom>
            <a:avLst/>
            <a:gdLst/>
            <a:ahLst/>
            <a:cxnLst/>
            <a:rect l="l" t="t" r="r" b="b"/>
            <a:pathLst>
              <a:path w="5077" h="4349" extrusionOk="0">
                <a:moveTo>
                  <a:pt x="2919" y="0"/>
                </a:moveTo>
                <a:cubicBezTo>
                  <a:pt x="973" y="0"/>
                  <a:pt x="1" y="2341"/>
                  <a:pt x="1369" y="3709"/>
                </a:cubicBezTo>
                <a:cubicBezTo>
                  <a:pt x="1811" y="4151"/>
                  <a:pt x="2355" y="4349"/>
                  <a:pt x="2889" y="4349"/>
                </a:cubicBezTo>
                <a:cubicBezTo>
                  <a:pt x="4006" y="4349"/>
                  <a:pt x="5077" y="3484"/>
                  <a:pt x="5077" y="2189"/>
                </a:cubicBezTo>
                <a:cubicBezTo>
                  <a:pt x="5077" y="973"/>
                  <a:pt x="4104" y="0"/>
                  <a:pt x="2919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29"/>
          <p:cNvSpPr/>
          <p:nvPr/>
        </p:nvSpPr>
        <p:spPr>
          <a:xfrm>
            <a:off x="4712253" y="4123800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29"/>
          <p:cNvSpPr/>
          <p:nvPr/>
        </p:nvSpPr>
        <p:spPr>
          <a:xfrm>
            <a:off x="6130215" y="275650"/>
            <a:ext cx="115525" cy="253025"/>
          </a:xfrm>
          <a:custGeom>
            <a:avLst/>
            <a:gdLst/>
            <a:ahLst/>
            <a:cxnLst/>
            <a:rect l="l" t="t" r="r" b="b"/>
            <a:pathLst>
              <a:path w="4621" h="10121" extrusionOk="0">
                <a:moveTo>
                  <a:pt x="3691" y="1"/>
                </a:moveTo>
                <a:cubicBezTo>
                  <a:pt x="3617" y="1"/>
                  <a:pt x="3541" y="12"/>
                  <a:pt x="3466" y="35"/>
                </a:cubicBezTo>
                <a:lnTo>
                  <a:pt x="1034" y="825"/>
                </a:lnTo>
                <a:cubicBezTo>
                  <a:pt x="669" y="947"/>
                  <a:pt x="487" y="1312"/>
                  <a:pt x="608" y="1676"/>
                </a:cubicBezTo>
                <a:lnTo>
                  <a:pt x="2219" y="6631"/>
                </a:lnTo>
                <a:cubicBezTo>
                  <a:pt x="2143" y="6623"/>
                  <a:pt x="2069" y="6619"/>
                  <a:pt x="1997" y="6619"/>
                </a:cubicBezTo>
                <a:cubicBezTo>
                  <a:pt x="1779" y="6619"/>
                  <a:pt x="1574" y="6654"/>
                  <a:pt x="1368" y="6722"/>
                </a:cubicBezTo>
                <a:cubicBezTo>
                  <a:pt x="487" y="7056"/>
                  <a:pt x="1" y="8029"/>
                  <a:pt x="274" y="8941"/>
                </a:cubicBezTo>
                <a:cubicBezTo>
                  <a:pt x="576" y="9766"/>
                  <a:pt x="1235" y="10121"/>
                  <a:pt x="1896" y="10121"/>
                </a:cubicBezTo>
                <a:cubicBezTo>
                  <a:pt x="2965" y="10121"/>
                  <a:pt x="4042" y="9198"/>
                  <a:pt x="3648" y="7847"/>
                </a:cubicBezTo>
                <a:lnTo>
                  <a:pt x="3618" y="7786"/>
                </a:lnTo>
                <a:lnTo>
                  <a:pt x="1915" y="2436"/>
                </a:lnTo>
                <a:lnTo>
                  <a:pt x="4013" y="1737"/>
                </a:lnTo>
                <a:cubicBezTo>
                  <a:pt x="4408" y="1616"/>
                  <a:pt x="4621" y="1220"/>
                  <a:pt x="4499" y="825"/>
                </a:cubicBezTo>
                <a:lnTo>
                  <a:pt x="4378" y="491"/>
                </a:lnTo>
                <a:cubicBezTo>
                  <a:pt x="4279" y="196"/>
                  <a:pt x="4002" y="1"/>
                  <a:pt x="36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29"/>
          <p:cNvSpPr/>
          <p:nvPr/>
        </p:nvSpPr>
        <p:spPr>
          <a:xfrm>
            <a:off x="1020914" y="1939474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9"/>
          <p:cNvSpPr/>
          <p:nvPr/>
        </p:nvSpPr>
        <p:spPr>
          <a:xfrm>
            <a:off x="8334015" y="2676250"/>
            <a:ext cx="238771" cy="200889"/>
          </a:xfrm>
          <a:custGeom>
            <a:avLst/>
            <a:gdLst/>
            <a:ahLst/>
            <a:cxnLst/>
            <a:rect l="l" t="t" r="r" b="b"/>
            <a:pathLst>
              <a:path w="11339" h="9540" extrusionOk="0">
                <a:moveTo>
                  <a:pt x="3205" y="0"/>
                </a:moveTo>
                <a:cubicBezTo>
                  <a:pt x="2567" y="0"/>
                  <a:pt x="1926" y="218"/>
                  <a:pt x="1399" y="664"/>
                </a:cubicBezTo>
                <a:cubicBezTo>
                  <a:pt x="213" y="1636"/>
                  <a:pt x="1" y="3399"/>
                  <a:pt x="973" y="4615"/>
                </a:cubicBezTo>
                <a:lnTo>
                  <a:pt x="5016" y="9539"/>
                </a:lnTo>
                <a:lnTo>
                  <a:pt x="9970" y="5466"/>
                </a:lnTo>
                <a:cubicBezTo>
                  <a:pt x="11156" y="4463"/>
                  <a:pt x="11338" y="2670"/>
                  <a:pt x="10335" y="1454"/>
                </a:cubicBezTo>
                <a:cubicBezTo>
                  <a:pt x="9769" y="767"/>
                  <a:pt x="8960" y="410"/>
                  <a:pt x="8144" y="410"/>
                </a:cubicBezTo>
                <a:cubicBezTo>
                  <a:pt x="7515" y="410"/>
                  <a:pt x="6882" y="622"/>
                  <a:pt x="6353" y="1059"/>
                </a:cubicBezTo>
                <a:lnTo>
                  <a:pt x="5806" y="1515"/>
                </a:lnTo>
                <a:lnTo>
                  <a:pt x="5350" y="998"/>
                </a:lnTo>
                <a:cubicBezTo>
                  <a:pt x="4793" y="340"/>
                  <a:pt x="4002" y="0"/>
                  <a:pt x="32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9"/>
          <p:cNvSpPr/>
          <p:nvPr/>
        </p:nvSpPr>
        <p:spPr>
          <a:xfrm>
            <a:off x="2913965" y="4268900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29"/>
          <p:cNvSpPr/>
          <p:nvPr/>
        </p:nvSpPr>
        <p:spPr>
          <a:xfrm>
            <a:off x="7974765" y="979975"/>
            <a:ext cx="321300" cy="279800"/>
          </a:xfrm>
          <a:custGeom>
            <a:avLst/>
            <a:gdLst/>
            <a:ahLst/>
            <a:cxnLst/>
            <a:rect l="l" t="t" r="r" b="b"/>
            <a:pathLst>
              <a:path w="12852" h="11192" extrusionOk="0">
                <a:moveTo>
                  <a:pt x="11247" y="1"/>
                </a:moveTo>
                <a:lnTo>
                  <a:pt x="10244" y="183"/>
                </a:lnTo>
                <a:lnTo>
                  <a:pt x="2706" y="1612"/>
                </a:lnTo>
                <a:lnTo>
                  <a:pt x="1703" y="1794"/>
                </a:lnTo>
                <a:lnTo>
                  <a:pt x="2827" y="7630"/>
                </a:lnTo>
                <a:cubicBezTo>
                  <a:pt x="2667" y="7594"/>
                  <a:pt x="2507" y="7579"/>
                  <a:pt x="2347" y="7579"/>
                </a:cubicBezTo>
                <a:cubicBezTo>
                  <a:pt x="2233" y="7579"/>
                  <a:pt x="2120" y="7587"/>
                  <a:pt x="2007" y="7599"/>
                </a:cubicBezTo>
                <a:cubicBezTo>
                  <a:pt x="426" y="7903"/>
                  <a:pt x="1" y="9970"/>
                  <a:pt x="1338" y="10882"/>
                </a:cubicBezTo>
                <a:cubicBezTo>
                  <a:pt x="1655" y="11096"/>
                  <a:pt x="1999" y="11192"/>
                  <a:pt x="2333" y="11192"/>
                </a:cubicBezTo>
                <a:cubicBezTo>
                  <a:pt x="3378" y="11192"/>
                  <a:pt x="4334" y="10256"/>
                  <a:pt x="4104" y="9058"/>
                </a:cubicBezTo>
                <a:lnTo>
                  <a:pt x="4104" y="8967"/>
                </a:lnTo>
                <a:lnTo>
                  <a:pt x="3253" y="4378"/>
                </a:lnTo>
                <a:lnTo>
                  <a:pt x="10791" y="2979"/>
                </a:lnTo>
                <a:lnTo>
                  <a:pt x="11369" y="6049"/>
                </a:lnTo>
                <a:cubicBezTo>
                  <a:pt x="11200" y="6012"/>
                  <a:pt x="11031" y="5986"/>
                  <a:pt x="10861" y="5986"/>
                </a:cubicBezTo>
                <a:cubicBezTo>
                  <a:pt x="10757" y="5986"/>
                  <a:pt x="10652" y="5996"/>
                  <a:pt x="10548" y="6019"/>
                </a:cubicBezTo>
                <a:cubicBezTo>
                  <a:pt x="8998" y="6323"/>
                  <a:pt x="8542" y="8359"/>
                  <a:pt x="9849" y="9271"/>
                </a:cubicBezTo>
                <a:cubicBezTo>
                  <a:pt x="10173" y="9497"/>
                  <a:pt x="10524" y="9598"/>
                  <a:pt x="10866" y="9598"/>
                </a:cubicBezTo>
                <a:cubicBezTo>
                  <a:pt x="11904" y="9598"/>
                  <a:pt x="12851" y="8667"/>
                  <a:pt x="12645" y="7478"/>
                </a:cubicBezTo>
                <a:lnTo>
                  <a:pt x="12645" y="7447"/>
                </a:lnTo>
                <a:lnTo>
                  <a:pt x="112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29"/>
          <p:cNvSpPr/>
          <p:nvPr/>
        </p:nvSpPr>
        <p:spPr>
          <a:xfrm>
            <a:off x="5806665" y="528675"/>
            <a:ext cx="44100" cy="38275"/>
          </a:xfrm>
          <a:custGeom>
            <a:avLst/>
            <a:gdLst/>
            <a:ahLst/>
            <a:cxnLst/>
            <a:rect l="l" t="t" r="r" b="b"/>
            <a:pathLst>
              <a:path w="1764" h="1531" extrusionOk="0">
                <a:moveTo>
                  <a:pt x="1004" y="0"/>
                </a:moveTo>
                <a:cubicBezTo>
                  <a:pt x="335" y="0"/>
                  <a:pt x="1" y="821"/>
                  <a:pt x="487" y="1307"/>
                </a:cubicBezTo>
                <a:cubicBezTo>
                  <a:pt x="632" y="1462"/>
                  <a:pt x="814" y="1531"/>
                  <a:pt x="995" y="1531"/>
                </a:cubicBezTo>
                <a:cubicBezTo>
                  <a:pt x="1382" y="1531"/>
                  <a:pt x="1764" y="1216"/>
                  <a:pt x="1764" y="760"/>
                </a:cubicBezTo>
                <a:cubicBezTo>
                  <a:pt x="1764" y="335"/>
                  <a:pt x="1429" y="0"/>
                  <a:pt x="100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29"/>
          <p:cNvSpPr/>
          <p:nvPr/>
        </p:nvSpPr>
        <p:spPr>
          <a:xfrm>
            <a:off x="2869865" y="1052200"/>
            <a:ext cx="44100" cy="37700"/>
          </a:xfrm>
          <a:custGeom>
            <a:avLst/>
            <a:gdLst/>
            <a:ahLst/>
            <a:cxnLst/>
            <a:rect l="l" t="t" r="r" b="b"/>
            <a:pathLst>
              <a:path w="1764" h="1508" extrusionOk="0">
                <a:moveTo>
                  <a:pt x="1003" y="0"/>
                </a:moveTo>
                <a:cubicBezTo>
                  <a:pt x="335" y="0"/>
                  <a:pt x="0" y="791"/>
                  <a:pt x="456" y="1277"/>
                </a:cubicBezTo>
                <a:cubicBezTo>
                  <a:pt x="616" y="1437"/>
                  <a:pt x="811" y="1508"/>
                  <a:pt x="1002" y="1508"/>
                </a:cubicBezTo>
                <a:cubicBezTo>
                  <a:pt x="1393" y="1508"/>
                  <a:pt x="1763" y="1210"/>
                  <a:pt x="1763" y="760"/>
                </a:cubicBezTo>
                <a:cubicBezTo>
                  <a:pt x="1763" y="335"/>
                  <a:pt x="1429" y="0"/>
                  <a:pt x="1003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29"/>
          <p:cNvSpPr/>
          <p:nvPr/>
        </p:nvSpPr>
        <p:spPr>
          <a:xfrm>
            <a:off x="7296090" y="566950"/>
            <a:ext cx="68425" cy="59225"/>
          </a:xfrm>
          <a:custGeom>
            <a:avLst/>
            <a:gdLst/>
            <a:ahLst/>
            <a:cxnLst/>
            <a:rect l="l" t="t" r="r" b="b"/>
            <a:pathLst>
              <a:path w="2737" h="2369" extrusionOk="0">
                <a:moveTo>
                  <a:pt x="1581" y="1"/>
                </a:moveTo>
                <a:cubicBezTo>
                  <a:pt x="517" y="1"/>
                  <a:pt x="1" y="1277"/>
                  <a:pt x="730" y="2007"/>
                </a:cubicBezTo>
                <a:cubicBezTo>
                  <a:pt x="980" y="2256"/>
                  <a:pt x="1282" y="2368"/>
                  <a:pt x="1575" y="2368"/>
                </a:cubicBezTo>
                <a:cubicBezTo>
                  <a:pt x="2174" y="2368"/>
                  <a:pt x="2736" y="1900"/>
                  <a:pt x="2736" y="1186"/>
                </a:cubicBezTo>
                <a:cubicBezTo>
                  <a:pt x="2736" y="548"/>
                  <a:pt x="2220" y="1"/>
                  <a:pt x="1581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9"/>
          <p:cNvSpPr/>
          <p:nvPr/>
        </p:nvSpPr>
        <p:spPr>
          <a:xfrm>
            <a:off x="1401915" y="1098975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29"/>
          <p:cNvSpPr/>
          <p:nvPr/>
        </p:nvSpPr>
        <p:spPr>
          <a:xfrm>
            <a:off x="3234865" y="317775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29"/>
          <p:cNvSpPr/>
          <p:nvPr/>
        </p:nvSpPr>
        <p:spPr>
          <a:xfrm rot="-554260">
            <a:off x="3105449" y="9953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9"/>
          <p:cNvSpPr/>
          <p:nvPr/>
        </p:nvSpPr>
        <p:spPr>
          <a:xfrm rot="-554260">
            <a:off x="1969739" y="6178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9"/>
          <p:cNvSpPr/>
          <p:nvPr/>
        </p:nvSpPr>
        <p:spPr>
          <a:xfrm>
            <a:off x="728353" y="3948438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9"/>
          <p:cNvSpPr/>
          <p:nvPr/>
        </p:nvSpPr>
        <p:spPr>
          <a:xfrm>
            <a:off x="6732340" y="4473300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9"/>
          <p:cNvSpPr/>
          <p:nvPr/>
        </p:nvSpPr>
        <p:spPr>
          <a:xfrm>
            <a:off x="5773965" y="47906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9"/>
          <p:cNvSpPr/>
          <p:nvPr/>
        </p:nvSpPr>
        <p:spPr>
          <a:xfrm rot="-554260">
            <a:off x="4701799" y="13810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29"/>
          <p:cNvSpPr/>
          <p:nvPr/>
        </p:nvSpPr>
        <p:spPr>
          <a:xfrm rot="-554260">
            <a:off x="6472352" y="452568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29"/>
          <p:cNvSpPr/>
          <p:nvPr/>
        </p:nvSpPr>
        <p:spPr>
          <a:xfrm>
            <a:off x="3007240" y="4678175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9"/>
          <p:cNvSpPr/>
          <p:nvPr/>
        </p:nvSpPr>
        <p:spPr>
          <a:xfrm rot="-554260">
            <a:off x="3371936" y="40289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29"/>
          <p:cNvSpPr/>
          <p:nvPr/>
        </p:nvSpPr>
        <p:spPr>
          <a:xfrm>
            <a:off x="302315" y="41238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29"/>
          <p:cNvSpPr/>
          <p:nvPr/>
        </p:nvSpPr>
        <p:spPr>
          <a:xfrm rot="-554260">
            <a:off x="821917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29"/>
          <p:cNvSpPr/>
          <p:nvPr/>
        </p:nvSpPr>
        <p:spPr>
          <a:xfrm rot="-554260">
            <a:off x="1993049" y="37858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9"/>
          <p:cNvSpPr/>
          <p:nvPr/>
        </p:nvSpPr>
        <p:spPr>
          <a:xfrm>
            <a:off x="951965" y="32839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29"/>
          <p:cNvSpPr/>
          <p:nvPr/>
        </p:nvSpPr>
        <p:spPr>
          <a:xfrm rot="-554260">
            <a:off x="458074" y="26874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29"/>
          <p:cNvSpPr txBox="1">
            <a:spLocks noGrp="1"/>
          </p:cNvSpPr>
          <p:nvPr>
            <p:ph type="title"/>
          </p:nvPr>
        </p:nvSpPr>
        <p:spPr>
          <a:xfrm flipH="1">
            <a:off x="2816850" y="1464030"/>
            <a:ext cx="35103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851" name="Google Shape;851;p29"/>
          <p:cNvSpPr txBox="1">
            <a:spLocks noGrp="1"/>
          </p:cNvSpPr>
          <p:nvPr>
            <p:ph type="body" idx="1"/>
          </p:nvPr>
        </p:nvSpPr>
        <p:spPr>
          <a:xfrm flipH="1">
            <a:off x="2881350" y="2618670"/>
            <a:ext cx="33813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0"/>
          <p:cNvSpPr/>
          <p:nvPr/>
        </p:nvSpPr>
        <p:spPr>
          <a:xfrm rot="10800000" flipH="1">
            <a:off x="7241225" y="-414162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0"/>
          <p:cNvSpPr/>
          <p:nvPr/>
        </p:nvSpPr>
        <p:spPr>
          <a:xfrm flipH="1">
            <a:off x="-559925" y="3154775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0"/>
          <p:cNvSpPr/>
          <p:nvPr/>
        </p:nvSpPr>
        <p:spPr>
          <a:xfrm>
            <a:off x="5070425" y="684225"/>
            <a:ext cx="64016" cy="64016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8" y="0"/>
                </a:moveTo>
                <a:cubicBezTo>
                  <a:pt x="1612" y="0"/>
                  <a:pt x="1" y="1611"/>
                  <a:pt x="1" y="3617"/>
                </a:cubicBezTo>
                <a:cubicBezTo>
                  <a:pt x="1" y="5593"/>
                  <a:pt x="1612" y="7204"/>
                  <a:pt x="3618" y="7204"/>
                </a:cubicBezTo>
                <a:cubicBezTo>
                  <a:pt x="5594" y="7204"/>
                  <a:pt x="7204" y="5593"/>
                  <a:pt x="7204" y="3617"/>
                </a:cubicBezTo>
                <a:cubicBezTo>
                  <a:pt x="7204" y="1611"/>
                  <a:pt x="5594" y="0"/>
                  <a:pt x="3618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0"/>
          <p:cNvSpPr/>
          <p:nvPr/>
        </p:nvSpPr>
        <p:spPr>
          <a:xfrm>
            <a:off x="5630388" y="4603750"/>
            <a:ext cx="94521" cy="80978"/>
          </a:xfrm>
          <a:custGeom>
            <a:avLst/>
            <a:gdLst/>
            <a:ahLst/>
            <a:cxnLst/>
            <a:rect l="l" t="t" r="r" b="b"/>
            <a:pathLst>
              <a:path w="5077" h="4349" extrusionOk="0">
                <a:moveTo>
                  <a:pt x="2919" y="0"/>
                </a:moveTo>
                <a:cubicBezTo>
                  <a:pt x="973" y="0"/>
                  <a:pt x="1" y="2341"/>
                  <a:pt x="1369" y="3709"/>
                </a:cubicBezTo>
                <a:cubicBezTo>
                  <a:pt x="1811" y="4151"/>
                  <a:pt x="2355" y="4349"/>
                  <a:pt x="2889" y="4349"/>
                </a:cubicBezTo>
                <a:cubicBezTo>
                  <a:pt x="4006" y="4349"/>
                  <a:pt x="5077" y="3484"/>
                  <a:pt x="5077" y="2189"/>
                </a:cubicBezTo>
                <a:cubicBezTo>
                  <a:pt x="5077" y="973"/>
                  <a:pt x="4104" y="0"/>
                  <a:pt x="2919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30"/>
          <p:cNvSpPr/>
          <p:nvPr/>
        </p:nvSpPr>
        <p:spPr>
          <a:xfrm>
            <a:off x="6457425" y="85700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30"/>
          <p:cNvSpPr/>
          <p:nvPr/>
        </p:nvSpPr>
        <p:spPr>
          <a:xfrm>
            <a:off x="2814213" y="748250"/>
            <a:ext cx="115525" cy="253025"/>
          </a:xfrm>
          <a:custGeom>
            <a:avLst/>
            <a:gdLst/>
            <a:ahLst/>
            <a:cxnLst/>
            <a:rect l="l" t="t" r="r" b="b"/>
            <a:pathLst>
              <a:path w="4621" h="10121" extrusionOk="0">
                <a:moveTo>
                  <a:pt x="3691" y="1"/>
                </a:moveTo>
                <a:cubicBezTo>
                  <a:pt x="3617" y="1"/>
                  <a:pt x="3541" y="12"/>
                  <a:pt x="3466" y="35"/>
                </a:cubicBezTo>
                <a:lnTo>
                  <a:pt x="1034" y="825"/>
                </a:lnTo>
                <a:cubicBezTo>
                  <a:pt x="669" y="947"/>
                  <a:pt x="487" y="1312"/>
                  <a:pt x="608" y="1676"/>
                </a:cubicBezTo>
                <a:lnTo>
                  <a:pt x="2219" y="6631"/>
                </a:lnTo>
                <a:cubicBezTo>
                  <a:pt x="2143" y="6623"/>
                  <a:pt x="2069" y="6619"/>
                  <a:pt x="1997" y="6619"/>
                </a:cubicBezTo>
                <a:cubicBezTo>
                  <a:pt x="1779" y="6619"/>
                  <a:pt x="1574" y="6654"/>
                  <a:pt x="1368" y="6722"/>
                </a:cubicBezTo>
                <a:cubicBezTo>
                  <a:pt x="487" y="7056"/>
                  <a:pt x="1" y="8029"/>
                  <a:pt x="274" y="8941"/>
                </a:cubicBezTo>
                <a:cubicBezTo>
                  <a:pt x="576" y="9766"/>
                  <a:pt x="1235" y="10121"/>
                  <a:pt x="1896" y="10121"/>
                </a:cubicBezTo>
                <a:cubicBezTo>
                  <a:pt x="2965" y="10121"/>
                  <a:pt x="4042" y="9198"/>
                  <a:pt x="3648" y="7847"/>
                </a:cubicBezTo>
                <a:lnTo>
                  <a:pt x="3618" y="7786"/>
                </a:lnTo>
                <a:lnTo>
                  <a:pt x="1915" y="2436"/>
                </a:lnTo>
                <a:lnTo>
                  <a:pt x="4013" y="1737"/>
                </a:lnTo>
                <a:cubicBezTo>
                  <a:pt x="4408" y="1616"/>
                  <a:pt x="4621" y="1220"/>
                  <a:pt x="4499" y="825"/>
                </a:cubicBezTo>
                <a:lnTo>
                  <a:pt x="4378" y="491"/>
                </a:lnTo>
                <a:cubicBezTo>
                  <a:pt x="4279" y="196"/>
                  <a:pt x="4002" y="1"/>
                  <a:pt x="36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30"/>
          <p:cNvSpPr/>
          <p:nvPr/>
        </p:nvSpPr>
        <p:spPr>
          <a:xfrm>
            <a:off x="4137749" y="669987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30"/>
          <p:cNvSpPr/>
          <p:nvPr/>
        </p:nvSpPr>
        <p:spPr>
          <a:xfrm>
            <a:off x="4731675" y="4366500"/>
            <a:ext cx="238771" cy="200889"/>
          </a:xfrm>
          <a:custGeom>
            <a:avLst/>
            <a:gdLst/>
            <a:ahLst/>
            <a:cxnLst/>
            <a:rect l="l" t="t" r="r" b="b"/>
            <a:pathLst>
              <a:path w="11339" h="9540" extrusionOk="0">
                <a:moveTo>
                  <a:pt x="3205" y="0"/>
                </a:moveTo>
                <a:cubicBezTo>
                  <a:pt x="2567" y="0"/>
                  <a:pt x="1926" y="218"/>
                  <a:pt x="1399" y="664"/>
                </a:cubicBezTo>
                <a:cubicBezTo>
                  <a:pt x="213" y="1636"/>
                  <a:pt x="1" y="3399"/>
                  <a:pt x="973" y="4615"/>
                </a:cubicBezTo>
                <a:lnTo>
                  <a:pt x="5016" y="9539"/>
                </a:lnTo>
                <a:lnTo>
                  <a:pt x="9970" y="5466"/>
                </a:lnTo>
                <a:cubicBezTo>
                  <a:pt x="11156" y="4463"/>
                  <a:pt x="11338" y="2670"/>
                  <a:pt x="10335" y="1454"/>
                </a:cubicBezTo>
                <a:cubicBezTo>
                  <a:pt x="9769" y="767"/>
                  <a:pt x="8960" y="410"/>
                  <a:pt x="8144" y="410"/>
                </a:cubicBezTo>
                <a:cubicBezTo>
                  <a:pt x="7515" y="410"/>
                  <a:pt x="6882" y="622"/>
                  <a:pt x="6353" y="1059"/>
                </a:cubicBezTo>
                <a:lnTo>
                  <a:pt x="5806" y="1515"/>
                </a:lnTo>
                <a:lnTo>
                  <a:pt x="5350" y="998"/>
                </a:lnTo>
                <a:cubicBezTo>
                  <a:pt x="4793" y="340"/>
                  <a:pt x="4002" y="0"/>
                  <a:pt x="32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30"/>
          <p:cNvSpPr/>
          <p:nvPr/>
        </p:nvSpPr>
        <p:spPr>
          <a:xfrm>
            <a:off x="8833500" y="4333600"/>
            <a:ext cx="225725" cy="201925"/>
          </a:xfrm>
          <a:custGeom>
            <a:avLst/>
            <a:gdLst/>
            <a:ahLst/>
            <a:cxnLst/>
            <a:rect l="l" t="t" r="r" b="b"/>
            <a:pathLst>
              <a:path w="9029" h="8077" extrusionOk="0">
                <a:moveTo>
                  <a:pt x="2638" y="1"/>
                </a:moveTo>
                <a:cubicBezTo>
                  <a:pt x="2346" y="1"/>
                  <a:pt x="2049" y="56"/>
                  <a:pt x="1764" y="174"/>
                </a:cubicBezTo>
                <a:cubicBezTo>
                  <a:pt x="578" y="660"/>
                  <a:pt x="1" y="2028"/>
                  <a:pt x="487" y="3213"/>
                </a:cubicBezTo>
                <a:lnTo>
                  <a:pt x="2463" y="8076"/>
                </a:lnTo>
                <a:lnTo>
                  <a:pt x="7326" y="6101"/>
                </a:lnTo>
                <a:cubicBezTo>
                  <a:pt x="8481" y="5554"/>
                  <a:pt x="9028" y="4247"/>
                  <a:pt x="8542" y="3061"/>
                </a:cubicBezTo>
                <a:cubicBezTo>
                  <a:pt x="8164" y="2163"/>
                  <a:pt x="7290" y="1614"/>
                  <a:pt x="6363" y="1614"/>
                </a:cubicBezTo>
                <a:cubicBezTo>
                  <a:pt x="6097" y="1614"/>
                  <a:pt x="5827" y="1659"/>
                  <a:pt x="5563" y="1754"/>
                </a:cubicBezTo>
                <a:lnTo>
                  <a:pt x="5016" y="1967"/>
                </a:lnTo>
                <a:lnTo>
                  <a:pt x="4803" y="1450"/>
                </a:lnTo>
                <a:cubicBezTo>
                  <a:pt x="4434" y="550"/>
                  <a:pt x="3557" y="1"/>
                  <a:pt x="26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0"/>
          <p:cNvSpPr/>
          <p:nvPr/>
        </p:nvSpPr>
        <p:spPr>
          <a:xfrm>
            <a:off x="208913" y="1462875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0"/>
          <p:cNvSpPr/>
          <p:nvPr/>
        </p:nvSpPr>
        <p:spPr>
          <a:xfrm>
            <a:off x="1611500" y="3869500"/>
            <a:ext cx="321300" cy="279800"/>
          </a:xfrm>
          <a:custGeom>
            <a:avLst/>
            <a:gdLst/>
            <a:ahLst/>
            <a:cxnLst/>
            <a:rect l="l" t="t" r="r" b="b"/>
            <a:pathLst>
              <a:path w="12852" h="11192" extrusionOk="0">
                <a:moveTo>
                  <a:pt x="11247" y="1"/>
                </a:moveTo>
                <a:lnTo>
                  <a:pt x="10244" y="183"/>
                </a:lnTo>
                <a:lnTo>
                  <a:pt x="2706" y="1612"/>
                </a:lnTo>
                <a:lnTo>
                  <a:pt x="1703" y="1794"/>
                </a:lnTo>
                <a:lnTo>
                  <a:pt x="2827" y="7630"/>
                </a:lnTo>
                <a:cubicBezTo>
                  <a:pt x="2667" y="7594"/>
                  <a:pt x="2507" y="7579"/>
                  <a:pt x="2347" y="7579"/>
                </a:cubicBezTo>
                <a:cubicBezTo>
                  <a:pt x="2233" y="7579"/>
                  <a:pt x="2120" y="7587"/>
                  <a:pt x="2007" y="7599"/>
                </a:cubicBezTo>
                <a:cubicBezTo>
                  <a:pt x="426" y="7903"/>
                  <a:pt x="1" y="9970"/>
                  <a:pt x="1338" y="10882"/>
                </a:cubicBezTo>
                <a:cubicBezTo>
                  <a:pt x="1655" y="11096"/>
                  <a:pt x="1999" y="11192"/>
                  <a:pt x="2333" y="11192"/>
                </a:cubicBezTo>
                <a:cubicBezTo>
                  <a:pt x="3378" y="11192"/>
                  <a:pt x="4334" y="10256"/>
                  <a:pt x="4104" y="9058"/>
                </a:cubicBezTo>
                <a:lnTo>
                  <a:pt x="4104" y="8967"/>
                </a:lnTo>
                <a:lnTo>
                  <a:pt x="3253" y="4378"/>
                </a:lnTo>
                <a:lnTo>
                  <a:pt x="10791" y="2979"/>
                </a:lnTo>
                <a:lnTo>
                  <a:pt x="11369" y="6049"/>
                </a:lnTo>
                <a:cubicBezTo>
                  <a:pt x="11200" y="6012"/>
                  <a:pt x="11031" y="5986"/>
                  <a:pt x="10861" y="5986"/>
                </a:cubicBezTo>
                <a:cubicBezTo>
                  <a:pt x="10757" y="5986"/>
                  <a:pt x="10652" y="5996"/>
                  <a:pt x="10548" y="6019"/>
                </a:cubicBezTo>
                <a:cubicBezTo>
                  <a:pt x="8998" y="6323"/>
                  <a:pt x="8542" y="8359"/>
                  <a:pt x="9849" y="9271"/>
                </a:cubicBezTo>
                <a:cubicBezTo>
                  <a:pt x="10173" y="9497"/>
                  <a:pt x="10524" y="9598"/>
                  <a:pt x="10866" y="9598"/>
                </a:cubicBezTo>
                <a:cubicBezTo>
                  <a:pt x="11904" y="9598"/>
                  <a:pt x="12851" y="8667"/>
                  <a:pt x="12645" y="7478"/>
                </a:cubicBezTo>
                <a:lnTo>
                  <a:pt x="12645" y="7447"/>
                </a:lnTo>
                <a:lnTo>
                  <a:pt x="112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30"/>
          <p:cNvSpPr/>
          <p:nvPr/>
        </p:nvSpPr>
        <p:spPr>
          <a:xfrm>
            <a:off x="5655600" y="528675"/>
            <a:ext cx="44100" cy="38275"/>
          </a:xfrm>
          <a:custGeom>
            <a:avLst/>
            <a:gdLst/>
            <a:ahLst/>
            <a:cxnLst/>
            <a:rect l="l" t="t" r="r" b="b"/>
            <a:pathLst>
              <a:path w="1764" h="1531" extrusionOk="0">
                <a:moveTo>
                  <a:pt x="1004" y="0"/>
                </a:moveTo>
                <a:cubicBezTo>
                  <a:pt x="335" y="0"/>
                  <a:pt x="1" y="821"/>
                  <a:pt x="487" y="1307"/>
                </a:cubicBezTo>
                <a:cubicBezTo>
                  <a:pt x="632" y="1462"/>
                  <a:pt x="814" y="1531"/>
                  <a:pt x="995" y="1531"/>
                </a:cubicBezTo>
                <a:cubicBezTo>
                  <a:pt x="1382" y="1531"/>
                  <a:pt x="1764" y="1216"/>
                  <a:pt x="1764" y="760"/>
                </a:cubicBezTo>
                <a:cubicBezTo>
                  <a:pt x="1764" y="335"/>
                  <a:pt x="1429" y="0"/>
                  <a:pt x="100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30"/>
          <p:cNvSpPr/>
          <p:nvPr/>
        </p:nvSpPr>
        <p:spPr>
          <a:xfrm>
            <a:off x="2718800" y="1052200"/>
            <a:ext cx="44100" cy="37700"/>
          </a:xfrm>
          <a:custGeom>
            <a:avLst/>
            <a:gdLst/>
            <a:ahLst/>
            <a:cxnLst/>
            <a:rect l="l" t="t" r="r" b="b"/>
            <a:pathLst>
              <a:path w="1764" h="1508" extrusionOk="0">
                <a:moveTo>
                  <a:pt x="1003" y="0"/>
                </a:moveTo>
                <a:cubicBezTo>
                  <a:pt x="335" y="0"/>
                  <a:pt x="0" y="791"/>
                  <a:pt x="456" y="1277"/>
                </a:cubicBezTo>
                <a:cubicBezTo>
                  <a:pt x="616" y="1437"/>
                  <a:pt x="811" y="1508"/>
                  <a:pt x="1002" y="1508"/>
                </a:cubicBezTo>
                <a:cubicBezTo>
                  <a:pt x="1393" y="1508"/>
                  <a:pt x="1763" y="1210"/>
                  <a:pt x="1763" y="760"/>
                </a:cubicBezTo>
                <a:cubicBezTo>
                  <a:pt x="1763" y="335"/>
                  <a:pt x="1429" y="0"/>
                  <a:pt x="1003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0"/>
          <p:cNvSpPr/>
          <p:nvPr/>
        </p:nvSpPr>
        <p:spPr>
          <a:xfrm>
            <a:off x="1932800" y="464025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0"/>
          <p:cNvSpPr/>
          <p:nvPr/>
        </p:nvSpPr>
        <p:spPr>
          <a:xfrm>
            <a:off x="7145025" y="566950"/>
            <a:ext cx="68425" cy="59225"/>
          </a:xfrm>
          <a:custGeom>
            <a:avLst/>
            <a:gdLst/>
            <a:ahLst/>
            <a:cxnLst/>
            <a:rect l="l" t="t" r="r" b="b"/>
            <a:pathLst>
              <a:path w="2737" h="2369" extrusionOk="0">
                <a:moveTo>
                  <a:pt x="1581" y="1"/>
                </a:moveTo>
                <a:cubicBezTo>
                  <a:pt x="517" y="1"/>
                  <a:pt x="1" y="1277"/>
                  <a:pt x="730" y="2007"/>
                </a:cubicBezTo>
                <a:cubicBezTo>
                  <a:pt x="980" y="2256"/>
                  <a:pt x="1282" y="2368"/>
                  <a:pt x="1575" y="2368"/>
                </a:cubicBezTo>
                <a:cubicBezTo>
                  <a:pt x="2174" y="2368"/>
                  <a:pt x="2736" y="1900"/>
                  <a:pt x="2736" y="1186"/>
                </a:cubicBezTo>
                <a:cubicBezTo>
                  <a:pt x="2736" y="548"/>
                  <a:pt x="2220" y="1"/>
                  <a:pt x="1581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0"/>
          <p:cNvSpPr/>
          <p:nvPr/>
        </p:nvSpPr>
        <p:spPr>
          <a:xfrm>
            <a:off x="869850" y="1090375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0"/>
          <p:cNvSpPr/>
          <p:nvPr/>
        </p:nvSpPr>
        <p:spPr>
          <a:xfrm>
            <a:off x="3083800" y="317775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0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0"/>
          <p:cNvSpPr/>
          <p:nvPr/>
        </p:nvSpPr>
        <p:spPr>
          <a:xfrm rot="-554260">
            <a:off x="1497299" y="6408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0"/>
          <p:cNvSpPr/>
          <p:nvPr/>
        </p:nvSpPr>
        <p:spPr>
          <a:xfrm>
            <a:off x="869838" y="3291188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0"/>
          <p:cNvSpPr/>
          <p:nvPr/>
        </p:nvSpPr>
        <p:spPr>
          <a:xfrm>
            <a:off x="6581275" y="4473300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0"/>
          <p:cNvSpPr/>
          <p:nvPr/>
        </p:nvSpPr>
        <p:spPr>
          <a:xfrm>
            <a:off x="5622900" y="47906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0"/>
          <p:cNvSpPr/>
          <p:nvPr/>
        </p:nvSpPr>
        <p:spPr>
          <a:xfrm>
            <a:off x="7775627" y="4751518"/>
            <a:ext cx="43077" cy="39072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0"/>
          <p:cNvSpPr/>
          <p:nvPr/>
        </p:nvSpPr>
        <p:spPr>
          <a:xfrm rot="-554260">
            <a:off x="5145609" y="46953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0"/>
          <p:cNvSpPr/>
          <p:nvPr/>
        </p:nvSpPr>
        <p:spPr>
          <a:xfrm rot="-554260">
            <a:off x="6701937" y="475988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0"/>
          <p:cNvSpPr/>
          <p:nvPr/>
        </p:nvSpPr>
        <p:spPr>
          <a:xfrm>
            <a:off x="3262425" y="47415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0"/>
          <p:cNvSpPr/>
          <p:nvPr/>
        </p:nvSpPr>
        <p:spPr>
          <a:xfrm rot="-554260">
            <a:off x="2774059" y="44164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0"/>
          <p:cNvSpPr/>
          <p:nvPr/>
        </p:nvSpPr>
        <p:spPr>
          <a:xfrm>
            <a:off x="7111925" y="47415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0"/>
          <p:cNvSpPr/>
          <p:nvPr/>
        </p:nvSpPr>
        <p:spPr>
          <a:xfrm rot="-554260">
            <a:off x="8670259" y="21547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0"/>
          <p:cNvSpPr/>
          <p:nvPr/>
        </p:nvSpPr>
        <p:spPr>
          <a:xfrm>
            <a:off x="1100100" y="32912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0"/>
          <p:cNvSpPr/>
          <p:nvPr/>
        </p:nvSpPr>
        <p:spPr>
          <a:xfrm rot="-554260">
            <a:off x="844509" y="27664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30"/>
          <p:cNvSpPr txBox="1">
            <a:spLocks noGrp="1"/>
          </p:cNvSpPr>
          <p:nvPr>
            <p:ph type="title"/>
          </p:nvPr>
        </p:nvSpPr>
        <p:spPr>
          <a:xfrm flipH="1">
            <a:off x="272100" y="1491400"/>
            <a:ext cx="4397400" cy="10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5" name="Google Shape;885;p30"/>
          <p:cNvSpPr txBox="1">
            <a:spLocks noGrp="1"/>
          </p:cNvSpPr>
          <p:nvPr>
            <p:ph type="subTitle" idx="1"/>
          </p:nvPr>
        </p:nvSpPr>
        <p:spPr>
          <a:xfrm flipH="1">
            <a:off x="1334700" y="2637200"/>
            <a:ext cx="3334800" cy="11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1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5"/>
          <p:cNvSpPr/>
          <p:nvPr/>
        </p:nvSpPr>
        <p:spPr>
          <a:xfrm rot="10800000">
            <a:off x="-331325" y="-261762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5"/>
          <p:cNvSpPr/>
          <p:nvPr/>
        </p:nvSpPr>
        <p:spPr>
          <a:xfrm>
            <a:off x="6936425" y="3002375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5"/>
          <p:cNvSpPr/>
          <p:nvPr/>
        </p:nvSpPr>
        <p:spPr>
          <a:xfrm>
            <a:off x="5070425" y="684225"/>
            <a:ext cx="64016" cy="64016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8" y="0"/>
                </a:moveTo>
                <a:cubicBezTo>
                  <a:pt x="1612" y="0"/>
                  <a:pt x="1" y="1611"/>
                  <a:pt x="1" y="3617"/>
                </a:cubicBezTo>
                <a:cubicBezTo>
                  <a:pt x="1" y="5593"/>
                  <a:pt x="1612" y="7204"/>
                  <a:pt x="3618" y="7204"/>
                </a:cubicBezTo>
                <a:cubicBezTo>
                  <a:pt x="5594" y="7204"/>
                  <a:pt x="7204" y="5593"/>
                  <a:pt x="7204" y="3617"/>
                </a:cubicBezTo>
                <a:cubicBezTo>
                  <a:pt x="7204" y="1611"/>
                  <a:pt x="5594" y="0"/>
                  <a:pt x="3618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5"/>
          <p:cNvSpPr/>
          <p:nvPr/>
        </p:nvSpPr>
        <p:spPr>
          <a:xfrm>
            <a:off x="8389275" y="2717500"/>
            <a:ext cx="94521" cy="80978"/>
          </a:xfrm>
          <a:custGeom>
            <a:avLst/>
            <a:gdLst/>
            <a:ahLst/>
            <a:cxnLst/>
            <a:rect l="l" t="t" r="r" b="b"/>
            <a:pathLst>
              <a:path w="5077" h="4349" extrusionOk="0">
                <a:moveTo>
                  <a:pt x="2919" y="0"/>
                </a:moveTo>
                <a:cubicBezTo>
                  <a:pt x="973" y="0"/>
                  <a:pt x="1" y="2341"/>
                  <a:pt x="1369" y="3709"/>
                </a:cubicBezTo>
                <a:cubicBezTo>
                  <a:pt x="1811" y="4151"/>
                  <a:pt x="2355" y="4349"/>
                  <a:pt x="2889" y="4349"/>
                </a:cubicBezTo>
                <a:cubicBezTo>
                  <a:pt x="4006" y="4349"/>
                  <a:pt x="5077" y="3484"/>
                  <a:pt x="5077" y="2189"/>
                </a:cubicBezTo>
                <a:cubicBezTo>
                  <a:pt x="5077" y="973"/>
                  <a:pt x="4104" y="0"/>
                  <a:pt x="2919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5"/>
          <p:cNvSpPr/>
          <p:nvPr/>
        </p:nvSpPr>
        <p:spPr>
          <a:xfrm>
            <a:off x="2157950" y="675750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5"/>
          <p:cNvSpPr/>
          <p:nvPr/>
        </p:nvSpPr>
        <p:spPr>
          <a:xfrm>
            <a:off x="6036950" y="848700"/>
            <a:ext cx="115525" cy="253025"/>
          </a:xfrm>
          <a:custGeom>
            <a:avLst/>
            <a:gdLst/>
            <a:ahLst/>
            <a:cxnLst/>
            <a:rect l="l" t="t" r="r" b="b"/>
            <a:pathLst>
              <a:path w="4621" h="10121" extrusionOk="0">
                <a:moveTo>
                  <a:pt x="3691" y="1"/>
                </a:moveTo>
                <a:cubicBezTo>
                  <a:pt x="3617" y="1"/>
                  <a:pt x="3541" y="12"/>
                  <a:pt x="3466" y="35"/>
                </a:cubicBezTo>
                <a:lnTo>
                  <a:pt x="1034" y="825"/>
                </a:lnTo>
                <a:cubicBezTo>
                  <a:pt x="669" y="947"/>
                  <a:pt x="487" y="1312"/>
                  <a:pt x="608" y="1676"/>
                </a:cubicBezTo>
                <a:lnTo>
                  <a:pt x="2219" y="6631"/>
                </a:lnTo>
                <a:cubicBezTo>
                  <a:pt x="2143" y="6623"/>
                  <a:pt x="2069" y="6619"/>
                  <a:pt x="1997" y="6619"/>
                </a:cubicBezTo>
                <a:cubicBezTo>
                  <a:pt x="1779" y="6619"/>
                  <a:pt x="1574" y="6654"/>
                  <a:pt x="1368" y="6722"/>
                </a:cubicBezTo>
                <a:cubicBezTo>
                  <a:pt x="487" y="7056"/>
                  <a:pt x="1" y="8029"/>
                  <a:pt x="274" y="8941"/>
                </a:cubicBezTo>
                <a:cubicBezTo>
                  <a:pt x="576" y="9766"/>
                  <a:pt x="1235" y="10121"/>
                  <a:pt x="1896" y="10121"/>
                </a:cubicBezTo>
                <a:cubicBezTo>
                  <a:pt x="2965" y="10121"/>
                  <a:pt x="4042" y="9198"/>
                  <a:pt x="3648" y="7847"/>
                </a:cubicBezTo>
                <a:lnTo>
                  <a:pt x="3618" y="7786"/>
                </a:lnTo>
                <a:lnTo>
                  <a:pt x="1915" y="2436"/>
                </a:lnTo>
                <a:lnTo>
                  <a:pt x="4013" y="1737"/>
                </a:lnTo>
                <a:cubicBezTo>
                  <a:pt x="4408" y="1616"/>
                  <a:pt x="4621" y="1220"/>
                  <a:pt x="4499" y="825"/>
                </a:cubicBezTo>
                <a:lnTo>
                  <a:pt x="4378" y="491"/>
                </a:lnTo>
                <a:cubicBezTo>
                  <a:pt x="4279" y="196"/>
                  <a:pt x="4002" y="1"/>
                  <a:pt x="36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5"/>
          <p:cNvSpPr/>
          <p:nvPr/>
        </p:nvSpPr>
        <p:spPr>
          <a:xfrm>
            <a:off x="4004286" y="4400362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5"/>
          <p:cNvSpPr/>
          <p:nvPr/>
        </p:nvSpPr>
        <p:spPr>
          <a:xfrm>
            <a:off x="7879300" y="1697975"/>
            <a:ext cx="238771" cy="200889"/>
          </a:xfrm>
          <a:custGeom>
            <a:avLst/>
            <a:gdLst/>
            <a:ahLst/>
            <a:cxnLst/>
            <a:rect l="l" t="t" r="r" b="b"/>
            <a:pathLst>
              <a:path w="11339" h="9540" extrusionOk="0">
                <a:moveTo>
                  <a:pt x="3205" y="0"/>
                </a:moveTo>
                <a:cubicBezTo>
                  <a:pt x="2567" y="0"/>
                  <a:pt x="1926" y="218"/>
                  <a:pt x="1399" y="664"/>
                </a:cubicBezTo>
                <a:cubicBezTo>
                  <a:pt x="213" y="1636"/>
                  <a:pt x="1" y="3399"/>
                  <a:pt x="973" y="4615"/>
                </a:cubicBezTo>
                <a:lnTo>
                  <a:pt x="5016" y="9539"/>
                </a:lnTo>
                <a:lnTo>
                  <a:pt x="9970" y="5466"/>
                </a:lnTo>
                <a:cubicBezTo>
                  <a:pt x="11156" y="4463"/>
                  <a:pt x="11338" y="2670"/>
                  <a:pt x="10335" y="1454"/>
                </a:cubicBezTo>
                <a:cubicBezTo>
                  <a:pt x="9769" y="767"/>
                  <a:pt x="8960" y="410"/>
                  <a:pt x="8144" y="410"/>
                </a:cubicBezTo>
                <a:cubicBezTo>
                  <a:pt x="7515" y="410"/>
                  <a:pt x="6882" y="622"/>
                  <a:pt x="6353" y="1059"/>
                </a:cubicBezTo>
                <a:lnTo>
                  <a:pt x="5806" y="1515"/>
                </a:lnTo>
                <a:lnTo>
                  <a:pt x="5350" y="998"/>
                </a:lnTo>
                <a:cubicBezTo>
                  <a:pt x="4793" y="340"/>
                  <a:pt x="4002" y="0"/>
                  <a:pt x="32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5"/>
          <p:cNvSpPr/>
          <p:nvPr/>
        </p:nvSpPr>
        <p:spPr>
          <a:xfrm>
            <a:off x="4500275" y="262100"/>
            <a:ext cx="225725" cy="201925"/>
          </a:xfrm>
          <a:custGeom>
            <a:avLst/>
            <a:gdLst/>
            <a:ahLst/>
            <a:cxnLst/>
            <a:rect l="l" t="t" r="r" b="b"/>
            <a:pathLst>
              <a:path w="9029" h="8077" extrusionOk="0">
                <a:moveTo>
                  <a:pt x="2638" y="1"/>
                </a:moveTo>
                <a:cubicBezTo>
                  <a:pt x="2346" y="1"/>
                  <a:pt x="2049" y="56"/>
                  <a:pt x="1764" y="174"/>
                </a:cubicBezTo>
                <a:cubicBezTo>
                  <a:pt x="578" y="660"/>
                  <a:pt x="1" y="2028"/>
                  <a:pt x="487" y="3213"/>
                </a:cubicBezTo>
                <a:lnTo>
                  <a:pt x="2463" y="8076"/>
                </a:lnTo>
                <a:lnTo>
                  <a:pt x="7326" y="6101"/>
                </a:lnTo>
                <a:cubicBezTo>
                  <a:pt x="8481" y="5554"/>
                  <a:pt x="9028" y="4247"/>
                  <a:pt x="8542" y="3061"/>
                </a:cubicBezTo>
                <a:cubicBezTo>
                  <a:pt x="8164" y="2163"/>
                  <a:pt x="7290" y="1614"/>
                  <a:pt x="6363" y="1614"/>
                </a:cubicBezTo>
                <a:cubicBezTo>
                  <a:pt x="6097" y="1614"/>
                  <a:pt x="5827" y="1659"/>
                  <a:pt x="5563" y="1754"/>
                </a:cubicBezTo>
                <a:lnTo>
                  <a:pt x="5016" y="1967"/>
                </a:lnTo>
                <a:lnTo>
                  <a:pt x="4803" y="1450"/>
                </a:lnTo>
                <a:cubicBezTo>
                  <a:pt x="4434" y="550"/>
                  <a:pt x="3557" y="1"/>
                  <a:pt x="26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5"/>
          <p:cNvSpPr/>
          <p:nvPr/>
        </p:nvSpPr>
        <p:spPr>
          <a:xfrm>
            <a:off x="5944675" y="4073250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5"/>
          <p:cNvSpPr/>
          <p:nvPr/>
        </p:nvSpPr>
        <p:spPr>
          <a:xfrm>
            <a:off x="1389200" y="1875650"/>
            <a:ext cx="321300" cy="279800"/>
          </a:xfrm>
          <a:custGeom>
            <a:avLst/>
            <a:gdLst/>
            <a:ahLst/>
            <a:cxnLst/>
            <a:rect l="l" t="t" r="r" b="b"/>
            <a:pathLst>
              <a:path w="12852" h="11192" extrusionOk="0">
                <a:moveTo>
                  <a:pt x="11247" y="1"/>
                </a:moveTo>
                <a:lnTo>
                  <a:pt x="10244" y="183"/>
                </a:lnTo>
                <a:lnTo>
                  <a:pt x="2706" y="1612"/>
                </a:lnTo>
                <a:lnTo>
                  <a:pt x="1703" y="1794"/>
                </a:lnTo>
                <a:lnTo>
                  <a:pt x="2827" y="7630"/>
                </a:lnTo>
                <a:cubicBezTo>
                  <a:pt x="2667" y="7594"/>
                  <a:pt x="2507" y="7579"/>
                  <a:pt x="2347" y="7579"/>
                </a:cubicBezTo>
                <a:cubicBezTo>
                  <a:pt x="2233" y="7579"/>
                  <a:pt x="2120" y="7587"/>
                  <a:pt x="2007" y="7599"/>
                </a:cubicBezTo>
                <a:cubicBezTo>
                  <a:pt x="426" y="7903"/>
                  <a:pt x="1" y="9970"/>
                  <a:pt x="1338" y="10882"/>
                </a:cubicBezTo>
                <a:cubicBezTo>
                  <a:pt x="1655" y="11096"/>
                  <a:pt x="1999" y="11192"/>
                  <a:pt x="2333" y="11192"/>
                </a:cubicBezTo>
                <a:cubicBezTo>
                  <a:pt x="3378" y="11192"/>
                  <a:pt x="4334" y="10256"/>
                  <a:pt x="4104" y="9058"/>
                </a:cubicBezTo>
                <a:lnTo>
                  <a:pt x="4104" y="8967"/>
                </a:lnTo>
                <a:lnTo>
                  <a:pt x="3253" y="4378"/>
                </a:lnTo>
                <a:lnTo>
                  <a:pt x="10791" y="2979"/>
                </a:lnTo>
                <a:lnTo>
                  <a:pt x="11369" y="6049"/>
                </a:lnTo>
                <a:cubicBezTo>
                  <a:pt x="11200" y="6012"/>
                  <a:pt x="11031" y="5986"/>
                  <a:pt x="10861" y="5986"/>
                </a:cubicBezTo>
                <a:cubicBezTo>
                  <a:pt x="10757" y="5986"/>
                  <a:pt x="10652" y="5996"/>
                  <a:pt x="10548" y="6019"/>
                </a:cubicBezTo>
                <a:cubicBezTo>
                  <a:pt x="8998" y="6323"/>
                  <a:pt x="8542" y="8359"/>
                  <a:pt x="9849" y="9271"/>
                </a:cubicBezTo>
                <a:cubicBezTo>
                  <a:pt x="10173" y="9497"/>
                  <a:pt x="10524" y="9598"/>
                  <a:pt x="10866" y="9598"/>
                </a:cubicBezTo>
                <a:cubicBezTo>
                  <a:pt x="11904" y="9598"/>
                  <a:pt x="12851" y="8667"/>
                  <a:pt x="12645" y="7478"/>
                </a:cubicBezTo>
                <a:lnTo>
                  <a:pt x="12645" y="7447"/>
                </a:lnTo>
                <a:lnTo>
                  <a:pt x="11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5"/>
          <p:cNvSpPr/>
          <p:nvPr/>
        </p:nvSpPr>
        <p:spPr>
          <a:xfrm>
            <a:off x="5655600" y="528675"/>
            <a:ext cx="44100" cy="38275"/>
          </a:xfrm>
          <a:custGeom>
            <a:avLst/>
            <a:gdLst/>
            <a:ahLst/>
            <a:cxnLst/>
            <a:rect l="l" t="t" r="r" b="b"/>
            <a:pathLst>
              <a:path w="1764" h="1531" extrusionOk="0">
                <a:moveTo>
                  <a:pt x="1004" y="0"/>
                </a:moveTo>
                <a:cubicBezTo>
                  <a:pt x="335" y="0"/>
                  <a:pt x="1" y="821"/>
                  <a:pt x="487" y="1307"/>
                </a:cubicBezTo>
                <a:cubicBezTo>
                  <a:pt x="632" y="1462"/>
                  <a:pt x="814" y="1531"/>
                  <a:pt x="995" y="1531"/>
                </a:cubicBezTo>
                <a:cubicBezTo>
                  <a:pt x="1382" y="1531"/>
                  <a:pt x="1764" y="1216"/>
                  <a:pt x="1764" y="760"/>
                </a:cubicBezTo>
                <a:cubicBezTo>
                  <a:pt x="1764" y="335"/>
                  <a:pt x="1429" y="0"/>
                  <a:pt x="100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5"/>
          <p:cNvSpPr/>
          <p:nvPr/>
        </p:nvSpPr>
        <p:spPr>
          <a:xfrm>
            <a:off x="2718800" y="1052200"/>
            <a:ext cx="44100" cy="37700"/>
          </a:xfrm>
          <a:custGeom>
            <a:avLst/>
            <a:gdLst/>
            <a:ahLst/>
            <a:cxnLst/>
            <a:rect l="l" t="t" r="r" b="b"/>
            <a:pathLst>
              <a:path w="1764" h="1508" extrusionOk="0">
                <a:moveTo>
                  <a:pt x="1003" y="0"/>
                </a:moveTo>
                <a:cubicBezTo>
                  <a:pt x="335" y="0"/>
                  <a:pt x="0" y="791"/>
                  <a:pt x="456" y="1277"/>
                </a:cubicBezTo>
                <a:cubicBezTo>
                  <a:pt x="616" y="1437"/>
                  <a:pt x="811" y="1508"/>
                  <a:pt x="1002" y="1508"/>
                </a:cubicBezTo>
                <a:cubicBezTo>
                  <a:pt x="1393" y="1508"/>
                  <a:pt x="1763" y="1210"/>
                  <a:pt x="1763" y="760"/>
                </a:cubicBezTo>
                <a:cubicBezTo>
                  <a:pt x="1763" y="335"/>
                  <a:pt x="1429" y="0"/>
                  <a:pt x="1003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5"/>
          <p:cNvSpPr/>
          <p:nvPr/>
        </p:nvSpPr>
        <p:spPr>
          <a:xfrm>
            <a:off x="1932800" y="464025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5"/>
          <p:cNvSpPr/>
          <p:nvPr/>
        </p:nvSpPr>
        <p:spPr>
          <a:xfrm>
            <a:off x="7152925" y="1101725"/>
            <a:ext cx="68425" cy="59225"/>
          </a:xfrm>
          <a:custGeom>
            <a:avLst/>
            <a:gdLst/>
            <a:ahLst/>
            <a:cxnLst/>
            <a:rect l="l" t="t" r="r" b="b"/>
            <a:pathLst>
              <a:path w="2737" h="2369" extrusionOk="0">
                <a:moveTo>
                  <a:pt x="1581" y="1"/>
                </a:moveTo>
                <a:cubicBezTo>
                  <a:pt x="517" y="1"/>
                  <a:pt x="1" y="1277"/>
                  <a:pt x="730" y="2007"/>
                </a:cubicBezTo>
                <a:cubicBezTo>
                  <a:pt x="980" y="2256"/>
                  <a:pt x="1282" y="2368"/>
                  <a:pt x="1575" y="2368"/>
                </a:cubicBezTo>
                <a:cubicBezTo>
                  <a:pt x="2174" y="2368"/>
                  <a:pt x="2736" y="1900"/>
                  <a:pt x="2736" y="1186"/>
                </a:cubicBezTo>
                <a:cubicBezTo>
                  <a:pt x="2736" y="548"/>
                  <a:pt x="2220" y="1"/>
                  <a:pt x="1581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5"/>
          <p:cNvSpPr/>
          <p:nvPr/>
        </p:nvSpPr>
        <p:spPr>
          <a:xfrm>
            <a:off x="2706375" y="13191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5"/>
          <p:cNvSpPr/>
          <p:nvPr/>
        </p:nvSpPr>
        <p:spPr>
          <a:xfrm>
            <a:off x="3817450" y="356350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5"/>
          <p:cNvSpPr/>
          <p:nvPr/>
        </p:nvSpPr>
        <p:spPr>
          <a:xfrm rot="-554260">
            <a:off x="2106459" y="35066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5"/>
          <p:cNvSpPr/>
          <p:nvPr/>
        </p:nvSpPr>
        <p:spPr>
          <a:xfrm rot="-554260">
            <a:off x="4287074" y="13338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5"/>
          <p:cNvSpPr/>
          <p:nvPr/>
        </p:nvSpPr>
        <p:spPr>
          <a:xfrm>
            <a:off x="1337238" y="3865513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5"/>
          <p:cNvSpPr/>
          <p:nvPr/>
        </p:nvSpPr>
        <p:spPr>
          <a:xfrm>
            <a:off x="6581275" y="4473300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5"/>
          <p:cNvSpPr/>
          <p:nvPr/>
        </p:nvSpPr>
        <p:spPr>
          <a:xfrm>
            <a:off x="5622900" y="47906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5"/>
          <p:cNvSpPr/>
          <p:nvPr/>
        </p:nvSpPr>
        <p:spPr>
          <a:xfrm>
            <a:off x="7775627" y="4751518"/>
            <a:ext cx="43077" cy="39072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5"/>
          <p:cNvSpPr/>
          <p:nvPr/>
        </p:nvSpPr>
        <p:spPr>
          <a:xfrm rot="-554260">
            <a:off x="5145609" y="46953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5"/>
          <p:cNvSpPr/>
          <p:nvPr/>
        </p:nvSpPr>
        <p:spPr>
          <a:xfrm rot="-554260">
            <a:off x="8445887" y="581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5"/>
          <p:cNvSpPr/>
          <p:nvPr/>
        </p:nvSpPr>
        <p:spPr>
          <a:xfrm>
            <a:off x="3262425" y="47415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5"/>
          <p:cNvSpPr/>
          <p:nvPr/>
        </p:nvSpPr>
        <p:spPr>
          <a:xfrm rot="-554260">
            <a:off x="2774059" y="44164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5"/>
          <p:cNvSpPr/>
          <p:nvPr/>
        </p:nvSpPr>
        <p:spPr>
          <a:xfrm>
            <a:off x="8049125" y="34954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5"/>
          <p:cNvSpPr/>
          <p:nvPr/>
        </p:nvSpPr>
        <p:spPr>
          <a:xfrm rot="-554260">
            <a:off x="8670259" y="21547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5"/>
          <p:cNvSpPr/>
          <p:nvPr/>
        </p:nvSpPr>
        <p:spPr>
          <a:xfrm>
            <a:off x="1100100" y="32912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5"/>
          <p:cNvSpPr/>
          <p:nvPr/>
        </p:nvSpPr>
        <p:spPr>
          <a:xfrm rot="-554260">
            <a:off x="844509" y="27664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5"/>
          <p:cNvSpPr txBox="1">
            <a:spLocks noGrp="1"/>
          </p:cNvSpPr>
          <p:nvPr>
            <p:ph type="ctrTitle"/>
          </p:nvPr>
        </p:nvSpPr>
        <p:spPr>
          <a:xfrm>
            <a:off x="2305350" y="1516800"/>
            <a:ext cx="4533300" cy="9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5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2185950" y="2395606"/>
            <a:ext cx="47721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"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38"/>
          <p:cNvSpPr/>
          <p:nvPr/>
        </p:nvSpPr>
        <p:spPr>
          <a:xfrm rot="10800000" flipH="1">
            <a:off x="6936425" y="-261762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38"/>
          <p:cNvSpPr/>
          <p:nvPr/>
        </p:nvSpPr>
        <p:spPr>
          <a:xfrm flipH="1">
            <a:off x="-331325" y="3002375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8"/>
          <p:cNvSpPr/>
          <p:nvPr/>
        </p:nvSpPr>
        <p:spPr>
          <a:xfrm>
            <a:off x="5070425" y="1446225"/>
            <a:ext cx="64016" cy="64016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8" y="0"/>
                </a:moveTo>
                <a:cubicBezTo>
                  <a:pt x="1612" y="0"/>
                  <a:pt x="1" y="1611"/>
                  <a:pt x="1" y="3617"/>
                </a:cubicBezTo>
                <a:cubicBezTo>
                  <a:pt x="1" y="5593"/>
                  <a:pt x="1612" y="7204"/>
                  <a:pt x="3618" y="7204"/>
                </a:cubicBezTo>
                <a:cubicBezTo>
                  <a:pt x="5594" y="7204"/>
                  <a:pt x="7204" y="5593"/>
                  <a:pt x="7204" y="3617"/>
                </a:cubicBezTo>
                <a:cubicBezTo>
                  <a:pt x="7204" y="1611"/>
                  <a:pt x="5594" y="0"/>
                  <a:pt x="3618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38"/>
          <p:cNvSpPr/>
          <p:nvPr/>
        </p:nvSpPr>
        <p:spPr>
          <a:xfrm>
            <a:off x="8389275" y="2717500"/>
            <a:ext cx="94521" cy="80978"/>
          </a:xfrm>
          <a:custGeom>
            <a:avLst/>
            <a:gdLst/>
            <a:ahLst/>
            <a:cxnLst/>
            <a:rect l="l" t="t" r="r" b="b"/>
            <a:pathLst>
              <a:path w="5077" h="4349" extrusionOk="0">
                <a:moveTo>
                  <a:pt x="2919" y="0"/>
                </a:moveTo>
                <a:cubicBezTo>
                  <a:pt x="973" y="0"/>
                  <a:pt x="1" y="2341"/>
                  <a:pt x="1369" y="3709"/>
                </a:cubicBezTo>
                <a:cubicBezTo>
                  <a:pt x="1811" y="4151"/>
                  <a:pt x="2355" y="4349"/>
                  <a:pt x="2889" y="4349"/>
                </a:cubicBezTo>
                <a:cubicBezTo>
                  <a:pt x="4006" y="4349"/>
                  <a:pt x="5077" y="3484"/>
                  <a:pt x="5077" y="2189"/>
                </a:cubicBezTo>
                <a:cubicBezTo>
                  <a:pt x="5077" y="973"/>
                  <a:pt x="4104" y="0"/>
                  <a:pt x="2919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38"/>
          <p:cNvSpPr/>
          <p:nvPr/>
        </p:nvSpPr>
        <p:spPr>
          <a:xfrm>
            <a:off x="4076513" y="3908350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38"/>
          <p:cNvSpPr/>
          <p:nvPr/>
        </p:nvSpPr>
        <p:spPr>
          <a:xfrm>
            <a:off x="4647125" y="142925"/>
            <a:ext cx="115525" cy="253025"/>
          </a:xfrm>
          <a:custGeom>
            <a:avLst/>
            <a:gdLst/>
            <a:ahLst/>
            <a:cxnLst/>
            <a:rect l="l" t="t" r="r" b="b"/>
            <a:pathLst>
              <a:path w="4621" h="10121" extrusionOk="0">
                <a:moveTo>
                  <a:pt x="3691" y="1"/>
                </a:moveTo>
                <a:cubicBezTo>
                  <a:pt x="3617" y="1"/>
                  <a:pt x="3541" y="12"/>
                  <a:pt x="3466" y="35"/>
                </a:cubicBezTo>
                <a:lnTo>
                  <a:pt x="1034" y="825"/>
                </a:lnTo>
                <a:cubicBezTo>
                  <a:pt x="669" y="947"/>
                  <a:pt x="487" y="1312"/>
                  <a:pt x="608" y="1676"/>
                </a:cubicBezTo>
                <a:lnTo>
                  <a:pt x="2219" y="6631"/>
                </a:lnTo>
                <a:cubicBezTo>
                  <a:pt x="2143" y="6623"/>
                  <a:pt x="2069" y="6619"/>
                  <a:pt x="1997" y="6619"/>
                </a:cubicBezTo>
                <a:cubicBezTo>
                  <a:pt x="1779" y="6619"/>
                  <a:pt x="1574" y="6654"/>
                  <a:pt x="1368" y="6722"/>
                </a:cubicBezTo>
                <a:cubicBezTo>
                  <a:pt x="487" y="7056"/>
                  <a:pt x="1" y="8029"/>
                  <a:pt x="274" y="8941"/>
                </a:cubicBezTo>
                <a:cubicBezTo>
                  <a:pt x="576" y="9766"/>
                  <a:pt x="1235" y="10121"/>
                  <a:pt x="1896" y="10121"/>
                </a:cubicBezTo>
                <a:cubicBezTo>
                  <a:pt x="2965" y="10121"/>
                  <a:pt x="4042" y="9198"/>
                  <a:pt x="3648" y="7847"/>
                </a:cubicBezTo>
                <a:lnTo>
                  <a:pt x="3618" y="7786"/>
                </a:lnTo>
                <a:lnTo>
                  <a:pt x="1915" y="2436"/>
                </a:lnTo>
                <a:lnTo>
                  <a:pt x="4013" y="1737"/>
                </a:lnTo>
                <a:cubicBezTo>
                  <a:pt x="4408" y="1616"/>
                  <a:pt x="4621" y="1220"/>
                  <a:pt x="4499" y="825"/>
                </a:cubicBezTo>
                <a:lnTo>
                  <a:pt x="4378" y="491"/>
                </a:lnTo>
                <a:cubicBezTo>
                  <a:pt x="4279" y="196"/>
                  <a:pt x="4002" y="1"/>
                  <a:pt x="36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8"/>
          <p:cNvSpPr/>
          <p:nvPr/>
        </p:nvSpPr>
        <p:spPr>
          <a:xfrm>
            <a:off x="7339311" y="300074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8"/>
          <p:cNvSpPr/>
          <p:nvPr/>
        </p:nvSpPr>
        <p:spPr>
          <a:xfrm>
            <a:off x="6170950" y="4391700"/>
            <a:ext cx="238771" cy="200889"/>
          </a:xfrm>
          <a:custGeom>
            <a:avLst/>
            <a:gdLst/>
            <a:ahLst/>
            <a:cxnLst/>
            <a:rect l="l" t="t" r="r" b="b"/>
            <a:pathLst>
              <a:path w="11339" h="9540" extrusionOk="0">
                <a:moveTo>
                  <a:pt x="3205" y="0"/>
                </a:moveTo>
                <a:cubicBezTo>
                  <a:pt x="2567" y="0"/>
                  <a:pt x="1926" y="218"/>
                  <a:pt x="1399" y="664"/>
                </a:cubicBezTo>
                <a:cubicBezTo>
                  <a:pt x="213" y="1636"/>
                  <a:pt x="1" y="3399"/>
                  <a:pt x="973" y="4615"/>
                </a:cubicBezTo>
                <a:lnTo>
                  <a:pt x="5016" y="9539"/>
                </a:lnTo>
                <a:lnTo>
                  <a:pt x="9970" y="5466"/>
                </a:lnTo>
                <a:cubicBezTo>
                  <a:pt x="11156" y="4463"/>
                  <a:pt x="11338" y="2670"/>
                  <a:pt x="10335" y="1454"/>
                </a:cubicBezTo>
                <a:cubicBezTo>
                  <a:pt x="9769" y="767"/>
                  <a:pt x="8960" y="410"/>
                  <a:pt x="8144" y="410"/>
                </a:cubicBezTo>
                <a:cubicBezTo>
                  <a:pt x="7515" y="410"/>
                  <a:pt x="6882" y="622"/>
                  <a:pt x="6353" y="1059"/>
                </a:cubicBezTo>
                <a:lnTo>
                  <a:pt x="5806" y="1515"/>
                </a:lnTo>
                <a:lnTo>
                  <a:pt x="5350" y="998"/>
                </a:lnTo>
                <a:cubicBezTo>
                  <a:pt x="4793" y="340"/>
                  <a:pt x="4002" y="0"/>
                  <a:pt x="32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8"/>
          <p:cNvSpPr/>
          <p:nvPr/>
        </p:nvSpPr>
        <p:spPr>
          <a:xfrm>
            <a:off x="2084550" y="4160800"/>
            <a:ext cx="225725" cy="201925"/>
          </a:xfrm>
          <a:custGeom>
            <a:avLst/>
            <a:gdLst/>
            <a:ahLst/>
            <a:cxnLst/>
            <a:rect l="l" t="t" r="r" b="b"/>
            <a:pathLst>
              <a:path w="9029" h="8077" extrusionOk="0">
                <a:moveTo>
                  <a:pt x="2638" y="1"/>
                </a:moveTo>
                <a:cubicBezTo>
                  <a:pt x="2346" y="1"/>
                  <a:pt x="2049" y="56"/>
                  <a:pt x="1764" y="174"/>
                </a:cubicBezTo>
                <a:cubicBezTo>
                  <a:pt x="578" y="660"/>
                  <a:pt x="1" y="2028"/>
                  <a:pt x="487" y="3213"/>
                </a:cubicBezTo>
                <a:lnTo>
                  <a:pt x="2463" y="8076"/>
                </a:lnTo>
                <a:lnTo>
                  <a:pt x="7326" y="6101"/>
                </a:lnTo>
                <a:cubicBezTo>
                  <a:pt x="8481" y="5554"/>
                  <a:pt x="9028" y="4247"/>
                  <a:pt x="8542" y="3061"/>
                </a:cubicBezTo>
                <a:cubicBezTo>
                  <a:pt x="8164" y="2163"/>
                  <a:pt x="7290" y="1614"/>
                  <a:pt x="6363" y="1614"/>
                </a:cubicBezTo>
                <a:cubicBezTo>
                  <a:pt x="6097" y="1614"/>
                  <a:pt x="5827" y="1659"/>
                  <a:pt x="5563" y="1754"/>
                </a:cubicBezTo>
                <a:lnTo>
                  <a:pt x="5016" y="1967"/>
                </a:lnTo>
                <a:lnTo>
                  <a:pt x="4803" y="1450"/>
                </a:lnTo>
                <a:cubicBezTo>
                  <a:pt x="4434" y="550"/>
                  <a:pt x="3557" y="1"/>
                  <a:pt x="26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8"/>
          <p:cNvSpPr/>
          <p:nvPr/>
        </p:nvSpPr>
        <p:spPr>
          <a:xfrm>
            <a:off x="434850" y="1909888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38"/>
          <p:cNvSpPr/>
          <p:nvPr/>
        </p:nvSpPr>
        <p:spPr>
          <a:xfrm>
            <a:off x="8389275" y="4013400"/>
            <a:ext cx="321300" cy="279800"/>
          </a:xfrm>
          <a:custGeom>
            <a:avLst/>
            <a:gdLst/>
            <a:ahLst/>
            <a:cxnLst/>
            <a:rect l="l" t="t" r="r" b="b"/>
            <a:pathLst>
              <a:path w="12852" h="11192" extrusionOk="0">
                <a:moveTo>
                  <a:pt x="11247" y="1"/>
                </a:moveTo>
                <a:lnTo>
                  <a:pt x="10244" y="183"/>
                </a:lnTo>
                <a:lnTo>
                  <a:pt x="2706" y="1612"/>
                </a:lnTo>
                <a:lnTo>
                  <a:pt x="1703" y="1794"/>
                </a:lnTo>
                <a:lnTo>
                  <a:pt x="2827" y="7630"/>
                </a:lnTo>
                <a:cubicBezTo>
                  <a:pt x="2667" y="7594"/>
                  <a:pt x="2507" y="7579"/>
                  <a:pt x="2347" y="7579"/>
                </a:cubicBezTo>
                <a:cubicBezTo>
                  <a:pt x="2233" y="7579"/>
                  <a:pt x="2120" y="7587"/>
                  <a:pt x="2007" y="7599"/>
                </a:cubicBezTo>
                <a:cubicBezTo>
                  <a:pt x="426" y="7903"/>
                  <a:pt x="1" y="9970"/>
                  <a:pt x="1338" y="10882"/>
                </a:cubicBezTo>
                <a:cubicBezTo>
                  <a:pt x="1655" y="11096"/>
                  <a:pt x="1999" y="11192"/>
                  <a:pt x="2333" y="11192"/>
                </a:cubicBezTo>
                <a:cubicBezTo>
                  <a:pt x="3378" y="11192"/>
                  <a:pt x="4334" y="10256"/>
                  <a:pt x="4104" y="9058"/>
                </a:cubicBezTo>
                <a:lnTo>
                  <a:pt x="4104" y="8967"/>
                </a:lnTo>
                <a:lnTo>
                  <a:pt x="3253" y="4378"/>
                </a:lnTo>
                <a:lnTo>
                  <a:pt x="10791" y="2979"/>
                </a:lnTo>
                <a:lnTo>
                  <a:pt x="11369" y="6049"/>
                </a:lnTo>
                <a:cubicBezTo>
                  <a:pt x="11200" y="6012"/>
                  <a:pt x="11031" y="5986"/>
                  <a:pt x="10861" y="5986"/>
                </a:cubicBezTo>
                <a:cubicBezTo>
                  <a:pt x="10757" y="5986"/>
                  <a:pt x="10652" y="5996"/>
                  <a:pt x="10548" y="6019"/>
                </a:cubicBezTo>
                <a:cubicBezTo>
                  <a:pt x="8998" y="6323"/>
                  <a:pt x="8542" y="8359"/>
                  <a:pt x="9849" y="9271"/>
                </a:cubicBezTo>
                <a:cubicBezTo>
                  <a:pt x="10173" y="9497"/>
                  <a:pt x="10524" y="9598"/>
                  <a:pt x="10866" y="9598"/>
                </a:cubicBezTo>
                <a:cubicBezTo>
                  <a:pt x="11904" y="9598"/>
                  <a:pt x="12851" y="8667"/>
                  <a:pt x="12645" y="7478"/>
                </a:cubicBezTo>
                <a:lnTo>
                  <a:pt x="12645" y="7447"/>
                </a:lnTo>
                <a:lnTo>
                  <a:pt x="112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8"/>
          <p:cNvSpPr/>
          <p:nvPr/>
        </p:nvSpPr>
        <p:spPr>
          <a:xfrm>
            <a:off x="5655600" y="300075"/>
            <a:ext cx="44100" cy="38275"/>
          </a:xfrm>
          <a:custGeom>
            <a:avLst/>
            <a:gdLst/>
            <a:ahLst/>
            <a:cxnLst/>
            <a:rect l="l" t="t" r="r" b="b"/>
            <a:pathLst>
              <a:path w="1764" h="1531" extrusionOk="0">
                <a:moveTo>
                  <a:pt x="1004" y="0"/>
                </a:moveTo>
                <a:cubicBezTo>
                  <a:pt x="335" y="0"/>
                  <a:pt x="1" y="821"/>
                  <a:pt x="487" y="1307"/>
                </a:cubicBezTo>
                <a:cubicBezTo>
                  <a:pt x="632" y="1462"/>
                  <a:pt x="814" y="1531"/>
                  <a:pt x="995" y="1531"/>
                </a:cubicBezTo>
                <a:cubicBezTo>
                  <a:pt x="1382" y="1531"/>
                  <a:pt x="1764" y="1216"/>
                  <a:pt x="1764" y="760"/>
                </a:cubicBezTo>
                <a:cubicBezTo>
                  <a:pt x="1764" y="335"/>
                  <a:pt x="1429" y="0"/>
                  <a:pt x="100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8"/>
          <p:cNvSpPr/>
          <p:nvPr/>
        </p:nvSpPr>
        <p:spPr>
          <a:xfrm>
            <a:off x="2718800" y="1357000"/>
            <a:ext cx="44100" cy="37700"/>
          </a:xfrm>
          <a:custGeom>
            <a:avLst/>
            <a:gdLst/>
            <a:ahLst/>
            <a:cxnLst/>
            <a:rect l="l" t="t" r="r" b="b"/>
            <a:pathLst>
              <a:path w="1764" h="1508" extrusionOk="0">
                <a:moveTo>
                  <a:pt x="1003" y="0"/>
                </a:moveTo>
                <a:cubicBezTo>
                  <a:pt x="335" y="0"/>
                  <a:pt x="0" y="791"/>
                  <a:pt x="456" y="1277"/>
                </a:cubicBezTo>
                <a:cubicBezTo>
                  <a:pt x="616" y="1437"/>
                  <a:pt x="811" y="1508"/>
                  <a:pt x="1002" y="1508"/>
                </a:cubicBezTo>
                <a:cubicBezTo>
                  <a:pt x="1393" y="1508"/>
                  <a:pt x="1763" y="1210"/>
                  <a:pt x="1763" y="760"/>
                </a:cubicBezTo>
                <a:cubicBezTo>
                  <a:pt x="1763" y="335"/>
                  <a:pt x="1429" y="0"/>
                  <a:pt x="1003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8"/>
          <p:cNvSpPr/>
          <p:nvPr/>
        </p:nvSpPr>
        <p:spPr>
          <a:xfrm>
            <a:off x="1932800" y="235425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38"/>
          <p:cNvSpPr/>
          <p:nvPr/>
        </p:nvSpPr>
        <p:spPr>
          <a:xfrm>
            <a:off x="7145025" y="338350"/>
            <a:ext cx="68425" cy="59225"/>
          </a:xfrm>
          <a:custGeom>
            <a:avLst/>
            <a:gdLst/>
            <a:ahLst/>
            <a:cxnLst/>
            <a:rect l="l" t="t" r="r" b="b"/>
            <a:pathLst>
              <a:path w="2737" h="2369" extrusionOk="0">
                <a:moveTo>
                  <a:pt x="1581" y="1"/>
                </a:moveTo>
                <a:cubicBezTo>
                  <a:pt x="517" y="1"/>
                  <a:pt x="1" y="1277"/>
                  <a:pt x="730" y="2007"/>
                </a:cubicBezTo>
                <a:cubicBezTo>
                  <a:pt x="980" y="2256"/>
                  <a:pt x="1282" y="2368"/>
                  <a:pt x="1575" y="2368"/>
                </a:cubicBezTo>
                <a:cubicBezTo>
                  <a:pt x="2174" y="2368"/>
                  <a:pt x="2736" y="1900"/>
                  <a:pt x="2736" y="1186"/>
                </a:cubicBezTo>
                <a:cubicBezTo>
                  <a:pt x="2736" y="548"/>
                  <a:pt x="2220" y="1"/>
                  <a:pt x="1581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8"/>
          <p:cNvSpPr/>
          <p:nvPr/>
        </p:nvSpPr>
        <p:spPr>
          <a:xfrm>
            <a:off x="322375" y="1017725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8"/>
          <p:cNvSpPr/>
          <p:nvPr/>
        </p:nvSpPr>
        <p:spPr>
          <a:xfrm>
            <a:off x="2600125" y="59675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8"/>
          <p:cNvSpPr/>
          <p:nvPr/>
        </p:nvSpPr>
        <p:spPr>
          <a:xfrm rot="-554260">
            <a:off x="402484" y="4071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8"/>
          <p:cNvSpPr/>
          <p:nvPr/>
        </p:nvSpPr>
        <p:spPr>
          <a:xfrm rot="-554260">
            <a:off x="1908924" y="15057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8"/>
          <p:cNvSpPr/>
          <p:nvPr/>
        </p:nvSpPr>
        <p:spPr>
          <a:xfrm>
            <a:off x="8001138" y="1359913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8"/>
          <p:cNvSpPr/>
          <p:nvPr/>
        </p:nvSpPr>
        <p:spPr>
          <a:xfrm>
            <a:off x="6581275" y="4473300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8"/>
          <p:cNvSpPr/>
          <p:nvPr/>
        </p:nvSpPr>
        <p:spPr>
          <a:xfrm>
            <a:off x="5622900" y="47906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8"/>
          <p:cNvSpPr/>
          <p:nvPr/>
        </p:nvSpPr>
        <p:spPr>
          <a:xfrm>
            <a:off x="7775627" y="4751518"/>
            <a:ext cx="43077" cy="39072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8"/>
          <p:cNvSpPr/>
          <p:nvPr/>
        </p:nvSpPr>
        <p:spPr>
          <a:xfrm rot="-554260">
            <a:off x="5145609" y="46953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8"/>
          <p:cNvSpPr/>
          <p:nvPr/>
        </p:nvSpPr>
        <p:spPr>
          <a:xfrm rot="-554260">
            <a:off x="6701937" y="475988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38"/>
          <p:cNvSpPr/>
          <p:nvPr/>
        </p:nvSpPr>
        <p:spPr>
          <a:xfrm>
            <a:off x="3262425" y="47415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38"/>
          <p:cNvSpPr/>
          <p:nvPr/>
        </p:nvSpPr>
        <p:spPr>
          <a:xfrm rot="-554260">
            <a:off x="2774059" y="44164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38"/>
          <p:cNvSpPr/>
          <p:nvPr/>
        </p:nvSpPr>
        <p:spPr>
          <a:xfrm>
            <a:off x="8450500" y="36103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38"/>
          <p:cNvSpPr/>
          <p:nvPr/>
        </p:nvSpPr>
        <p:spPr>
          <a:xfrm rot="-554260">
            <a:off x="8670259" y="21547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38"/>
          <p:cNvSpPr/>
          <p:nvPr/>
        </p:nvSpPr>
        <p:spPr>
          <a:xfrm>
            <a:off x="1100100" y="32912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38"/>
          <p:cNvSpPr/>
          <p:nvPr/>
        </p:nvSpPr>
        <p:spPr>
          <a:xfrm rot="-554260">
            <a:off x="844509" y="27664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38"/>
          <p:cNvSpPr txBox="1">
            <a:spLocks noGrp="1"/>
          </p:cNvSpPr>
          <p:nvPr>
            <p:ph type="title"/>
          </p:nvPr>
        </p:nvSpPr>
        <p:spPr>
          <a:xfrm>
            <a:off x="990975" y="2571750"/>
            <a:ext cx="20346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65" name="Google Shape;1165;p38"/>
          <p:cNvSpPr txBox="1">
            <a:spLocks noGrp="1"/>
          </p:cNvSpPr>
          <p:nvPr>
            <p:ph type="subTitle" idx="1"/>
          </p:nvPr>
        </p:nvSpPr>
        <p:spPr>
          <a:xfrm>
            <a:off x="990975" y="29491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38"/>
          <p:cNvSpPr txBox="1">
            <a:spLocks noGrp="1"/>
          </p:cNvSpPr>
          <p:nvPr>
            <p:ph type="title" idx="2"/>
          </p:nvPr>
        </p:nvSpPr>
        <p:spPr>
          <a:xfrm>
            <a:off x="3554700" y="2571750"/>
            <a:ext cx="20346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167" name="Google Shape;1167;p38"/>
          <p:cNvSpPr txBox="1">
            <a:spLocks noGrp="1"/>
          </p:cNvSpPr>
          <p:nvPr>
            <p:ph type="subTitle" idx="3"/>
          </p:nvPr>
        </p:nvSpPr>
        <p:spPr>
          <a:xfrm>
            <a:off x="3554700" y="29491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8" name="Google Shape;1168;p38"/>
          <p:cNvSpPr txBox="1">
            <a:spLocks noGrp="1"/>
          </p:cNvSpPr>
          <p:nvPr>
            <p:ph type="title" idx="4"/>
          </p:nvPr>
        </p:nvSpPr>
        <p:spPr>
          <a:xfrm>
            <a:off x="6127425" y="2571750"/>
            <a:ext cx="20346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169" name="Google Shape;1169;p38"/>
          <p:cNvSpPr txBox="1">
            <a:spLocks noGrp="1"/>
          </p:cNvSpPr>
          <p:nvPr>
            <p:ph type="subTitle" idx="5"/>
          </p:nvPr>
        </p:nvSpPr>
        <p:spPr>
          <a:xfrm>
            <a:off x="6127425" y="29491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0" name="Google Shape;1170;p38"/>
          <p:cNvSpPr txBox="1">
            <a:spLocks noGrp="1"/>
          </p:cNvSpPr>
          <p:nvPr>
            <p:ph type="title" idx="6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18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40"/>
          <p:cNvSpPr/>
          <p:nvPr/>
        </p:nvSpPr>
        <p:spPr>
          <a:xfrm flipH="1">
            <a:off x="-331325" y="2970800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40"/>
          <p:cNvSpPr/>
          <p:nvPr/>
        </p:nvSpPr>
        <p:spPr>
          <a:xfrm rot="10800000" flipH="1">
            <a:off x="6936425" y="-261762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40"/>
          <p:cNvSpPr/>
          <p:nvPr/>
        </p:nvSpPr>
        <p:spPr>
          <a:xfrm>
            <a:off x="5527625" y="195450"/>
            <a:ext cx="64016" cy="64016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8" y="0"/>
                </a:moveTo>
                <a:cubicBezTo>
                  <a:pt x="1612" y="0"/>
                  <a:pt x="1" y="1611"/>
                  <a:pt x="1" y="3617"/>
                </a:cubicBezTo>
                <a:cubicBezTo>
                  <a:pt x="1" y="5593"/>
                  <a:pt x="1612" y="7204"/>
                  <a:pt x="3618" y="7204"/>
                </a:cubicBezTo>
                <a:cubicBezTo>
                  <a:pt x="5594" y="7204"/>
                  <a:pt x="7204" y="5593"/>
                  <a:pt x="7204" y="3617"/>
                </a:cubicBezTo>
                <a:cubicBezTo>
                  <a:pt x="7204" y="1611"/>
                  <a:pt x="5594" y="0"/>
                  <a:pt x="3618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40"/>
          <p:cNvSpPr/>
          <p:nvPr/>
        </p:nvSpPr>
        <p:spPr>
          <a:xfrm>
            <a:off x="8389275" y="2685925"/>
            <a:ext cx="94521" cy="80978"/>
          </a:xfrm>
          <a:custGeom>
            <a:avLst/>
            <a:gdLst/>
            <a:ahLst/>
            <a:cxnLst/>
            <a:rect l="l" t="t" r="r" b="b"/>
            <a:pathLst>
              <a:path w="5077" h="4349" extrusionOk="0">
                <a:moveTo>
                  <a:pt x="2919" y="0"/>
                </a:moveTo>
                <a:cubicBezTo>
                  <a:pt x="973" y="0"/>
                  <a:pt x="1" y="2341"/>
                  <a:pt x="1369" y="3709"/>
                </a:cubicBezTo>
                <a:cubicBezTo>
                  <a:pt x="1811" y="4151"/>
                  <a:pt x="2355" y="4349"/>
                  <a:pt x="2889" y="4349"/>
                </a:cubicBezTo>
                <a:cubicBezTo>
                  <a:pt x="4006" y="4349"/>
                  <a:pt x="5077" y="3484"/>
                  <a:pt x="5077" y="2189"/>
                </a:cubicBezTo>
                <a:cubicBezTo>
                  <a:pt x="5077" y="973"/>
                  <a:pt x="4104" y="0"/>
                  <a:pt x="2919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40"/>
          <p:cNvSpPr/>
          <p:nvPr/>
        </p:nvSpPr>
        <p:spPr>
          <a:xfrm>
            <a:off x="6080100" y="142650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40"/>
          <p:cNvSpPr/>
          <p:nvPr/>
        </p:nvSpPr>
        <p:spPr>
          <a:xfrm>
            <a:off x="8519450" y="2994463"/>
            <a:ext cx="115525" cy="253025"/>
          </a:xfrm>
          <a:custGeom>
            <a:avLst/>
            <a:gdLst/>
            <a:ahLst/>
            <a:cxnLst/>
            <a:rect l="l" t="t" r="r" b="b"/>
            <a:pathLst>
              <a:path w="4621" h="10121" extrusionOk="0">
                <a:moveTo>
                  <a:pt x="3691" y="1"/>
                </a:moveTo>
                <a:cubicBezTo>
                  <a:pt x="3617" y="1"/>
                  <a:pt x="3541" y="12"/>
                  <a:pt x="3466" y="35"/>
                </a:cubicBezTo>
                <a:lnTo>
                  <a:pt x="1034" y="825"/>
                </a:lnTo>
                <a:cubicBezTo>
                  <a:pt x="669" y="947"/>
                  <a:pt x="487" y="1312"/>
                  <a:pt x="608" y="1676"/>
                </a:cubicBezTo>
                <a:lnTo>
                  <a:pt x="2219" y="6631"/>
                </a:lnTo>
                <a:cubicBezTo>
                  <a:pt x="2143" y="6623"/>
                  <a:pt x="2069" y="6619"/>
                  <a:pt x="1997" y="6619"/>
                </a:cubicBezTo>
                <a:cubicBezTo>
                  <a:pt x="1779" y="6619"/>
                  <a:pt x="1574" y="6654"/>
                  <a:pt x="1368" y="6722"/>
                </a:cubicBezTo>
                <a:cubicBezTo>
                  <a:pt x="487" y="7056"/>
                  <a:pt x="1" y="8029"/>
                  <a:pt x="274" y="8941"/>
                </a:cubicBezTo>
                <a:cubicBezTo>
                  <a:pt x="576" y="9766"/>
                  <a:pt x="1235" y="10121"/>
                  <a:pt x="1896" y="10121"/>
                </a:cubicBezTo>
                <a:cubicBezTo>
                  <a:pt x="2965" y="10121"/>
                  <a:pt x="4042" y="9198"/>
                  <a:pt x="3648" y="7847"/>
                </a:cubicBezTo>
                <a:lnTo>
                  <a:pt x="3618" y="7786"/>
                </a:lnTo>
                <a:lnTo>
                  <a:pt x="1915" y="2436"/>
                </a:lnTo>
                <a:lnTo>
                  <a:pt x="4013" y="1737"/>
                </a:lnTo>
                <a:cubicBezTo>
                  <a:pt x="4408" y="1616"/>
                  <a:pt x="4621" y="1220"/>
                  <a:pt x="4499" y="825"/>
                </a:cubicBezTo>
                <a:lnTo>
                  <a:pt x="4378" y="491"/>
                </a:lnTo>
                <a:cubicBezTo>
                  <a:pt x="4279" y="196"/>
                  <a:pt x="4002" y="1"/>
                  <a:pt x="36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40"/>
          <p:cNvSpPr/>
          <p:nvPr/>
        </p:nvSpPr>
        <p:spPr>
          <a:xfrm>
            <a:off x="501349" y="2540174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40"/>
          <p:cNvSpPr/>
          <p:nvPr/>
        </p:nvSpPr>
        <p:spPr>
          <a:xfrm>
            <a:off x="3170688" y="4441725"/>
            <a:ext cx="238771" cy="200889"/>
          </a:xfrm>
          <a:custGeom>
            <a:avLst/>
            <a:gdLst/>
            <a:ahLst/>
            <a:cxnLst/>
            <a:rect l="l" t="t" r="r" b="b"/>
            <a:pathLst>
              <a:path w="11339" h="9540" extrusionOk="0">
                <a:moveTo>
                  <a:pt x="3205" y="0"/>
                </a:moveTo>
                <a:cubicBezTo>
                  <a:pt x="2567" y="0"/>
                  <a:pt x="1926" y="218"/>
                  <a:pt x="1399" y="664"/>
                </a:cubicBezTo>
                <a:cubicBezTo>
                  <a:pt x="213" y="1636"/>
                  <a:pt x="1" y="3399"/>
                  <a:pt x="973" y="4615"/>
                </a:cubicBezTo>
                <a:lnTo>
                  <a:pt x="5016" y="9539"/>
                </a:lnTo>
                <a:lnTo>
                  <a:pt x="9970" y="5466"/>
                </a:lnTo>
                <a:cubicBezTo>
                  <a:pt x="11156" y="4463"/>
                  <a:pt x="11338" y="2670"/>
                  <a:pt x="10335" y="1454"/>
                </a:cubicBezTo>
                <a:cubicBezTo>
                  <a:pt x="9769" y="767"/>
                  <a:pt x="8960" y="410"/>
                  <a:pt x="8144" y="410"/>
                </a:cubicBezTo>
                <a:cubicBezTo>
                  <a:pt x="7515" y="410"/>
                  <a:pt x="6882" y="622"/>
                  <a:pt x="6353" y="1059"/>
                </a:cubicBezTo>
                <a:lnTo>
                  <a:pt x="5806" y="1515"/>
                </a:lnTo>
                <a:lnTo>
                  <a:pt x="5350" y="998"/>
                </a:lnTo>
                <a:cubicBezTo>
                  <a:pt x="4793" y="340"/>
                  <a:pt x="4002" y="0"/>
                  <a:pt x="32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40"/>
          <p:cNvSpPr/>
          <p:nvPr/>
        </p:nvSpPr>
        <p:spPr>
          <a:xfrm>
            <a:off x="8293725" y="4511700"/>
            <a:ext cx="225725" cy="201925"/>
          </a:xfrm>
          <a:custGeom>
            <a:avLst/>
            <a:gdLst/>
            <a:ahLst/>
            <a:cxnLst/>
            <a:rect l="l" t="t" r="r" b="b"/>
            <a:pathLst>
              <a:path w="9029" h="8077" extrusionOk="0">
                <a:moveTo>
                  <a:pt x="2638" y="1"/>
                </a:moveTo>
                <a:cubicBezTo>
                  <a:pt x="2346" y="1"/>
                  <a:pt x="2049" y="56"/>
                  <a:pt x="1764" y="174"/>
                </a:cubicBezTo>
                <a:cubicBezTo>
                  <a:pt x="578" y="660"/>
                  <a:pt x="1" y="2028"/>
                  <a:pt x="487" y="3213"/>
                </a:cubicBezTo>
                <a:lnTo>
                  <a:pt x="2463" y="8076"/>
                </a:lnTo>
                <a:lnTo>
                  <a:pt x="7326" y="6101"/>
                </a:lnTo>
                <a:cubicBezTo>
                  <a:pt x="8481" y="5554"/>
                  <a:pt x="9028" y="4247"/>
                  <a:pt x="8542" y="3061"/>
                </a:cubicBezTo>
                <a:cubicBezTo>
                  <a:pt x="8164" y="2163"/>
                  <a:pt x="7290" y="1614"/>
                  <a:pt x="6363" y="1614"/>
                </a:cubicBezTo>
                <a:cubicBezTo>
                  <a:pt x="6097" y="1614"/>
                  <a:pt x="5827" y="1659"/>
                  <a:pt x="5563" y="1754"/>
                </a:cubicBezTo>
                <a:lnTo>
                  <a:pt x="5016" y="1967"/>
                </a:lnTo>
                <a:lnTo>
                  <a:pt x="4803" y="1450"/>
                </a:lnTo>
                <a:cubicBezTo>
                  <a:pt x="4434" y="550"/>
                  <a:pt x="3557" y="1"/>
                  <a:pt x="26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40"/>
          <p:cNvSpPr/>
          <p:nvPr/>
        </p:nvSpPr>
        <p:spPr>
          <a:xfrm>
            <a:off x="7490850" y="873488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40"/>
          <p:cNvSpPr/>
          <p:nvPr/>
        </p:nvSpPr>
        <p:spPr>
          <a:xfrm>
            <a:off x="5690938" y="4402275"/>
            <a:ext cx="321300" cy="279800"/>
          </a:xfrm>
          <a:custGeom>
            <a:avLst/>
            <a:gdLst/>
            <a:ahLst/>
            <a:cxnLst/>
            <a:rect l="l" t="t" r="r" b="b"/>
            <a:pathLst>
              <a:path w="12852" h="11192" extrusionOk="0">
                <a:moveTo>
                  <a:pt x="11247" y="1"/>
                </a:moveTo>
                <a:lnTo>
                  <a:pt x="10244" y="183"/>
                </a:lnTo>
                <a:lnTo>
                  <a:pt x="2706" y="1612"/>
                </a:lnTo>
                <a:lnTo>
                  <a:pt x="1703" y="1794"/>
                </a:lnTo>
                <a:lnTo>
                  <a:pt x="2827" y="7630"/>
                </a:lnTo>
                <a:cubicBezTo>
                  <a:pt x="2667" y="7594"/>
                  <a:pt x="2507" y="7579"/>
                  <a:pt x="2347" y="7579"/>
                </a:cubicBezTo>
                <a:cubicBezTo>
                  <a:pt x="2233" y="7579"/>
                  <a:pt x="2120" y="7587"/>
                  <a:pt x="2007" y="7599"/>
                </a:cubicBezTo>
                <a:cubicBezTo>
                  <a:pt x="426" y="7903"/>
                  <a:pt x="1" y="9970"/>
                  <a:pt x="1338" y="10882"/>
                </a:cubicBezTo>
                <a:cubicBezTo>
                  <a:pt x="1655" y="11096"/>
                  <a:pt x="1999" y="11192"/>
                  <a:pt x="2333" y="11192"/>
                </a:cubicBezTo>
                <a:cubicBezTo>
                  <a:pt x="3378" y="11192"/>
                  <a:pt x="4334" y="10256"/>
                  <a:pt x="4104" y="9058"/>
                </a:cubicBezTo>
                <a:lnTo>
                  <a:pt x="4104" y="8967"/>
                </a:lnTo>
                <a:lnTo>
                  <a:pt x="3253" y="4378"/>
                </a:lnTo>
                <a:lnTo>
                  <a:pt x="10791" y="2979"/>
                </a:lnTo>
                <a:lnTo>
                  <a:pt x="11369" y="6049"/>
                </a:lnTo>
                <a:cubicBezTo>
                  <a:pt x="11200" y="6012"/>
                  <a:pt x="11031" y="5986"/>
                  <a:pt x="10861" y="5986"/>
                </a:cubicBezTo>
                <a:cubicBezTo>
                  <a:pt x="10757" y="5986"/>
                  <a:pt x="10652" y="5996"/>
                  <a:pt x="10548" y="6019"/>
                </a:cubicBezTo>
                <a:cubicBezTo>
                  <a:pt x="8998" y="6323"/>
                  <a:pt x="8542" y="8359"/>
                  <a:pt x="9849" y="9271"/>
                </a:cubicBezTo>
                <a:cubicBezTo>
                  <a:pt x="10173" y="9497"/>
                  <a:pt x="10524" y="9598"/>
                  <a:pt x="10866" y="9598"/>
                </a:cubicBezTo>
                <a:cubicBezTo>
                  <a:pt x="11904" y="9598"/>
                  <a:pt x="12851" y="8667"/>
                  <a:pt x="12645" y="7478"/>
                </a:cubicBezTo>
                <a:lnTo>
                  <a:pt x="12645" y="7447"/>
                </a:lnTo>
                <a:lnTo>
                  <a:pt x="112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40"/>
          <p:cNvSpPr/>
          <p:nvPr/>
        </p:nvSpPr>
        <p:spPr>
          <a:xfrm>
            <a:off x="6112800" y="344700"/>
            <a:ext cx="44100" cy="38275"/>
          </a:xfrm>
          <a:custGeom>
            <a:avLst/>
            <a:gdLst/>
            <a:ahLst/>
            <a:cxnLst/>
            <a:rect l="l" t="t" r="r" b="b"/>
            <a:pathLst>
              <a:path w="1764" h="1531" extrusionOk="0">
                <a:moveTo>
                  <a:pt x="1004" y="0"/>
                </a:moveTo>
                <a:cubicBezTo>
                  <a:pt x="335" y="0"/>
                  <a:pt x="1" y="821"/>
                  <a:pt x="487" y="1307"/>
                </a:cubicBezTo>
                <a:cubicBezTo>
                  <a:pt x="632" y="1462"/>
                  <a:pt x="814" y="1531"/>
                  <a:pt x="995" y="1531"/>
                </a:cubicBezTo>
                <a:cubicBezTo>
                  <a:pt x="1382" y="1531"/>
                  <a:pt x="1764" y="1216"/>
                  <a:pt x="1764" y="760"/>
                </a:cubicBezTo>
                <a:cubicBezTo>
                  <a:pt x="1764" y="335"/>
                  <a:pt x="1429" y="0"/>
                  <a:pt x="100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40"/>
          <p:cNvSpPr/>
          <p:nvPr/>
        </p:nvSpPr>
        <p:spPr>
          <a:xfrm>
            <a:off x="2718800" y="1249225"/>
            <a:ext cx="44100" cy="37700"/>
          </a:xfrm>
          <a:custGeom>
            <a:avLst/>
            <a:gdLst/>
            <a:ahLst/>
            <a:cxnLst/>
            <a:rect l="l" t="t" r="r" b="b"/>
            <a:pathLst>
              <a:path w="1764" h="1508" extrusionOk="0">
                <a:moveTo>
                  <a:pt x="1003" y="0"/>
                </a:moveTo>
                <a:cubicBezTo>
                  <a:pt x="335" y="0"/>
                  <a:pt x="0" y="791"/>
                  <a:pt x="456" y="1277"/>
                </a:cubicBezTo>
                <a:cubicBezTo>
                  <a:pt x="616" y="1437"/>
                  <a:pt x="811" y="1508"/>
                  <a:pt x="1002" y="1508"/>
                </a:cubicBezTo>
                <a:cubicBezTo>
                  <a:pt x="1393" y="1508"/>
                  <a:pt x="1763" y="1210"/>
                  <a:pt x="1763" y="760"/>
                </a:cubicBezTo>
                <a:cubicBezTo>
                  <a:pt x="1763" y="335"/>
                  <a:pt x="1429" y="0"/>
                  <a:pt x="1003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40"/>
          <p:cNvSpPr/>
          <p:nvPr/>
        </p:nvSpPr>
        <p:spPr>
          <a:xfrm>
            <a:off x="1932800" y="203850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40"/>
          <p:cNvSpPr/>
          <p:nvPr/>
        </p:nvSpPr>
        <p:spPr>
          <a:xfrm>
            <a:off x="7145025" y="535375"/>
            <a:ext cx="68425" cy="59225"/>
          </a:xfrm>
          <a:custGeom>
            <a:avLst/>
            <a:gdLst/>
            <a:ahLst/>
            <a:cxnLst/>
            <a:rect l="l" t="t" r="r" b="b"/>
            <a:pathLst>
              <a:path w="2737" h="2369" extrusionOk="0">
                <a:moveTo>
                  <a:pt x="1581" y="1"/>
                </a:moveTo>
                <a:cubicBezTo>
                  <a:pt x="517" y="1"/>
                  <a:pt x="1" y="1277"/>
                  <a:pt x="730" y="2007"/>
                </a:cubicBezTo>
                <a:cubicBezTo>
                  <a:pt x="980" y="2256"/>
                  <a:pt x="1282" y="2368"/>
                  <a:pt x="1575" y="2368"/>
                </a:cubicBezTo>
                <a:cubicBezTo>
                  <a:pt x="2174" y="2368"/>
                  <a:pt x="2736" y="1900"/>
                  <a:pt x="2736" y="1186"/>
                </a:cubicBezTo>
                <a:cubicBezTo>
                  <a:pt x="2736" y="548"/>
                  <a:pt x="2220" y="1"/>
                  <a:pt x="1581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40"/>
          <p:cNvSpPr/>
          <p:nvPr/>
        </p:nvSpPr>
        <p:spPr>
          <a:xfrm>
            <a:off x="869850" y="12874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0"/>
          <p:cNvSpPr/>
          <p:nvPr/>
        </p:nvSpPr>
        <p:spPr>
          <a:xfrm>
            <a:off x="3083800" y="286200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0"/>
          <p:cNvSpPr/>
          <p:nvPr/>
        </p:nvSpPr>
        <p:spPr>
          <a:xfrm rot="-554260">
            <a:off x="1364909" y="32134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40"/>
          <p:cNvSpPr/>
          <p:nvPr/>
        </p:nvSpPr>
        <p:spPr>
          <a:xfrm rot="-554260">
            <a:off x="6002187" y="63701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40"/>
          <p:cNvSpPr/>
          <p:nvPr/>
        </p:nvSpPr>
        <p:spPr>
          <a:xfrm>
            <a:off x="1589638" y="3965463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0"/>
          <p:cNvSpPr/>
          <p:nvPr/>
        </p:nvSpPr>
        <p:spPr>
          <a:xfrm>
            <a:off x="6581275" y="4441725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0"/>
          <p:cNvSpPr/>
          <p:nvPr/>
        </p:nvSpPr>
        <p:spPr>
          <a:xfrm>
            <a:off x="5622900" y="4759025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40"/>
          <p:cNvSpPr/>
          <p:nvPr/>
        </p:nvSpPr>
        <p:spPr>
          <a:xfrm>
            <a:off x="7775627" y="4719943"/>
            <a:ext cx="43077" cy="39072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40"/>
          <p:cNvSpPr/>
          <p:nvPr/>
        </p:nvSpPr>
        <p:spPr>
          <a:xfrm rot="-554260">
            <a:off x="5145609" y="46637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0"/>
          <p:cNvSpPr/>
          <p:nvPr/>
        </p:nvSpPr>
        <p:spPr>
          <a:xfrm rot="-554260">
            <a:off x="6701937" y="472831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40"/>
          <p:cNvSpPr/>
          <p:nvPr/>
        </p:nvSpPr>
        <p:spPr>
          <a:xfrm>
            <a:off x="3262425" y="4709975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40"/>
          <p:cNvSpPr/>
          <p:nvPr/>
        </p:nvSpPr>
        <p:spPr>
          <a:xfrm rot="-554260">
            <a:off x="2774059" y="43848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40"/>
          <p:cNvSpPr/>
          <p:nvPr/>
        </p:nvSpPr>
        <p:spPr>
          <a:xfrm>
            <a:off x="8450500" y="3578725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0"/>
          <p:cNvSpPr/>
          <p:nvPr/>
        </p:nvSpPr>
        <p:spPr>
          <a:xfrm rot="-554260">
            <a:off x="8670259" y="21231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0"/>
          <p:cNvSpPr/>
          <p:nvPr/>
        </p:nvSpPr>
        <p:spPr>
          <a:xfrm>
            <a:off x="1100100" y="3259625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40"/>
          <p:cNvSpPr/>
          <p:nvPr/>
        </p:nvSpPr>
        <p:spPr>
          <a:xfrm rot="-554260">
            <a:off x="844509" y="27348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40"/>
          <p:cNvSpPr txBox="1">
            <a:spLocks noGrp="1"/>
          </p:cNvSpPr>
          <p:nvPr>
            <p:ph type="title"/>
          </p:nvPr>
        </p:nvSpPr>
        <p:spPr>
          <a:xfrm>
            <a:off x="990875" y="1530450"/>
            <a:ext cx="20346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45" name="Google Shape;1245;p40"/>
          <p:cNvSpPr txBox="1">
            <a:spLocks noGrp="1"/>
          </p:cNvSpPr>
          <p:nvPr>
            <p:ph type="subTitle" idx="1"/>
          </p:nvPr>
        </p:nvSpPr>
        <p:spPr>
          <a:xfrm>
            <a:off x="990875" y="19078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6" name="Google Shape;1246;p40"/>
          <p:cNvSpPr txBox="1">
            <a:spLocks noGrp="1"/>
          </p:cNvSpPr>
          <p:nvPr>
            <p:ph type="title" idx="2"/>
          </p:nvPr>
        </p:nvSpPr>
        <p:spPr>
          <a:xfrm>
            <a:off x="2272775" y="2963850"/>
            <a:ext cx="20346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47" name="Google Shape;1247;p40"/>
          <p:cNvSpPr txBox="1">
            <a:spLocks noGrp="1"/>
          </p:cNvSpPr>
          <p:nvPr>
            <p:ph type="subTitle" idx="3"/>
          </p:nvPr>
        </p:nvSpPr>
        <p:spPr>
          <a:xfrm>
            <a:off x="2272775" y="33412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8" name="Google Shape;1248;p40"/>
          <p:cNvSpPr txBox="1">
            <a:spLocks noGrp="1"/>
          </p:cNvSpPr>
          <p:nvPr>
            <p:ph type="title" idx="4"/>
          </p:nvPr>
        </p:nvSpPr>
        <p:spPr>
          <a:xfrm>
            <a:off x="6118525" y="1530450"/>
            <a:ext cx="20346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49" name="Google Shape;1249;p40"/>
          <p:cNvSpPr txBox="1">
            <a:spLocks noGrp="1"/>
          </p:cNvSpPr>
          <p:nvPr>
            <p:ph type="subTitle" idx="5"/>
          </p:nvPr>
        </p:nvSpPr>
        <p:spPr>
          <a:xfrm>
            <a:off x="6118525" y="19078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40"/>
          <p:cNvSpPr txBox="1">
            <a:spLocks noGrp="1"/>
          </p:cNvSpPr>
          <p:nvPr>
            <p:ph type="title" idx="6"/>
          </p:nvPr>
        </p:nvSpPr>
        <p:spPr>
          <a:xfrm>
            <a:off x="4836600" y="2963850"/>
            <a:ext cx="20346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51" name="Google Shape;1251;p40"/>
          <p:cNvSpPr txBox="1">
            <a:spLocks noGrp="1"/>
          </p:cNvSpPr>
          <p:nvPr>
            <p:ph type="subTitle" idx="7"/>
          </p:nvPr>
        </p:nvSpPr>
        <p:spPr>
          <a:xfrm>
            <a:off x="4836600" y="33412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40"/>
          <p:cNvSpPr txBox="1">
            <a:spLocks noGrp="1"/>
          </p:cNvSpPr>
          <p:nvPr>
            <p:ph type="title" idx="8"/>
          </p:nvPr>
        </p:nvSpPr>
        <p:spPr>
          <a:xfrm>
            <a:off x="3554675" y="1530450"/>
            <a:ext cx="20346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53" name="Google Shape;1253;p40"/>
          <p:cNvSpPr txBox="1">
            <a:spLocks noGrp="1"/>
          </p:cNvSpPr>
          <p:nvPr>
            <p:ph type="subTitle" idx="9"/>
          </p:nvPr>
        </p:nvSpPr>
        <p:spPr>
          <a:xfrm>
            <a:off x="3554675" y="19078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4" name="Google Shape;1254;p40"/>
          <p:cNvSpPr txBox="1">
            <a:spLocks noGrp="1"/>
          </p:cNvSpPr>
          <p:nvPr>
            <p:ph type="title" idx="13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41"/>
          <p:cNvSpPr/>
          <p:nvPr/>
        </p:nvSpPr>
        <p:spPr>
          <a:xfrm rot="10800000" flipH="1">
            <a:off x="6936425" y="-261762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41"/>
          <p:cNvSpPr/>
          <p:nvPr/>
        </p:nvSpPr>
        <p:spPr>
          <a:xfrm flipH="1">
            <a:off x="-331325" y="3002375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41"/>
          <p:cNvSpPr/>
          <p:nvPr/>
        </p:nvSpPr>
        <p:spPr>
          <a:xfrm>
            <a:off x="5308850" y="280350"/>
            <a:ext cx="64016" cy="64016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8" y="0"/>
                </a:moveTo>
                <a:cubicBezTo>
                  <a:pt x="1612" y="0"/>
                  <a:pt x="1" y="1611"/>
                  <a:pt x="1" y="3617"/>
                </a:cubicBezTo>
                <a:cubicBezTo>
                  <a:pt x="1" y="5593"/>
                  <a:pt x="1612" y="7204"/>
                  <a:pt x="3618" y="7204"/>
                </a:cubicBezTo>
                <a:cubicBezTo>
                  <a:pt x="5594" y="7204"/>
                  <a:pt x="7204" y="5593"/>
                  <a:pt x="7204" y="3617"/>
                </a:cubicBezTo>
                <a:cubicBezTo>
                  <a:pt x="7204" y="1611"/>
                  <a:pt x="5594" y="0"/>
                  <a:pt x="3618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41"/>
          <p:cNvSpPr/>
          <p:nvPr/>
        </p:nvSpPr>
        <p:spPr>
          <a:xfrm>
            <a:off x="8389275" y="2717500"/>
            <a:ext cx="94521" cy="80978"/>
          </a:xfrm>
          <a:custGeom>
            <a:avLst/>
            <a:gdLst/>
            <a:ahLst/>
            <a:cxnLst/>
            <a:rect l="l" t="t" r="r" b="b"/>
            <a:pathLst>
              <a:path w="5077" h="4349" extrusionOk="0">
                <a:moveTo>
                  <a:pt x="2919" y="0"/>
                </a:moveTo>
                <a:cubicBezTo>
                  <a:pt x="973" y="0"/>
                  <a:pt x="1" y="2341"/>
                  <a:pt x="1369" y="3709"/>
                </a:cubicBezTo>
                <a:cubicBezTo>
                  <a:pt x="1811" y="4151"/>
                  <a:pt x="2355" y="4349"/>
                  <a:pt x="2889" y="4349"/>
                </a:cubicBezTo>
                <a:cubicBezTo>
                  <a:pt x="4006" y="4349"/>
                  <a:pt x="5077" y="3484"/>
                  <a:pt x="5077" y="2189"/>
                </a:cubicBezTo>
                <a:cubicBezTo>
                  <a:pt x="5077" y="973"/>
                  <a:pt x="4104" y="0"/>
                  <a:pt x="2919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41"/>
          <p:cNvSpPr/>
          <p:nvPr/>
        </p:nvSpPr>
        <p:spPr>
          <a:xfrm>
            <a:off x="7458150" y="4487988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41"/>
          <p:cNvSpPr/>
          <p:nvPr/>
        </p:nvSpPr>
        <p:spPr>
          <a:xfrm>
            <a:off x="6052725" y="1052200"/>
            <a:ext cx="115525" cy="253025"/>
          </a:xfrm>
          <a:custGeom>
            <a:avLst/>
            <a:gdLst/>
            <a:ahLst/>
            <a:cxnLst/>
            <a:rect l="l" t="t" r="r" b="b"/>
            <a:pathLst>
              <a:path w="4621" h="10121" extrusionOk="0">
                <a:moveTo>
                  <a:pt x="3691" y="1"/>
                </a:moveTo>
                <a:cubicBezTo>
                  <a:pt x="3617" y="1"/>
                  <a:pt x="3541" y="12"/>
                  <a:pt x="3466" y="35"/>
                </a:cubicBezTo>
                <a:lnTo>
                  <a:pt x="1034" y="825"/>
                </a:lnTo>
                <a:cubicBezTo>
                  <a:pt x="669" y="947"/>
                  <a:pt x="487" y="1312"/>
                  <a:pt x="608" y="1676"/>
                </a:cubicBezTo>
                <a:lnTo>
                  <a:pt x="2219" y="6631"/>
                </a:lnTo>
                <a:cubicBezTo>
                  <a:pt x="2143" y="6623"/>
                  <a:pt x="2069" y="6619"/>
                  <a:pt x="1997" y="6619"/>
                </a:cubicBezTo>
                <a:cubicBezTo>
                  <a:pt x="1779" y="6619"/>
                  <a:pt x="1574" y="6654"/>
                  <a:pt x="1368" y="6722"/>
                </a:cubicBezTo>
                <a:cubicBezTo>
                  <a:pt x="487" y="7056"/>
                  <a:pt x="1" y="8029"/>
                  <a:pt x="274" y="8941"/>
                </a:cubicBezTo>
                <a:cubicBezTo>
                  <a:pt x="576" y="9766"/>
                  <a:pt x="1235" y="10121"/>
                  <a:pt x="1896" y="10121"/>
                </a:cubicBezTo>
                <a:cubicBezTo>
                  <a:pt x="2965" y="10121"/>
                  <a:pt x="4042" y="9198"/>
                  <a:pt x="3648" y="7847"/>
                </a:cubicBezTo>
                <a:lnTo>
                  <a:pt x="3618" y="7786"/>
                </a:lnTo>
                <a:lnTo>
                  <a:pt x="1915" y="2436"/>
                </a:lnTo>
                <a:lnTo>
                  <a:pt x="4013" y="1737"/>
                </a:lnTo>
                <a:cubicBezTo>
                  <a:pt x="4408" y="1616"/>
                  <a:pt x="4621" y="1220"/>
                  <a:pt x="4499" y="825"/>
                </a:cubicBezTo>
                <a:lnTo>
                  <a:pt x="4378" y="491"/>
                </a:lnTo>
                <a:cubicBezTo>
                  <a:pt x="4279" y="196"/>
                  <a:pt x="4002" y="1"/>
                  <a:pt x="36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1"/>
          <p:cNvSpPr/>
          <p:nvPr/>
        </p:nvSpPr>
        <p:spPr>
          <a:xfrm>
            <a:off x="106574" y="1627362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41"/>
          <p:cNvSpPr/>
          <p:nvPr/>
        </p:nvSpPr>
        <p:spPr>
          <a:xfrm>
            <a:off x="2263875" y="4606850"/>
            <a:ext cx="238771" cy="200889"/>
          </a:xfrm>
          <a:custGeom>
            <a:avLst/>
            <a:gdLst/>
            <a:ahLst/>
            <a:cxnLst/>
            <a:rect l="l" t="t" r="r" b="b"/>
            <a:pathLst>
              <a:path w="11339" h="9540" extrusionOk="0">
                <a:moveTo>
                  <a:pt x="3205" y="0"/>
                </a:moveTo>
                <a:cubicBezTo>
                  <a:pt x="2567" y="0"/>
                  <a:pt x="1926" y="218"/>
                  <a:pt x="1399" y="664"/>
                </a:cubicBezTo>
                <a:cubicBezTo>
                  <a:pt x="213" y="1636"/>
                  <a:pt x="1" y="3399"/>
                  <a:pt x="973" y="4615"/>
                </a:cubicBezTo>
                <a:lnTo>
                  <a:pt x="5016" y="9539"/>
                </a:lnTo>
                <a:lnTo>
                  <a:pt x="9970" y="5466"/>
                </a:lnTo>
                <a:cubicBezTo>
                  <a:pt x="11156" y="4463"/>
                  <a:pt x="11338" y="2670"/>
                  <a:pt x="10335" y="1454"/>
                </a:cubicBezTo>
                <a:cubicBezTo>
                  <a:pt x="9769" y="767"/>
                  <a:pt x="8960" y="410"/>
                  <a:pt x="8144" y="410"/>
                </a:cubicBezTo>
                <a:cubicBezTo>
                  <a:pt x="7515" y="410"/>
                  <a:pt x="6882" y="622"/>
                  <a:pt x="6353" y="1059"/>
                </a:cubicBezTo>
                <a:lnTo>
                  <a:pt x="5806" y="1515"/>
                </a:lnTo>
                <a:lnTo>
                  <a:pt x="5350" y="998"/>
                </a:lnTo>
                <a:cubicBezTo>
                  <a:pt x="4793" y="340"/>
                  <a:pt x="4002" y="0"/>
                  <a:pt x="32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41"/>
          <p:cNvSpPr/>
          <p:nvPr/>
        </p:nvSpPr>
        <p:spPr>
          <a:xfrm>
            <a:off x="8633438" y="3973350"/>
            <a:ext cx="225725" cy="201925"/>
          </a:xfrm>
          <a:custGeom>
            <a:avLst/>
            <a:gdLst/>
            <a:ahLst/>
            <a:cxnLst/>
            <a:rect l="l" t="t" r="r" b="b"/>
            <a:pathLst>
              <a:path w="9029" h="8077" extrusionOk="0">
                <a:moveTo>
                  <a:pt x="2638" y="1"/>
                </a:moveTo>
                <a:cubicBezTo>
                  <a:pt x="2346" y="1"/>
                  <a:pt x="2049" y="56"/>
                  <a:pt x="1764" y="174"/>
                </a:cubicBezTo>
                <a:cubicBezTo>
                  <a:pt x="578" y="660"/>
                  <a:pt x="1" y="2028"/>
                  <a:pt x="487" y="3213"/>
                </a:cubicBezTo>
                <a:lnTo>
                  <a:pt x="2463" y="8076"/>
                </a:lnTo>
                <a:lnTo>
                  <a:pt x="7326" y="6101"/>
                </a:lnTo>
                <a:cubicBezTo>
                  <a:pt x="8481" y="5554"/>
                  <a:pt x="9028" y="4247"/>
                  <a:pt x="8542" y="3061"/>
                </a:cubicBezTo>
                <a:cubicBezTo>
                  <a:pt x="8164" y="2163"/>
                  <a:pt x="7290" y="1614"/>
                  <a:pt x="6363" y="1614"/>
                </a:cubicBezTo>
                <a:cubicBezTo>
                  <a:pt x="6097" y="1614"/>
                  <a:pt x="5827" y="1659"/>
                  <a:pt x="5563" y="1754"/>
                </a:cubicBezTo>
                <a:lnTo>
                  <a:pt x="5016" y="1967"/>
                </a:lnTo>
                <a:lnTo>
                  <a:pt x="4803" y="1450"/>
                </a:lnTo>
                <a:cubicBezTo>
                  <a:pt x="4434" y="550"/>
                  <a:pt x="3557" y="1"/>
                  <a:pt x="263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41"/>
          <p:cNvSpPr/>
          <p:nvPr/>
        </p:nvSpPr>
        <p:spPr>
          <a:xfrm>
            <a:off x="4493125" y="146375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41"/>
          <p:cNvSpPr/>
          <p:nvPr/>
        </p:nvSpPr>
        <p:spPr>
          <a:xfrm>
            <a:off x="4107825" y="4327050"/>
            <a:ext cx="321300" cy="279800"/>
          </a:xfrm>
          <a:custGeom>
            <a:avLst/>
            <a:gdLst/>
            <a:ahLst/>
            <a:cxnLst/>
            <a:rect l="l" t="t" r="r" b="b"/>
            <a:pathLst>
              <a:path w="12852" h="11192" extrusionOk="0">
                <a:moveTo>
                  <a:pt x="11247" y="1"/>
                </a:moveTo>
                <a:lnTo>
                  <a:pt x="10244" y="183"/>
                </a:lnTo>
                <a:lnTo>
                  <a:pt x="2706" y="1612"/>
                </a:lnTo>
                <a:lnTo>
                  <a:pt x="1703" y="1794"/>
                </a:lnTo>
                <a:lnTo>
                  <a:pt x="2827" y="7630"/>
                </a:lnTo>
                <a:cubicBezTo>
                  <a:pt x="2667" y="7594"/>
                  <a:pt x="2507" y="7579"/>
                  <a:pt x="2347" y="7579"/>
                </a:cubicBezTo>
                <a:cubicBezTo>
                  <a:pt x="2233" y="7579"/>
                  <a:pt x="2120" y="7587"/>
                  <a:pt x="2007" y="7599"/>
                </a:cubicBezTo>
                <a:cubicBezTo>
                  <a:pt x="426" y="7903"/>
                  <a:pt x="1" y="9970"/>
                  <a:pt x="1338" y="10882"/>
                </a:cubicBezTo>
                <a:cubicBezTo>
                  <a:pt x="1655" y="11096"/>
                  <a:pt x="1999" y="11192"/>
                  <a:pt x="2333" y="11192"/>
                </a:cubicBezTo>
                <a:cubicBezTo>
                  <a:pt x="3378" y="11192"/>
                  <a:pt x="4334" y="10256"/>
                  <a:pt x="4104" y="9058"/>
                </a:cubicBezTo>
                <a:lnTo>
                  <a:pt x="4104" y="8967"/>
                </a:lnTo>
                <a:lnTo>
                  <a:pt x="3253" y="4378"/>
                </a:lnTo>
                <a:lnTo>
                  <a:pt x="10791" y="2979"/>
                </a:lnTo>
                <a:lnTo>
                  <a:pt x="11369" y="6049"/>
                </a:lnTo>
                <a:cubicBezTo>
                  <a:pt x="11200" y="6012"/>
                  <a:pt x="11031" y="5986"/>
                  <a:pt x="10861" y="5986"/>
                </a:cubicBezTo>
                <a:cubicBezTo>
                  <a:pt x="10757" y="5986"/>
                  <a:pt x="10652" y="5996"/>
                  <a:pt x="10548" y="6019"/>
                </a:cubicBezTo>
                <a:cubicBezTo>
                  <a:pt x="8998" y="6323"/>
                  <a:pt x="8542" y="8359"/>
                  <a:pt x="9849" y="9271"/>
                </a:cubicBezTo>
                <a:cubicBezTo>
                  <a:pt x="10173" y="9497"/>
                  <a:pt x="10524" y="9598"/>
                  <a:pt x="10866" y="9598"/>
                </a:cubicBezTo>
                <a:cubicBezTo>
                  <a:pt x="11904" y="9598"/>
                  <a:pt x="12851" y="8667"/>
                  <a:pt x="12645" y="7478"/>
                </a:cubicBezTo>
                <a:lnTo>
                  <a:pt x="12645" y="7447"/>
                </a:lnTo>
                <a:lnTo>
                  <a:pt x="11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41"/>
          <p:cNvSpPr/>
          <p:nvPr/>
        </p:nvSpPr>
        <p:spPr>
          <a:xfrm>
            <a:off x="5655600" y="528675"/>
            <a:ext cx="44100" cy="38275"/>
          </a:xfrm>
          <a:custGeom>
            <a:avLst/>
            <a:gdLst/>
            <a:ahLst/>
            <a:cxnLst/>
            <a:rect l="l" t="t" r="r" b="b"/>
            <a:pathLst>
              <a:path w="1764" h="1531" extrusionOk="0">
                <a:moveTo>
                  <a:pt x="1004" y="0"/>
                </a:moveTo>
                <a:cubicBezTo>
                  <a:pt x="335" y="0"/>
                  <a:pt x="1" y="821"/>
                  <a:pt x="487" y="1307"/>
                </a:cubicBezTo>
                <a:cubicBezTo>
                  <a:pt x="632" y="1462"/>
                  <a:pt x="814" y="1531"/>
                  <a:pt x="995" y="1531"/>
                </a:cubicBezTo>
                <a:cubicBezTo>
                  <a:pt x="1382" y="1531"/>
                  <a:pt x="1764" y="1216"/>
                  <a:pt x="1764" y="760"/>
                </a:cubicBezTo>
                <a:cubicBezTo>
                  <a:pt x="1764" y="335"/>
                  <a:pt x="1429" y="0"/>
                  <a:pt x="100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41"/>
          <p:cNvSpPr/>
          <p:nvPr/>
        </p:nvSpPr>
        <p:spPr>
          <a:xfrm>
            <a:off x="2718800" y="1052200"/>
            <a:ext cx="44100" cy="37700"/>
          </a:xfrm>
          <a:custGeom>
            <a:avLst/>
            <a:gdLst/>
            <a:ahLst/>
            <a:cxnLst/>
            <a:rect l="l" t="t" r="r" b="b"/>
            <a:pathLst>
              <a:path w="1764" h="1508" extrusionOk="0">
                <a:moveTo>
                  <a:pt x="1003" y="0"/>
                </a:moveTo>
                <a:cubicBezTo>
                  <a:pt x="335" y="0"/>
                  <a:pt x="0" y="791"/>
                  <a:pt x="456" y="1277"/>
                </a:cubicBezTo>
                <a:cubicBezTo>
                  <a:pt x="616" y="1437"/>
                  <a:pt x="811" y="1508"/>
                  <a:pt x="1002" y="1508"/>
                </a:cubicBezTo>
                <a:cubicBezTo>
                  <a:pt x="1393" y="1508"/>
                  <a:pt x="1763" y="1210"/>
                  <a:pt x="1763" y="760"/>
                </a:cubicBezTo>
                <a:cubicBezTo>
                  <a:pt x="1763" y="335"/>
                  <a:pt x="1429" y="0"/>
                  <a:pt x="1003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41"/>
          <p:cNvSpPr/>
          <p:nvPr/>
        </p:nvSpPr>
        <p:spPr>
          <a:xfrm>
            <a:off x="1932800" y="464025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41"/>
          <p:cNvSpPr/>
          <p:nvPr/>
        </p:nvSpPr>
        <p:spPr>
          <a:xfrm>
            <a:off x="7145025" y="566950"/>
            <a:ext cx="68425" cy="59225"/>
          </a:xfrm>
          <a:custGeom>
            <a:avLst/>
            <a:gdLst/>
            <a:ahLst/>
            <a:cxnLst/>
            <a:rect l="l" t="t" r="r" b="b"/>
            <a:pathLst>
              <a:path w="2737" h="2369" extrusionOk="0">
                <a:moveTo>
                  <a:pt x="1581" y="1"/>
                </a:moveTo>
                <a:cubicBezTo>
                  <a:pt x="517" y="1"/>
                  <a:pt x="1" y="1277"/>
                  <a:pt x="730" y="2007"/>
                </a:cubicBezTo>
                <a:cubicBezTo>
                  <a:pt x="980" y="2256"/>
                  <a:pt x="1282" y="2368"/>
                  <a:pt x="1575" y="2368"/>
                </a:cubicBezTo>
                <a:cubicBezTo>
                  <a:pt x="2174" y="2368"/>
                  <a:pt x="2736" y="1900"/>
                  <a:pt x="2736" y="1186"/>
                </a:cubicBezTo>
                <a:cubicBezTo>
                  <a:pt x="2736" y="548"/>
                  <a:pt x="2220" y="1"/>
                  <a:pt x="1581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41"/>
          <p:cNvSpPr/>
          <p:nvPr/>
        </p:nvSpPr>
        <p:spPr>
          <a:xfrm>
            <a:off x="869850" y="1090375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1"/>
          <p:cNvSpPr/>
          <p:nvPr/>
        </p:nvSpPr>
        <p:spPr>
          <a:xfrm>
            <a:off x="3083800" y="317775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1"/>
          <p:cNvSpPr/>
          <p:nvPr/>
        </p:nvSpPr>
        <p:spPr>
          <a:xfrm rot="-554260">
            <a:off x="7786784" y="10441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41"/>
          <p:cNvSpPr/>
          <p:nvPr/>
        </p:nvSpPr>
        <p:spPr>
          <a:xfrm rot="-554260">
            <a:off x="432324" y="2139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1"/>
          <p:cNvSpPr/>
          <p:nvPr/>
        </p:nvSpPr>
        <p:spPr>
          <a:xfrm>
            <a:off x="573700" y="1727563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1"/>
          <p:cNvSpPr/>
          <p:nvPr/>
        </p:nvSpPr>
        <p:spPr>
          <a:xfrm>
            <a:off x="6581275" y="4473300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41"/>
          <p:cNvSpPr/>
          <p:nvPr/>
        </p:nvSpPr>
        <p:spPr>
          <a:xfrm>
            <a:off x="5622900" y="47906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41"/>
          <p:cNvSpPr/>
          <p:nvPr/>
        </p:nvSpPr>
        <p:spPr>
          <a:xfrm>
            <a:off x="7775627" y="4751518"/>
            <a:ext cx="43077" cy="39072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41"/>
          <p:cNvSpPr/>
          <p:nvPr/>
        </p:nvSpPr>
        <p:spPr>
          <a:xfrm rot="-554260">
            <a:off x="5145609" y="46953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41"/>
          <p:cNvSpPr/>
          <p:nvPr/>
        </p:nvSpPr>
        <p:spPr>
          <a:xfrm rot="-554260">
            <a:off x="6701937" y="475988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41"/>
          <p:cNvSpPr/>
          <p:nvPr/>
        </p:nvSpPr>
        <p:spPr>
          <a:xfrm>
            <a:off x="3262425" y="47415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1"/>
          <p:cNvSpPr/>
          <p:nvPr/>
        </p:nvSpPr>
        <p:spPr>
          <a:xfrm rot="-554260">
            <a:off x="1814434" y="40775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41"/>
          <p:cNvSpPr/>
          <p:nvPr/>
        </p:nvSpPr>
        <p:spPr>
          <a:xfrm>
            <a:off x="8450500" y="36103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41"/>
          <p:cNvSpPr/>
          <p:nvPr/>
        </p:nvSpPr>
        <p:spPr>
          <a:xfrm rot="-554260">
            <a:off x="8670259" y="21547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41"/>
          <p:cNvSpPr/>
          <p:nvPr/>
        </p:nvSpPr>
        <p:spPr>
          <a:xfrm>
            <a:off x="797325" y="29048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41"/>
          <p:cNvSpPr/>
          <p:nvPr/>
        </p:nvSpPr>
        <p:spPr>
          <a:xfrm rot="-554260">
            <a:off x="428984" y="23279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41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88" name="Google Shape;1288;p41"/>
          <p:cNvSpPr txBox="1">
            <a:spLocks noGrp="1"/>
          </p:cNvSpPr>
          <p:nvPr>
            <p:ph type="title" idx="2"/>
          </p:nvPr>
        </p:nvSpPr>
        <p:spPr>
          <a:xfrm>
            <a:off x="990950" y="1530450"/>
            <a:ext cx="20346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89" name="Google Shape;1289;p41"/>
          <p:cNvSpPr txBox="1">
            <a:spLocks noGrp="1"/>
          </p:cNvSpPr>
          <p:nvPr>
            <p:ph type="subTitle" idx="1"/>
          </p:nvPr>
        </p:nvSpPr>
        <p:spPr>
          <a:xfrm>
            <a:off x="990950" y="19078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41"/>
          <p:cNvSpPr txBox="1">
            <a:spLocks noGrp="1"/>
          </p:cNvSpPr>
          <p:nvPr>
            <p:ph type="title" idx="3"/>
          </p:nvPr>
        </p:nvSpPr>
        <p:spPr>
          <a:xfrm>
            <a:off x="3554700" y="1530450"/>
            <a:ext cx="20346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1" name="Google Shape;1291;p41"/>
          <p:cNvSpPr txBox="1">
            <a:spLocks noGrp="1"/>
          </p:cNvSpPr>
          <p:nvPr>
            <p:ph type="subTitle" idx="4"/>
          </p:nvPr>
        </p:nvSpPr>
        <p:spPr>
          <a:xfrm>
            <a:off x="3554700" y="19078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2" name="Google Shape;1292;p41"/>
          <p:cNvSpPr txBox="1">
            <a:spLocks noGrp="1"/>
          </p:cNvSpPr>
          <p:nvPr>
            <p:ph type="title" idx="5"/>
          </p:nvPr>
        </p:nvSpPr>
        <p:spPr>
          <a:xfrm>
            <a:off x="990950" y="2963850"/>
            <a:ext cx="20346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93" name="Google Shape;1293;p41"/>
          <p:cNvSpPr txBox="1">
            <a:spLocks noGrp="1"/>
          </p:cNvSpPr>
          <p:nvPr>
            <p:ph type="subTitle" idx="6"/>
          </p:nvPr>
        </p:nvSpPr>
        <p:spPr>
          <a:xfrm>
            <a:off x="990950" y="33412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4" name="Google Shape;1294;p41"/>
          <p:cNvSpPr txBox="1">
            <a:spLocks noGrp="1"/>
          </p:cNvSpPr>
          <p:nvPr>
            <p:ph type="title" idx="7"/>
          </p:nvPr>
        </p:nvSpPr>
        <p:spPr>
          <a:xfrm>
            <a:off x="3554700" y="2963850"/>
            <a:ext cx="20346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95" name="Google Shape;1295;p41"/>
          <p:cNvSpPr txBox="1">
            <a:spLocks noGrp="1"/>
          </p:cNvSpPr>
          <p:nvPr>
            <p:ph type="subTitle" idx="8"/>
          </p:nvPr>
        </p:nvSpPr>
        <p:spPr>
          <a:xfrm>
            <a:off x="3554700" y="33412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41"/>
          <p:cNvSpPr txBox="1">
            <a:spLocks noGrp="1"/>
          </p:cNvSpPr>
          <p:nvPr>
            <p:ph type="title" idx="9"/>
          </p:nvPr>
        </p:nvSpPr>
        <p:spPr>
          <a:xfrm>
            <a:off x="6118550" y="1530450"/>
            <a:ext cx="20346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97" name="Google Shape;1297;p41"/>
          <p:cNvSpPr txBox="1">
            <a:spLocks noGrp="1"/>
          </p:cNvSpPr>
          <p:nvPr>
            <p:ph type="subTitle" idx="13"/>
          </p:nvPr>
        </p:nvSpPr>
        <p:spPr>
          <a:xfrm>
            <a:off x="6118550" y="19078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8" name="Google Shape;1298;p41"/>
          <p:cNvSpPr txBox="1">
            <a:spLocks noGrp="1"/>
          </p:cNvSpPr>
          <p:nvPr>
            <p:ph type="title" idx="14"/>
          </p:nvPr>
        </p:nvSpPr>
        <p:spPr>
          <a:xfrm>
            <a:off x="6118550" y="2963850"/>
            <a:ext cx="20346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299" name="Google Shape;1299;p41"/>
          <p:cNvSpPr txBox="1">
            <a:spLocks noGrp="1"/>
          </p:cNvSpPr>
          <p:nvPr>
            <p:ph type="subTitle" idx="15"/>
          </p:nvPr>
        </p:nvSpPr>
        <p:spPr>
          <a:xfrm>
            <a:off x="6118550" y="33412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8629050" y="1205325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490250" y="4703625"/>
            <a:ext cx="238771" cy="200889"/>
          </a:xfrm>
          <a:custGeom>
            <a:avLst/>
            <a:gdLst/>
            <a:ahLst/>
            <a:cxnLst/>
            <a:rect l="l" t="t" r="r" b="b"/>
            <a:pathLst>
              <a:path w="11339" h="9540" extrusionOk="0">
                <a:moveTo>
                  <a:pt x="3205" y="0"/>
                </a:moveTo>
                <a:cubicBezTo>
                  <a:pt x="2567" y="0"/>
                  <a:pt x="1926" y="218"/>
                  <a:pt x="1399" y="664"/>
                </a:cubicBezTo>
                <a:cubicBezTo>
                  <a:pt x="213" y="1636"/>
                  <a:pt x="1" y="3399"/>
                  <a:pt x="973" y="4615"/>
                </a:cubicBezTo>
                <a:lnTo>
                  <a:pt x="5016" y="9539"/>
                </a:lnTo>
                <a:lnTo>
                  <a:pt x="9970" y="5466"/>
                </a:lnTo>
                <a:cubicBezTo>
                  <a:pt x="11156" y="4463"/>
                  <a:pt x="11338" y="2670"/>
                  <a:pt x="10335" y="1454"/>
                </a:cubicBezTo>
                <a:cubicBezTo>
                  <a:pt x="9769" y="767"/>
                  <a:pt x="8960" y="410"/>
                  <a:pt x="8144" y="410"/>
                </a:cubicBezTo>
                <a:cubicBezTo>
                  <a:pt x="7515" y="410"/>
                  <a:pt x="6882" y="622"/>
                  <a:pt x="6353" y="1059"/>
                </a:cubicBezTo>
                <a:lnTo>
                  <a:pt x="5806" y="1515"/>
                </a:lnTo>
                <a:lnTo>
                  <a:pt x="5350" y="998"/>
                </a:lnTo>
                <a:cubicBezTo>
                  <a:pt x="4793" y="340"/>
                  <a:pt x="4002" y="0"/>
                  <a:pt x="32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7080250" y="209625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6804575" y="4439600"/>
            <a:ext cx="64016" cy="64016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8" y="0"/>
                </a:moveTo>
                <a:cubicBezTo>
                  <a:pt x="1612" y="0"/>
                  <a:pt x="1" y="1611"/>
                  <a:pt x="1" y="3617"/>
                </a:cubicBezTo>
                <a:cubicBezTo>
                  <a:pt x="1" y="5593"/>
                  <a:pt x="1612" y="7204"/>
                  <a:pt x="3618" y="7204"/>
                </a:cubicBezTo>
                <a:cubicBezTo>
                  <a:pt x="5594" y="7204"/>
                  <a:pt x="7204" y="5593"/>
                  <a:pt x="7204" y="3617"/>
                </a:cubicBezTo>
                <a:cubicBezTo>
                  <a:pt x="7204" y="1611"/>
                  <a:pt x="5594" y="0"/>
                  <a:pt x="3618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6961575" y="1060913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 rot="-554260">
            <a:off x="8640209" y="24091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 rot="-554260">
            <a:off x="8345649" y="3844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6916000" y="3002375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372689" y="595937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1002890" y="1117288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329328" y="3966750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161990" y="4503613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441128" y="2943363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554260">
            <a:off x="173174" y="1958557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07200" y="1152475"/>
            <a:ext cx="772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4999700" y="202600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>
            <a:off x="1398153" y="168363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 rot="-554260">
            <a:off x="3225174" y="1476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/>
          <p:nvPr/>
        </p:nvSpPr>
        <p:spPr>
          <a:xfrm rot="10800000" flipH="1">
            <a:off x="6936425" y="-261762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 flipH="1">
            <a:off x="-331325" y="3002375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4537025" y="303225"/>
            <a:ext cx="64016" cy="64016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8" y="0"/>
                </a:moveTo>
                <a:cubicBezTo>
                  <a:pt x="1612" y="0"/>
                  <a:pt x="1" y="1611"/>
                  <a:pt x="1" y="3617"/>
                </a:cubicBezTo>
                <a:cubicBezTo>
                  <a:pt x="1" y="5593"/>
                  <a:pt x="1612" y="7204"/>
                  <a:pt x="3618" y="7204"/>
                </a:cubicBezTo>
                <a:cubicBezTo>
                  <a:pt x="5594" y="7204"/>
                  <a:pt x="7204" y="5593"/>
                  <a:pt x="7204" y="3617"/>
                </a:cubicBezTo>
                <a:cubicBezTo>
                  <a:pt x="7204" y="1611"/>
                  <a:pt x="5594" y="0"/>
                  <a:pt x="3618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8389275" y="2717500"/>
            <a:ext cx="94521" cy="80978"/>
          </a:xfrm>
          <a:custGeom>
            <a:avLst/>
            <a:gdLst/>
            <a:ahLst/>
            <a:cxnLst/>
            <a:rect l="l" t="t" r="r" b="b"/>
            <a:pathLst>
              <a:path w="5077" h="4349" extrusionOk="0">
                <a:moveTo>
                  <a:pt x="2919" y="0"/>
                </a:moveTo>
                <a:cubicBezTo>
                  <a:pt x="973" y="0"/>
                  <a:pt x="1" y="2341"/>
                  <a:pt x="1369" y="3709"/>
                </a:cubicBezTo>
                <a:cubicBezTo>
                  <a:pt x="1811" y="4151"/>
                  <a:pt x="2355" y="4349"/>
                  <a:pt x="2889" y="4349"/>
                </a:cubicBezTo>
                <a:cubicBezTo>
                  <a:pt x="4006" y="4349"/>
                  <a:pt x="5077" y="3484"/>
                  <a:pt x="5077" y="2189"/>
                </a:cubicBezTo>
                <a:cubicBezTo>
                  <a:pt x="5077" y="973"/>
                  <a:pt x="4104" y="0"/>
                  <a:pt x="2919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5441450" y="1219600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5737150" y="4074025"/>
            <a:ext cx="115525" cy="253025"/>
          </a:xfrm>
          <a:custGeom>
            <a:avLst/>
            <a:gdLst/>
            <a:ahLst/>
            <a:cxnLst/>
            <a:rect l="l" t="t" r="r" b="b"/>
            <a:pathLst>
              <a:path w="4621" h="10121" extrusionOk="0">
                <a:moveTo>
                  <a:pt x="3691" y="1"/>
                </a:moveTo>
                <a:cubicBezTo>
                  <a:pt x="3617" y="1"/>
                  <a:pt x="3541" y="12"/>
                  <a:pt x="3466" y="35"/>
                </a:cubicBezTo>
                <a:lnTo>
                  <a:pt x="1034" y="825"/>
                </a:lnTo>
                <a:cubicBezTo>
                  <a:pt x="669" y="947"/>
                  <a:pt x="487" y="1312"/>
                  <a:pt x="608" y="1676"/>
                </a:cubicBezTo>
                <a:lnTo>
                  <a:pt x="2219" y="6631"/>
                </a:lnTo>
                <a:cubicBezTo>
                  <a:pt x="2143" y="6623"/>
                  <a:pt x="2069" y="6619"/>
                  <a:pt x="1997" y="6619"/>
                </a:cubicBezTo>
                <a:cubicBezTo>
                  <a:pt x="1779" y="6619"/>
                  <a:pt x="1574" y="6654"/>
                  <a:pt x="1368" y="6722"/>
                </a:cubicBezTo>
                <a:cubicBezTo>
                  <a:pt x="487" y="7056"/>
                  <a:pt x="1" y="8029"/>
                  <a:pt x="274" y="8941"/>
                </a:cubicBezTo>
                <a:cubicBezTo>
                  <a:pt x="576" y="9766"/>
                  <a:pt x="1235" y="10121"/>
                  <a:pt x="1896" y="10121"/>
                </a:cubicBezTo>
                <a:cubicBezTo>
                  <a:pt x="2965" y="10121"/>
                  <a:pt x="4042" y="9198"/>
                  <a:pt x="3648" y="7847"/>
                </a:cubicBezTo>
                <a:lnTo>
                  <a:pt x="3618" y="7786"/>
                </a:lnTo>
                <a:lnTo>
                  <a:pt x="1915" y="2436"/>
                </a:lnTo>
                <a:lnTo>
                  <a:pt x="4013" y="1737"/>
                </a:lnTo>
                <a:cubicBezTo>
                  <a:pt x="4408" y="1616"/>
                  <a:pt x="4621" y="1220"/>
                  <a:pt x="4499" y="825"/>
                </a:cubicBezTo>
                <a:lnTo>
                  <a:pt x="4378" y="491"/>
                </a:lnTo>
                <a:cubicBezTo>
                  <a:pt x="4279" y="196"/>
                  <a:pt x="4002" y="1"/>
                  <a:pt x="36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2218624" y="134199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1292150" y="3669300"/>
            <a:ext cx="238771" cy="200889"/>
          </a:xfrm>
          <a:custGeom>
            <a:avLst/>
            <a:gdLst/>
            <a:ahLst/>
            <a:cxnLst/>
            <a:rect l="l" t="t" r="r" b="b"/>
            <a:pathLst>
              <a:path w="11339" h="9540" extrusionOk="0">
                <a:moveTo>
                  <a:pt x="3205" y="0"/>
                </a:moveTo>
                <a:cubicBezTo>
                  <a:pt x="2567" y="0"/>
                  <a:pt x="1926" y="218"/>
                  <a:pt x="1399" y="664"/>
                </a:cubicBezTo>
                <a:cubicBezTo>
                  <a:pt x="213" y="1636"/>
                  <a:pt x="1" y="3399"/>
                  <a:pt x="973" y="4615"/>
                </a:cubicBezTo>
                <a:lnTo>
                  <a:pt x="5016" y="9539"/>
                </a:lnTo>
                <a:lnTo>
                  <a:pt x="9970" y="5466"/>
                </a:lnTo>
                <a:cubicBezTo>
                  <a:pt x="11156" y="4463"/>
                  <a:pt x="11338" y="2670"/>
                  <a:pt x="10335" y="1454"/>
                </a:cubicBezTo>
                <a:cubicBezTo>
                  <a:pt x="9769" y="767"/>
                  <a:pt x="8960" y="410"/>
                  <a:pt x="8144" y="410"/>
                </a:cubicBezTo>
                <a:cubicBezTo>
                  <a:pt x="7515" y="410"/>
                  <a:pt x="6882" y="622"/>
                  <a:pt x="6353" y="1059"/>
                </a:cubicBezTo>
                <a:lnTo>
                  <a:pt x="5806" y="1515"/>
                </a:lnTo>
                <a:lnTo>
                  <a:pt x="5350" y="998"/>
                </a:lnTo>
                <a:cubicBezTo>
                  <a:pt x="4793" y="340"/>
                  <a:pt x="4002" y="0"/>
                  <a:pt x="32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8483800" y="4182500"/>
            <a:ext cx="225725" cy="201925"/>
          </a:xfrm>
          <a:custGeom>
            <a:avLst/>
            <a:gdLst/>
            <a:ahLst/>
            <a:cxnLst/>
            <a:rect l="l" t="t" r="r" b="b"/>
            <a:pathLst>
              <a:path w="9029" h="8077" extrusionOk="0">
                <a:moveTo>
                  <a:pt x="2638" y="1"/>
                </a:moveTo>
                <a:cubicBezTo>
                  <a:pt x="2346" y="1"/>
                  <a:pt x="2049" y="56"/>
                  <a:pt x="1764" y="174"/>
                </a:cubicBezTo>
                <a:cubicBezTo>
                  <a:pt x="578" y="660"/>
                  <a:pt x="1" y="2028"/>
                  <a:pt x="487" y="3213"/>
                </a:cubicBezTo>
                <a:lnTo>
                  <a:pt x="2463" y="8076"/>
                </a:lnTo>
                <a:lnTo>
                  <a:pt x="7326" y="6101"/>
                </a:lnTo>
                <a:cubicBezTo>
                  <a:pt x="8481" y="5554"/>
                  <a:pt x="9028" y="4247"/>
                  <a:pt x="8542" y="3061"/>
                </a:cubicBezTo>
                <a:cubicBezTo>
                  <a:pt x="8164" y="2163"/>
                  <a:pt x="7290" y="1614"/>
                  <a:pt x="6363" y="1614"/>
                </a:cubicBezTo>
                <a:cubicBezTo>
                  <a:pt x="6097" y="1614"/>
                  <a:pt x="5827" y="1659"/>
                  <a:pt x="5563" y="1754"/>
                </a:cubicBezTo>
                <a:lnTo>
                  <a:pt x="5016" y="1967"/>
                </a:lnTo>
                <a:lnTo>
                  <a:pt x="4803" y="1450"/>
                </a:lnTo>
                <a:cubicBezTo>
                  <a:pt x="4434" y="550"/>
                  <a:pt x="3557" y="1"/>
                  <a:pt x="26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7003850" y="666013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4107825" y="4327050"/>
            <a:ext cx="321300" cy="279800"/>
          </a:xfrm>
          <a:custGeom>
            <a:avLst/>
            <a:gdLst/>
            <a:ahLst/>
            <a:cxnLst/>
            <a:rect l="l" t="t" r="r" b="b"/>
            <a:pathLst>
              <a:path w="12852" h="11192" extrusionOk="0">
                <a:moveTo>
                  <a:pt x="11247" y="1"/>
                </a:moveTo>
                <a:lnTo>
                  <a:pt x="10244" y="183"/>
                </a:lnTo>
                <a:lnTo>
                  <a:pt x="2706" y="1612"/>
                </a:lnTo>
                <a:lnTo>
                  <a:pt x="1703" y="1794"/>
                </a:lnTo>
                <a:lnTo>
                  <a:pt x="2827" y="7630"/>
                </a:lnTo>
                <a:cubicBezTo>
                  <a:pt x="2667" y="7594"/>
                  <a:pt x="2507" y="7579"/>
                  <a:pt x="2347" y="7579"/>
                </a:cubicBezTo>
                <a:cubicBezTo>
                  <a:pt x="2233" y="7579"/>
                  <a:pt x="2120" y="7587"/>
                  <a:pt x="2007" y="7599"/>
                </a:cubicBezTo>
                <a:cubicBezTo>
                  <a:pt x="426" y="7903"/>
                  <a:pt x="1" y="9970"/>
                  <a:pt x="1338" y="10882"/>
                </a:cubicBezTo>
                <a:cubicBezTo>
                  <a:pt x="1655" y="11096"/>
                  <a:pt x="1999" y="11192"/>
                  <a:pt x="2333" y="11192"/>
                </a:cubicBezTo>
                <a:cubicBezTo>
                  <a:pt x="3378" y="11192"/>
                  <a:pt x="4334" y="10256"/>
                  <a:pt x="4104" y="9058"/>
                </a:cubicBezTo>
                <a:lnTo>
                  <a:pt x="4104" y="8967"/>
                </a:lnTo>
                <a:lnTo>
                  <a:pt x="3253" y="4378"/>
                </a:lnTo>
                <a:lnTo>
                  <a:pt x="10791" y="2979"/>
                </a:lnTo>
                <a:lnTo>
                  <a:pt x="11369" y="6049"/>
                </a:lnTo>
                <a:cubicBezTo>
                  <a:pt x="11200" y="6012"/>
                  <a:pt x="11031" y="5986"/>
                  <a:pt x="10861" y="5986"/>
                </a:cubicBezTo>
                <a:cubicBezTo>
                  <a:pt x="10757" y="5986"/>
                  <a:pt x="10652" y="5996"/>
                  <a:pt x="10548" y="6019"/>
                </a:cubicBezTo>
                <a:cubicBezTo>
                  <a:pt x="8998" y="6323"/>
                  <a:pt x="8542" y="8359"/>
                  <a:pt x="9849" y="9271"/>
                </a:cubicBezTo>
                <a:cubicBezTo>
                  <a:pt x="10173" y="9497"/>
                  <a:pt x="10524" y="9598"/>
                  <a:pt x="10866" y="9598"/>
                </a:cubicBezTo>
                <a:cubicBezTo>
                  <a:pt x="11904" y="9598"/>
                  <a:pt x="12851" y="8667"/>
                  <a:pt x="12645" y="7478"/>
                </a:cubicBezTo>
                <a:lnTo>
                  <a:pt x="12645" y="7447"/>
                </a:lnTo>
                <a:lnTo>
                  <a:pt x="112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5655600" y="528675"/>
            <a:ext cx="44100" cy="38275"/>
          </a:xfrm>
          <a:custGeom>
            <a:avLst/>
            <a:gdLst/>
            <a:ahLst/>
            <a:cxnLst/>
            <a:rect l="l" t="t" r="r" b="b"/>
            <a:pathLst>
              <a:path w="1764" h="1531" extrusionOk="0">
                <a:moveTo>
                  <a:pt x="1004" y="0"/>
                </a:moveTo>
                <a:cubicBezTo>
                  <a:pt x="335" y="0"/>
                  <a:pt x="1" y="821"/>
                  <a:pt x="487" y="1307"/>
                </a:cubicBezTo>
                <a:cubicBezTo>
                  <a:pt x="632" y="1462"/>
                  <a:pt x="814" y="1531"/>
                  <a:pt x="995" y="1531"/>
                </a:cubicBezTo>
                <a:cubicBezTo>
                  <a:pt x="1382" y="1531"/>
                  <a:pt x="1764" y="1216"/>
                  <a:pt x="1764" y="760"/>
                </a:cubicBezTo>
                <a:cubicBezTo>
                  <a:pt x="1764" y="335"/>
                  <a:pt x="1429" y="0"/>
                  <a:pt x="100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3252200" y="1357000"/>
            <a:ext cx="44100" cy="37700"/>
          </a:xfrm>
          <a:custGeom>
            <a:avLst/>
            <a:gdLst/>
            <a:ahLst/>
            <a:cxnLst/>
            <a:rect l="l" t="t" r="r" b="b"/>
            <a:pathLst>
              <a:path w="1764" h="1508" extrusionOk="0">
                <a:moveTo>
                  <a:pt x="1003" y="0"/>
                </a:moveTo>
                <a:cubicBezTo>
                  <a:pt x="335" y="0"/>
                  <a:pt x="0" y="791"/>
                  <a:pt x="456" y="1277"/>
                </a:cubicBezTo>
                <a:cubicBezTo>
                  <a:pt x="616" y="1437"/>
                  <a:pt x="811" y="1508"/>
                  <a:pt x="1002" y="1508"/>
                </a:cubicBezTo>
                <a:cubicBezTo>
                  <a:pt x="1393" y="1508"/>
                  <a:pt x="1763" y="1210"/>
                  <a:pt x="1763" y="760"/>
                </a:cubicBezTo>
                <a:cubicBezTo>
                  <a:pt x="1763" y="335"/>
                  <a:pt x="1429" y="0"/>
                  <a:pt x="1003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1399400" y="83025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/>
          <p:nvPr/>
        </p:nvSpPr>
        <p:spPr>
          <a:xfrm>
            <a:off x="7145025" y="566950"/>
            <a:ext cx="68425" cy="59225"/>
          </a:xfrm>
          <a:custGeom>
            <a:avLst/>
            <a:gdLst/>
            <a:ahLst/>
            <a:cxnLst/>
            <a:rect l="l" t="t" r="r" b="b"/>
            <a:pathLst>
              <a:path w="2737" h="2369" extrusionOk="0">
                <a:moveTo>
                  <a:pt x="1581" y="1"/>
                </a:moveTo>
                <a:cubicBezTo>
                  <a:pt x="517" y="1"/>
                  <a:pt x="1" y="1277"/>
                  <a:pt x="730" y="2007"/>
                </a:cubicBezTo>
                <a:cubicBezTo>
                  <a:pt x="980" y="2256"/>
                  <a:pt x="1282" y="2368"/>
                  <a:pt x="1575" y="2368"/>
                </a:cubicBezTo>
                <a:cubicBezTo>
                  <a:pt x="2174" y="2368"/>
                  <a:pt x="2736" y="1900"/>
                  <a:pt x="2736" y="1186"/>
                </a:cubicBezTo>
                <a:cubicBezTo>
                  <a:pt x="2736" y="548"/>
                  <a:pt x="2220" y="1"/>
                  <a:pt x="1581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585875" y="16039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3331375" y="120725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"/>
          <p:cNvSpPr/>
          <p:nvPr/>
        </p:nvSpPr>
        <p:spPr>
          <a:xfrm rot="-554260">
            <a:off x="1988834" y="1500257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"/>
          <p:cNvSpPr/>
          <p:nvPr/>
        </p:nvSpPr>
        <p:spPr>
          <a:xfrm rot="-554260">
            <a:off x="7453349" y="14775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100088" y="1831038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6581275" y="4473300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5622900" y="47906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7775627" y="4751518"/>
            <a:ext cx="43077" cy="39072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 rot="-554260">
            <a:off x="5145609" y="46953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 rot="-554260">
            <a:off x="6851837" y="397101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3262425" y="47415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"/>
          <p:cNvSpPr/>
          <p:nvPr/>
        </p:nvSpPr>
        <p:spPr>
          <a:xfrm rot="-554260">
            <a:off x="2245509" y="43912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7985050" y="45110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 rot="-554260">
            <a:off x="8670259" y="21547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1100100" y="32912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 rot="-554260">
            <a:off x="949959" y="29242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1"/>
          </p:nvPr>
        </p:nvSpPr>
        <p:spPr>
          <a:xfrm>
            <a:off x="1963514" y="2435192"/>
            <a:ext cx="20316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edoka On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edoka On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edoka On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edoka On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edoka On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edoka On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edoka On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edoka On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edoka One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ubTitle" idx="2"/>
          </p:nvPr>
        </p:nvSpPr>
        <p:spPr>
          <a:xfrm>
            <a:off x="1707775" y="2786353"/>
            <a:ext cx="25431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subTitle" idx="3"/>
          </p:nvPr>
        </p:nvSpPr>
        <p:spPr>
          <a:xfrm>
            <a:off x="5149091" y="2435192"/>
            <a:ext cx="20316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Fredoka One"/>
              <a:buNone/>
              <a:defRPr sz="24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4"/>
          </p:nvPr>
        </p:nvSpPr>
        <p:spPr>
          <a:xfrm>
            <a:off x="4893350" y="2786375"/>
            <a:ext cx="25431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 rot="10800000" flipH="1">
            <a:off x="7012625" y="-261762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 flipH="1">
            <a:off x="-636125" y="3307175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5070425" y="684225"/>
            <a:ext cx="64016" cy="64016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8" y="0"/>
                </a:moveTo>
                <a:cubicBezTo>
                  <a:pt x="1612" y="0"/>
                  <a:pt x="1" y="1611"/>
                  <a:pt x="1" y="3617"/>
                </a:cubicBezTo>
                <a:cubicBezTo>
                  <a:pt x="1" y="5593"/>
                  <a:pt x="1612" y="7204"/>
                  <a:pt x="3618" y="7204"/>
                </a:cubicBezTo>
                <a:cubicBezTo>
                  <a:pt x="5594" y="7204"/>
                  <a:pt x="7204" y="5593"/>
                  <a:pt x="7204" y="3617"/>
                </a:cubicBezTo>
                <a:cubicBezTo>
                  <a:pt x="7204" y="1611"/>
                  <a:pt x="5594" y="0"/>
                  <a:pt x="3618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8389275" y="2717500"/>
            <a:ext cx="94521" cy="80978"/>
          </a:xfrm>
          <a:custGeom>
            <a:avLst/>
            <a:gdLst/>
            <a:ahLst/>
            <a:cxnLst/>
            <a:rect l="l" t="t" r="r" b="b"/>
            <a:pathLst>
              <a:path w="5077" h="4349" extrusionOk="0">
                <a:moveTo>
                  <a:pt x="2919" y="0"/>
                </a:moveTo>
                <a:cubicBezTo>
                  <a:pt x="973" y="0"/>
                  <a:pt x="1" y="2341"/>
                  <a:pt x="1369" y="3709"/>
                </a:cubicBezTo>
                <a:cubicBezTo>
                  <a:pt x="1811" y="4151"/>
                  <a:pt x="2355" y="4349"/>
                  <a:pt x="2889" y="4349"/>
                </a:cubicBezTo>
                <a:cubicBezTo>
                  <a:pt x="4006" y="4349"/>
                  <a:pt x="5077" y="3484"/>
                  <a:pt x="5077" y="2189"/>
                </a:cubicBezTo>
                <a:cubicBezTo>
                  <a:pt x="5077" y="973"/>
                  <a:pt x="4104" y="0"/>
                  <a:pt x="2919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>
            <a:off x="5203025" y="215363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6581275" y="470050"/>
            <a:ext cx="115525" cy="253025"/>
          </a:xfrm>
          <a:custGeom>
            <a:avLst/>
            <a:gdLst/>
            <a:ahLst/>
            <a:cxnLst/>
            <a:rect l="l" t="t" r="r" b="b"/>
            <a:pathLst>
              <a:path w="4621" h="10121" extrusionOk="0">
                <a:moveTo>
                  <a:pt x="3691" y="1"/>
                </a:moveTo>
                <a:cubicBezTo>
                  <a:pt x="3617" y="1"/>
                  <a:pt x="3541" y="12"/>
                  <a:pt x="3466" y="35"/>
                </a:cubicBezTo>
                <a:lnTo>
                  <a:pt x="1034" y="825"/>
                </a:lnTo>
                <a:cubicBezTo>
                  <a:pt x="669" y="947"/>
                  <a:pt x="487" y="1312"/>
                  <a:pt x="608" y="1676"/>
                </a:cubicBezTo>
                <a:lnTo>
                  <a:pt x="2219" y="6631"/>
                </a:lnTo>
                <a:cubicBezTo>
                  <a:pt x="2143" y="6623"/>
                  <a:pt x="2069" y="6619"/>
                  <a:pt x="1997" y="6619"/>
                </a:cubicBezTo>
                <a:cubicBezTo>
                  <a:pt x="1779" y="6619"/>
                  <a:pt x="1574" y="6654"/>
                  <a:pt x="1368" y="6722"/>
                </a:cubicBezTo>
                <a:cubicBezTo>
                  <a:pt x="487" y="7056"/>
                  <a:pt x="1" y="8029"/>
                  <a:pt x="274" y="8941"/>
                </a:cubicBezTo>
                <a:cubicBezTo>
                  <a:pt x="576" y="9766"/>
                  <a:pt x="1235" y="10121"/>
                  <a:pt x="1896" y="10121"/>
                </a:cubicBezTo>
                <a:cubicBezTo>
                  <a:pt x="2965" y="10121"/>
                  <a:pt x="4042" y="9198"/>
                  <a:pt x="3648" y="7847"/>
                </a:cubicBezTo>
                <a:lnTo>
                  <a:pt x="3618" y="7786"/>
                </a:lnTo>
                <a:lnTo>
                  <a:pt x="1915" y="2436"/>
                </a:lnTo>
                <a:lnTo>
                  <a:pt x="4013" y="1737"/>
                </a:lnTo>
                <a:cubicBezTo>
                  <a:pt x="4408" y="1616"/>
                  <a:pt x="4621" y="1220"/>
                  <a:pt x="4499" y="825"/>
                </a:cubicBezTo>
                <a:lnTo>
                  <a:pt x="4378" y="491"/>
                </a:lnTo>
                <a:cubicBezTo>
                  <a:pt x="4279" y="196"/>
                  <a:pt x="4002" y="1"/>
                  <a:pt x="36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280124" y="1918299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>
            <a:off x="3502338" y="1258200"/>
            <a:ext cx="238771" cy="200889"/>
          </a:xfrm>
          <a:custGeom>
            <a:avLst/>
            <a:gdLst/>
            <a:ahLst/>
            <a:cxnLst/>
            <a:rect l="l" t="t" r="r" b="b"/>
            <a:pathLst>
              <a:path w="11339" h="9540" extrusionOk="0">
                <a:moveTo>
                  <a:pt x="3205" y="0"/>
                </a:moveTo>
                <a:cubicBezTo>
                  <a:pt x="2567" y="0"/>
                  <a:pt x="1926" y="218"/>
                  <a:pt x="1399" y="664"/>
                </a:cubicBezTo>
                <a:cubicBezTo>
                  <a:pt x="213" y="1636"/>
                  <a:pt x="1" y="3399"/>
                  <a:pt x="973" y="4615"/>
                </a:cubicBezTo>
                <a:lnTo>
                  <a:pt x="5016" y="9539"/>
                </a:lnTo>
                <a:lnTo>
                  <a:pt x="9970" y="5466"/>
                </a:lnTo>
                <a:cubicBezTo>
                  <a:pt x="11156" y="4463"/>
                  <a:pt x="11338" y="2670"/>
                  <a:pt x="10335" y="1454"/>
                </a:cubicBezTo>
                <a:cubicBezTo>
                  <a:pt x="9769" y="767"/>
                  <a:pt x="8960" y="410"/>
                  <a:pt x="8144" y="410"/>
                </a:cubicBezTo>
                <a:cubicBezTo>
                  <a:pt x="7515" y="410"/>
                  <a:pt x="6882" y="622"/>
                  <a:pt x="6353" y="1059"/>
                </a:cubicBezTo>
                <a:lnTo>
                  <a:pt x="5806" y="1515"/>
                </a:lnTo>
                <a:lnTo>
                  <a:pt x="5350" y="998"/>
                </a:lnTo>
                <a:cubicBezTo>
                  <a:pt x="4793" y="340"/>
                  <a:pt x="4002" y="0"/>
                  <a:pt x="32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4364275" y="4670088"/>
            <a:ext cx="225725" cy="201925"/>
          </a:xfrm>
          <a:custGeom>
            <a:avLst/>
            <a:gdLst/>
            <a:ahLst/>
            <a:cxnLst/>
            <a:rect l="l" t="t" r="r" b="b"/>
            <a:pathLst>
              <a:path w="9029" h="8077" extrusionOk="0">
                <a:moveTo>
                  <a:pt x="2638" y="1"/>
                </a:moveTo>
                <a:cubicBezTo>
                  <a:pt x="2346" y="1"/>
                  <a:pt x="2049" y="56"/>
                  <a:pt x="1764" y="174"/>
                </a:cubicBezTo>
                <a:cubicBezTo>
                  <a:pt x="578" y="660"/>
                  <a:pt x="1" y="2028"/>
                  <a:pt x="487" y="3213"/>
                </a:cubicBezTo>
                <a:lnTo>
                  <a:pt x="2463" y="8076"/>
                </a:lnTo>
                <a:lnTo>
                  <a:pt x="7326" y="6101"/>
                </a:lnTo>
                <a:cubicBezTo>
                  <a:pt x="8481" y="5554"/>
                  <a:pt x="9028" y="4247"/>
                  <a:pt x="8542" y="3061"/>
                </a:cubicBezTo>
                <a:cubicBezTo>
                  <a:pt x="8164" y="2163"/>
                  <a:pt x="7290" y="1614"/>
                  <a:pt x="6363" y="1614"/>
                </a:cubicBezTo>
                <a:cubicBezTo>
                  <a:pt x="6097" y="1614"/>
                  <a:pt x="5827" y="1659"/>
                  <a:pt x="5563" y="1754"/>
                </a:cubicBezTo>
                <a:lnTo>
                  <a:pt x="5016" y="1967"/>
                </a:lnTo>
                <a:lnTo>
                  <a:pt x="4803" y="1450"/>
                </a:lnTo>
                <a:cubicBezTo>
                  <a:pt x="4434" y="550"/>
                  <a:pt x="3557" y="1"/>
                  <a:pt x="26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7680200" y="723175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7586800" y="4446625"/>
            <a:ext cx="321300" cy="279800"/>
          </a:xfrm>
          <a:custGeom>
            <a:avLst/>
            <a:gdLst/>
            <a:ahLst/>
            <a:cxnLst/>
            <a:rect l="l" t="t" r="r" b="b"/>
            <a:pathLst>
              <a:path w="12852" h="11192" extrusionOk="0">
                <a:moveTo>
                  <a:pt x="11247" y="1"/>
                </a:moveTo>
                <a:lnTo>
                  <a:pt x="10244" y="183"/>
                </a:lnTo>
                <a:lnTo>
                  <a:pt x="2706" y="1612"/>
                </a:lnTo>
                <a:lnTo>
                  <a:pt x="1703" y="1794"/>
                </a:lnTo>
                <a:lnTo>
                  <a:pt x="2827" y="7630"/>
                </a:lnTo>
                <a:cubicBezTo>
                  <a:pt x="2667" y="7594"/>
                  <a:pt x="2507" y="7579"/>
                  <a:pt x="2347" y="7579"/>
                </a:cubicBezTo>
                <a:cubicBezTo>
                  <a:pt x="2233" y="7579"/>
                  <a:pt x="2120" y="7587"/>
                  <a:pt x="2007" y="7599"/>
                </a:cubicBezTo>
                <a:cubicBezTo>
                  <a:pt x="426" y="7903"/>
                  <a:pt x="1" y="9970"/>
                  <a:pt x="1338" y="10882"/>
                </a:cubicBezTo>
                <a:cubicBezTo>
                  <a:pt x="1655" y="11096"/>
                  <a:pt x="1999" y="11192"/>
                  <a:pt x="2333" y="11192"/>
                </a:cubicBezTo>
                <a:cubicBezTo>
                  <a:pt x="3378" y="11192"/>
                  <a:pt x="4334" y="10256"/>
                  <a:pt x="4104" y="9058"/>
                </a:cubicBezTo>
                <a:lnTo>
                  <a:pt x="4104" y="8967"/>
                </a:lnTo>
                <a:lnTo>
                  <a:pt x="3253" y="4378"/>
                </a:lnTo>
                <a:lnTo>
                  <a:pt x="10791" y="2979"/>
                </a:lnTo>
                <a:lnTo>
                  <a:pt x="11369" y="6049"/>
                </a:lnTo>
                <a:cubicBezTo>
                  <a:pt x="11200" y="6012"/>
                  <a:pt x="11031" y="5986"/>
                  <a:pt x="10861" y="5986"/>
                </a:cubicBezTo>
                <a:cubicBezTo>
                  <a:pt x="10757" y="5986"/>
                  <a:pt x="10652" y="5996"/>
                  <a:pt x="10548" y="6019"/>
                </a:cubicBezTo>
                <a:cubicBezTo>
                  <a:pt x="8998" y="6323"/>
                  <a:pt x="8542" y="8359"/>
                  <a:pt x="9849" y="9271"/>
                </a:cubicBezTo>
                <a:cubicBezTo>
                  <a:pt x="10173" y="9497"/>
                  <a:pt x="10524" y="9598"/>
                  <a:pt x="10866" y="9598"/>
                </a:cubicBezTo>
                <a:cubicBezTo>
                  <a:pt x="11904" y="9598"/>
                  <a:pt x="12851" y="8667"/>
                  <a:pt x="12645" y="7478"/>
                </a:cubicBezTo>
                <a:lnTo>
                  <a:pt x="12645" y="7447"/>
                </a:lnTo>
                <a:lnTo>
                  <a:pt x="1124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5655600" y="528675"/>
            <a:ext cx="44100" cy="38275"/>
          </a:xfrm>
          <a:custGeom>
            <a:avLst/>
            <a:gdLst/>
            <a:ahLst/>
            <a:cxnLst/>
            <a:rect l="l" t="t" r="r" b="b"/>
            <a:pathLst>
              <a:path w="1764" h="1531" extrusionOk="0">
                <a:moveTo>
                  <a:pt x="1004" y="0"/>
                </a:moveTo>
                <a:cubicBezTo>
                  <a:pt x="335" y="0"/>
                  <a:pt x="1" y="821"/>
                  <a:pt x="487" y="1307"/>
                </a:cubicBezTo>
                <a:cubicBezTo>
                  <a:pt x="632" y="1462"/>
                  <a:pt x="814" y="1531"/>
                  <a:pt x="995" y="1531"/>
                </a:cubicBezTo>
                <a:cubicBezTo>
                  <a:pt x="1382" y="1531"/>
                  <a:pt x="1764" y="1216"/>
                  <a:pt x="1764" y="760"/>
                </a:cubicBezTo>
                <a:cubicBezTo>
                  <a:pt x="1764" y="335"/>
                  <a:pt x="1429" y="0"/>
                  <a:pt x="100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2718800" y="1280800"/>
            <a:ext cx="44100" cy="37700"/>
          </a:xfrm>
          <a:custGeom>
            <a:avLst/>
            <a:gdLst/>
            <a:ahLst/>
            <a:cxnLst/>
            <a:rect l="l" t="t" r="r" b="b"/>
            <a:pathLst>
              <a:path w="1764" h="1508" extrusionOk="0">
                <a:moveTo>
                  <a:pt x="1003" y="0"/>
                </a:moveTo>
                <a:cubicBezTo>
                  <a:pt x="335" y="0"/>
                  <a:pt x="0" y="791"/>
                  <a:pt x="456" y="1277"/>
                </a:cubicBezTo>
                <a:cubicBezTo>
                  <a:pt x="616" y="1437"/>
                  <a:pt x="811" y="1508"/>
                  <a:pt x="1002" y="1508"/>
                </a:cubicBezTo>
                <a:cubicBezTo>
                  <a:pt x="1393" y="1508"/>
                  <a:pt x="1763" y="1210"/>
                  <a:pt x="1763" y="760"/>
                </a:cubicBezTo>
                <a:cubicBezTo>
                  <a:pt x="1763" y="335"/>
                  <a:pt x="1429" y="0"/>
                  <a:pt x="1003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>
            <a:off x="1932800" y="235425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7145025" y="566950"/>
            <a:ext cx="68425" cy="59225"/>
          </a:xfrm>
          <a:custGeom>
            <a:avLst/>
            <a:gdLst/>
            <a:ahLst/>
            <a:cxnLst/>
            <a:rect l="l" t="t" r="r" b="b"/>
            <a:pathLst>
              <a:path w="2737" h="2369" extrusionOk="0">
                <a:moveTo>
                  <a:pt x="1581" y="1"/>
                </a:moveTo>
                <a:cubicBezTo>
                  <a:pt x="517" y="1"/>
                  <a:pt x="1" y="1277"/>
                  <a:pt x="730" y="2007"/>
                </a:cubicBezTo>
                <a:cubicBezTo>
                  <a:pt x="980" y="2256"/>
                  <a:pt x="1282" y="2368"/>
                  <a:pt x="1575" y="2368"/>
                </a:cubicBezTo>
                <a:cubicBezTo>
                  <a:pt x="2174" y="2368"/>
                  <a:pt x="2736" y="1900"/>
                  <a:pt x="2736" y="1186"/>
                </a:cubicBezTo>
                <a:cubicBezTo>
                  <a:pt x="2736" y="548"/>
                  <a:pt x="2220" y="1"/>
                  <a:pt x="1581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869850" y="1318975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>
            <a:off x="3849025" y="215375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 rot="-554260">
            <a:off x="181584" y="26288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rot="-554260">
            <a:off x="5866974" y="43596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3502338" y="4241650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6581275" y="4473300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5622900" y="47906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7775627" y="4751518"/>
            <a:ext cx="43077" cy="39072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 rot="-554260">
            <a:off x="5145609" y="46953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"/>
          <p:cNvSpPr/>
          <p:nvPr/>
        </p:nvSpPr>
        <p:spPr>
          <a:xfrm rot="-554260">
            <a:off x="6701937" y="475988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3262425" y="47415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"/>
          <p:cNvSpPr/>
          <p:nvPr/>
        </p:nvSpPr>
        <p:spPr>
          <a:xfrm rot="-554260">
            <a:off x="2774059" y="44164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8450500" y="36103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rot="-554260">
            <a:off x="8670259" y="21547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1310475" y="43684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 rot="-554260">
            <a:off x="355984" y="10441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1"/>
          </p:nvPr>
        </p:nvSpPr>
        <p:spPr>
          <a:xfrm>
            <a:off x="720000" y="1616416"/>
            <a:ext cx="4430100" cy="28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5495588" y="3002025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 rot="-554260">
            <a:off x="5214184" y="20793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 rot="-554245">
            <a:off x="5329546" y="3383854"/>
            <a:ext cx="126631" cy="125425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1" name="Google Shape;2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"/>
          <p:cNvSpPr/>
          <p:nvPr/>
        </p:nvSpPr>
        <p:spPr>
          <a:xfrm>
            <a:off x="8567600" y="4455375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"/>
          <p:cNvSpPr/>
          <p:nvPr/>
        </p:nvSpPr>
        <p:spPr>
          <a:xfrm>
            <a:off x="439724" y="1179249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3"/>
          <p:cNvSpPr/>
          <p:nvPr/>
        </p:nvSpPr>
        <p:spPr>
          <a:xfrm>
            <a:off x="3529600" y="138738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3"/>
          <p:cNvSpPr/>
          <p:nvPr/>
        </p:nvSpPr>
        <p:spPr>
          <a:xfrm>
            <a:off x="3323200" y="4699550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3"/>
          <p:cNvSpPr/>
          <p:nvPr/>
        </p:nvSpPr>
        <p:spPr>
          <a:xfrm rot="-554260">
            <a:off x="874359" y="2290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3"/>
          <p:cNvSpPr/>
          <p:nvPr/>
        </p:nvSpPr>
        <p:spPr>
          <a:xfrm rot="-554260">
            <a:off x="3020749" y="85418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"/>
          <p:cNvSpPr/>
          <p:nvPr/>
        </p:nvSpPr>
        <p:spPr>
          <a:xfrm flipH="1">
            <a:off x="-331325" y="3002375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/>
          </p:nvPr>
        </p:nvSpPr>
        <p:spPr>
          <a:xfrm flipH="1">
            <a:off x="5877700" y="1698766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518200" y="11792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None/>
              <a:defRPr sz="35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1"/>
          </p:nvPr>
        </p:nvSpPr>
        <p:spPr>
          <a:xfrm flipH="1">
            <a:off x="5877700" y="2099185"/>
            <a:ext cx="2556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3"/>
          </p:nvPr>
        </p:nvSpPr>
        <p:spPr>
          <a:xfrm flipH="1">
            <a:off x="2889100" y="1698766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3529600" y="11792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None/>
              <a:defRPr sz="35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5"/>
          </p:nvPr>
        </p:nvSpPr>
        <p:spPr>
          <a:xfrm flipH="1">
            <a:off x="2889100" y="2099185"/>
            <a:ext cx="2556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6"/>
          </p:nvPr>
        </p:nvSpPr>
        <p:spPr>
          <a:xfrm flipH="1">
            <a:off x="5877700" y="3488166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6518200" y="29665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None/>
              <a:defRPr sz="35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3"/>
          <p:cNvSpPr txBox="1">
            <a:spLocks noGrp="1"/>
          </p:cNvSpPr>
          <p:nvPr>
            <p:ph type="subTitle" idx="8"/>
          </p:nvPr>
        </p:nvSpPr>
        <p:spPr>
          <a:xfrm flipH="1">
            <a:off x="5877700" y="3888585"/>
            <a:ext cx="2556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9"/>
          </p:nvPr>
        </p:nvSpPr>
        <p:spPr>
          <a:xfrm flipH="1">
            <a:off x="2889100" y="3488166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3529600" y="296655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35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4"/>
          </p:nvPr>
        </p:nvSpPr>
        <p:spPr>
          <a:xfrm flipH="1">
            <a:off x="2889100" y="3888585"/>
            <a:ext cx="2556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 idx="15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/>
          <p:nvPr/>
        </p:nvSpPr>
        <p:spPr>
          <a:xfrm rot="10800000">
            <a:off x="-331325" y="-261762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5"/>
          <p:cNvSpPr/>
          <p:nvPr/>
        </p:nvSpPr>
        <p:spPr>
          <a:xfrm>
            <a:off x="6936425" y="3002375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5"/>
          <p:cNvSpPr/>
          <p:nvPr/>
        </p:nvSpPr>
        <p:spPr>
          <a:xfrm>
            <a:off x="5070425" y="684225"/>
            <a:ext cx="64016" cy="64016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8" y="0"/>
                </a:moveTo>
                <a:cubicBezTo>
                  <a:pt x="1612" y="0"/>
                  <a:pt x="1" y="1611"/>
                  <a:pt x="1" y="3617"/>
                </a:cubicBezTo>
                <a:cubicBezTo>
                  <a:pt x="1" y="5593"/>
                  <a:pt x="1612" y="7204"/>
                  <a:pt x="3618" y="7204"/>
                </a:cubicBezTo>
                <a:cubicBezTo>
                  <a:pt x="5594" y="7204"/>
                  <a:pt x="7204" y="5593"/>
                  <a:pt x="7204" y="3617"/>
                </a:cubicBezTo>
                <a:cubicBezTo>
                  <a:pt x="7204" y="1611"/>
                  <a:pt x="5594" y="0"/>
                  <a:pt x="3618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5"/>
          <p:cNvSpPr/>
          <p:nvPr/>
        </p:nvSpPr>
        <p:spPr>
          <a:xfrm>
            <a:off x="8389275" y="2717500"/>
            <a:ext cx="94521" cy="80978"/>
          </a:xfrm>
          <a:custGeom>
            <a:avLst/>
            <a:gdLst/>
            <a:ahLst/>
            <a:cxnLst/>
            <a:rect l="l" t="t" r="r" b="b"/>
            <a:pathLst>
              <a:path w="5077" h="4349" extrusionOk="0">
                <a:moveTo>
                  <a:pt x="2919" y="0"/>
                </a:moveTo>
                <a:cubicBezTo>
                  <a:pt x="973" y="0"/>
                  <a:pt x="1" y="2341"/>
                  <a:pt x="1369" y="3709"/>
                </a:cubicBezTo>
                <a:cubicBezTo>
                  <a:pt x="1811" y="4151"/>
                  <a:pt x="2355" y="4349"/>
                  <a:pt x="2889" y="4349"/>
                </a:cubicBezTo>
                <a:cubicBezTo>
                  <a:pt x="4006" y="4349"/>
                  <a:pt x="5077" y="3484"/>
                  <a:pt x="5077" y="2189"/>
                </a:cubicBezTo>
                <a:cubicBezTo>
                  <a:pt x="5077" y="973"/>
                  <a:pt x="4104" y="0"/>
                  <a:pt x="2919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5"/>
          <p:cNvSpPr/>
          <p:nvPr/>
        </p:nvSpPr>
        <p:spPr>
          <a:xfrm>
            <a:off x="1977675" y="848688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5"/>
          <p:cNvSpPr/>
          <p:nvPr/>
        </p:nvSpPr>
        <p:spPr>
          <a:xfrm>
            <a:off x="5894950" y="566950"/>
            <a:ext cx="115525" cy="253025"/>
          </a:xfrm>
          <a:custGeom>
            <a:avLst/>
            <a:gdLst/>
            <a:ahLst/>
            <a:cxnLst/>
            <a:rect l="l" t="t" r="r" b="b"/>
            <a:pathLst>
              <a:path w="4621" h="10121" extrusionOk="0">
                <a:moveTo>
                  <a:pt x="3691" y="1"/>
                </a:moveTo>
                <a:cubicBezTo>
                  <a:pt x="3617" y="1"/>
                  <a:pt x="3541" y="12"/>
                  <a:pt x="3466" y="35"/>
                </a:cubicBezTo>
                <a:lnTo>
                  <a:pt x="1034" y="825"/>
                </a:lnTo>
                <a:cubicBezTo>
                  <a:pt x="669" y="947"/>
                  <a:pt x="487" y="1312"/>
                  <a:pt x="608" y="1676"/>
                </a:cubicBezTo>
                <a:lnTo>
                  <a:pt x="2219" y="6631"/>
                </a:lnTo>
                <a:cubicBezTo>
                  <a:pt x="2143" y="6623"/>
                  <a:pt x="2069" y="6619"/>
                  <a:pt x="1997" y="6619"/>
                </a:cubicBezTo>
                <a:cubicBezTo>
                  <a:pt x="1779" y="6619"/>
                  <a:pt x="1574" y="6654"/>
                  <a:pt x="1368" y="6722"/>
                </a:cubicBezTo>
                <a:cubicBezTo>
                  <a:pt x="487" y="7056"/>
                  <a:pt x="1" y="8029"/>
                  <a:pt x="274" y="8941"/>
                </a:cubicBezTo>
                <a:cubicBezTo>
                  <a:pt x="576" y="9766"/>
                  <a:pt x="1235" y="10121"/>
                  <a:pt x="1896" y="10121"/>
                </a:cubicBezTo>
                <a:cubicBezTo>
                  <a:pt x="2965" y="10121"/>
                  <a:pt x="4042" y="9198"/>
                  <a:pt x="3648" y="7847"/>
                </a:cubicBezTo>
                <a:lnTo>
                  <a:pt x="3618" y="7786"/>
                </a:lnTo>
                <a:lnTo>
                  <a:pt x="1915" y="2436"/>
                </a:lnTo>
                <a:lnTo>
                  <a:pt x="4013" y="1737"/>
                </a:lnTo>
                <a:cubicBezTo>
                  <a:pt x="4408" y="1616"/>
                  <a:pt x="4621" y="1220"/>
                  <a:pt x="4499" y="825"/>
                </a:cubicBezTo>
                <a:lnTo>
                  <a:pt x="4378" y="491"/>
                </a:lnTo>
                <a:cubicBezTo>
                  <a:pt x="4279" y="196"/>
                  <a:pt x="4002" y="1"/>
                  <a:pt x="36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5"/>
          <p:cNvSpPr/>
          <p:nvPr/>
        </p:nvSpPr>
        <p:spPr>
          <a:xfrm>
            <a:off x="8135924" y="797374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5"/>
          <p:cNvSpPr/>
          <p:nvPr/>
        </p:nvSpPr>
        <p:spPr>
          <a:xfrm>
            <a:off x="1804925" y="4151375"/>
            <a:ext cx="238771" cy="200889"/>
          </a:xfrm>
          <a:custGeom>
            <a:avLst/>
            <a:gdLst/>
            <a:ahLst/>
            <a:cxnLst/>
            <a:rect l="l" t="t" r="r" b="b"/>
            <a:pathLst>
              <a:path w="11339" h="9540" extrusionOk="0">
                <a:moveTo>
                  <a:pt x="3205" y="0"/>
                </a:moveTo>
                <a:cubicBezTo>
                  <a:pt x="2567" y="0"/>
                  <a:pt x="1926" y="218"/>
                  <a:pt x="1399" y="664"/>
                </a:cubicBezTo>
                <a:cubicBezTo>
                  <a:pt x="213" y="1636"/>
                  <a:pt x="1" y="3399"/>
                  <a:pt x="973" y="4615"/>
                </a:cubicBezTo>
                <a:lnTo>
                  <a:pt x="5016" y="9539"/>
                </a:lnTo>
                <a:lnTo>
                  <a:pt x="9970" y="5466"/>
                </a:lnTo>
                <a:cubicBezTo>
                  <a:pt x="11156" y="4463"/>
                  <a:pt x="11338" y="2670"/>
                  <a:pt x="10335" y="1454"/>
                </a:cubicBezTo>
                <a:cubicBezTo>
                  <a:pt x="9769" y="767"/>
                  <a:pt x="8960" y="410"/>
                  <a:pt x="8144" y="410"/>
                </a:cubicBezTo>
                <a:cubicBezTo>
                  <a:pt x="7515" y="410"/>
                  <a:pt x="6882" y="622"/>
                  <a:pt x="6353" y="1059"/>
                </a:cubicBezTo>
                <a:lnTo>
                  <a:pt x="5806" y="1515"/>
                </a:lnTo>
                <a:lnTo>
                  <a:pt x="5350" y="998"/>
                </a:lnTo>
                <a:cubicBezTo>
                  <a:pt x="4793" y="340"/>
                  <a:pt x="4002" y="0"/>
                  <a:pt x="32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5"/>
          <p:cNvSpPr/>
          <p:nvPr/>
        </p:nvSpPr>
        <p:spPr>
          <a:xfrm>
            <a:off x="7878250" y="3350188"/>
            <a:ext cx="225725" cy="201925"/>
          </a:xfrm>
          <a:custGeom>
            <a:avLst/>
            <a:gdLst/>
            <a:ahLst/>
            <a:cxnLst/>
            <a:rect l="l" t="t" r="r" b="b"/>
            <a:pathLst>
              <a:path w="9029" h="8077" extrusionOk="0">
                <a:moveTo>
                  <a:pt x="2638" y="1"/>
                </a:moveTo>
                <a:cubicBezTo>
                  <a:pt x="2346" y="1"/>
                  <a:pt x="2049" y="56"/>
                  <a:pt x="1764" y="174"/>
                </a:cubicBezTo>
                <a:cubicBezTo>
                  <a:pt x="578" y="660"/>
                  <a:pt x="1" y="2028"/>
                  <a:pt x="487" y="3213"/>
                </a:cubicBezTo>
                <a:lnTo>
                  <a:pt x="2463" y="8076"/>
                </a:lnTo>
                <a:lnTo>
                  <a:pt x="7326" y="6101"/>
                </a:lnTo>
                <a:cubicBezTo>
                  <a:pt x="8481" y="5554"/>
                  <a:pt x="9028" y="4247"/>
                  <a:pt x="8542" y="3061"/>
                </a:cubicBezTo>
                <a:cubicBezTo>
                  <a:pt x="8164" y="2163"/>
                  <a:pt x="7290" y="1614"/>
                  <a:pt x="6363" y="1614"/>
                </a:cubicBezTo>
                <a:cubicBezTo>
                  <a:pt x="6097" y="1614"/>
                  <a:pt x="5827" y="1659"/>
                  <a:pt x="5563" y="1754"/>
                </a:cubicBezTo>
                <a:lnTo>
                  <a:pt x="5016" y="1967"/>
                </a:lnTo>
                <a:lnTo>
                  <a:pt x="4803" y="1450"/>
                </a:lnTo>
                <a:cubicBezTo>
                  <a:pt x="4434" y="550"/>
                  <a:pt x="3557" y="1"/>
                  <a:pt x="26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5"/>
          <p:cNvSpPr/>
          <p:nvPr/>
        </p:nvSpPr>
        <p:spPr>
          <a:xfrm>
            <a:off x="8135913" y="2181625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5"/>
          <p:cNvSpPr/>
          <p:nvPr/>
        </p:nvSpPr>
        <p:spPr>
          <a:xfrm>
            <a:off x="4107825" y="4327050"/>
            <a:ext cx="321300" cy="279800"/>
          </a:xfrm>
          <a:custGeom>
            <a:avLst/>
            <a:gdLst/>
            <a:ahLst/>
            <a:cxnLst/>
            <a:rect l="l" t="t" r="r" b="b"/>
            <a:pathLst>
              <a:path w="12852" h="11192" extrusionOk="0">
                <a:moveTo>
                  <a:pt x="11247" y="1"/>
                </a:moveTo>
                <a:lnTo>
                  <a:pt x="10244" y="183"/>
                </a:lnTo>
                <a:lnTo>
                  <a:pt x="2706" y="1612"/>
                </a:lnTo>
                <a:lnTo>
                  <a:pt x="1703" y="1794"/>
                </a:lnTo>
                <a:lnTo>
                  <a:pt x="2827" y="7630"/>
                </a:lnTo>
                <a:cubicBezTo>
                  <a:pt x="2667" y="7594"/>
                  <a:pt x="2507" y="7579"/>
                  <a:pt x="2347" y="7579"/>
                </a:cubicBezTo>
                <a:cubicBezTo>
                  <a:pt x="2233" y="7579"/>
                  <a:pt x="2120" y="7587"/>
                  <a:pt x="2007" y="7599"/>
                </a:cubicBezTo>
                <a:cubicBezTo>
                  <a:pt x="426" y="7903"/>
                  <a:pt x="1" y="9970"/>
                  <a:pt x="1338" y="10882"/>
                </a:cubicBezTo>
                <a:cubicBezTo>
                  <a:pt x="1655" y="11096"/>
                  <a:pt x="1999" y="11192"/>
                  <a:pt x="2333" y="11192"/>
                </a:cubicBezTo>
                <a:cubicBezTo>
                  <a:pt x="3378" y="11192"/>
                  <a:pt x="4334" y="10256"/>
                  <a:pt x="4104" y="9058"/>
                </a:cubicBezTo>
                <a:lnTo>
                  <a:pt x="4104" y="8967"/>
                </a:lnTo>
                <a:lnTo>
                  <a:pt x="3253" y="4378"/>
                </a:lnTo>
                <a:lnTo>
                  <a:pt x="10791" y="2979"/>
                </a:lnTo>
                <a:lnTo>
                  <a:pt x="11369" y="6049"/>
                </a:lnTo>
                <a:cubicBezTo>
                  <a:pt x="11200" y="6012"/>
                  <a:pt x="11031" y="5986"/>
                  <a:pt x="10861" y="5986"/>
                </a:cubicBezTo>
                <a:cubicBezTo>
                  <a:pt x="10757" y="5986"/>
                  <a:pt x="10652" y="5996"/>
                  <a:pt x="10548" y="6019"/>
                </a:cubicBezTo>
                <a:cubicBezTo>
                  <a:pt x="8998" y="6323"/>
                  <a:pt x="8542" y="8359"/>
                  <a:pt x="9849" y="9271"/>
                </a:cubicBezTo>
                <a:cubicBezTo>
                  <a:pt x="10173" y="9497"/>
                  <a:pt x="10524" y="9598"/>
                  <a:pt x="10866" y="9598"/>
                </a:cubicBezTo>
                <a:cubicBezTo>
                  <a:pt x="11904" y="9598"/>
                  <a:pt x="12851" y="8667"/>
                  <a:pt x="12645" y="7478"/>
                </a:cubicBezTo>
                <a:lnTo>
                  <a:pt x="12645" y="7447"/>
                </a:lnTo>
                <a:lnTo>
                  <a:pt x="112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5"/>
          <p:cNvSpPr/>
          <p:nvPr/>
        </p:nvSpPr>
        <p:spPr>
          <a:xfrm>
            <a:off x="5655600" y="528675"/>
            <a:ext cx="44100" cy="38275"/>
          </a:xfrm>
          <a:custGeom>
            <a:avLst/>
            <a:gdLst/>
            <a:ahLst/>
            <a:cxnLst/>
            <a:rect l="l" t="t" r="r" b="b"/>
            <a:pathLst>
              <a:path w="1764" h="1531" extrusionOk="0">
                <a:moveTo>
                  <a:pt x="1004" y="0"/>
                </a:moveTo>
                <a:cubicBezTo>
                  <a:pt x="335" y="0"/>
                  <a:pt x="1" y="821"/>
                  <a:pt x="487" y="1307"/>
                </a:cubicBezTo>
                <a:cubicBezTo>
                  <a:pt x="632" y="1462"/>
                  <a:pt x="814" y="1531"/>
                  <a:pt x="995" y="1531"/>
                </a:cubicBezTo>
                <a:cubicBezTo>
                  <a:pt x="1382" y="1531"/>
                  <a:pt x="1764" y="1216"/>
                  <a:pt x="1764" y="760"/>
                </a:cubicBezTo>
                <a:cubicBezTo>
                  <a:pt x="1764" y="335"/>
                  <a:pt x="1429" y="0"/>
                  <a:pt x="100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5"/>
          <p:cNvSpPr/>
          <p:nvPr/>
        </p:nvSpPr>
        <p:spPr>
          <a:xfrm>
            <a:off x="2718800" y="1052200"/>
            <a:ext cx="44100" cy="37700"/>
          </a:xfrm>
          <a:custGeom>
            <a:avLst/>
            <a:gdLst/>
            <a:ahLst/>
            <a:cxnLst/>
            <a:rect l="l" t="t" r="r" b="b"/>
            <a:pathLst>
              <a:path w="1764" h="1508" extrusionOk="0">
                <a:moveTo>
                  <a:pt x="1003" y="0"/>
                </a:moveTo>
                <a:cubicBezTo>
                  <a:pt x="335" y="0"/>
                  <a:pt x="0" y="791"/>
                  <a:pt x="456" y="1277"/>
                </a:cubicBezTo>
                <a:cubicBezTo>
                  <a:pt x="616" y="1437"/>
                  <a:pt x="811" y="1508"/>
                  <a:pt x="1002" y="1508"/>
                </a:cubicBezTo>
                <a:cubicBezTo>
                  <a:pt x="1393" y="1508"/>
                  <a:pt x="1763" y="1210"/>
                  <a:pt x="1763" y="760"/>
                </a:cubicBezTo>
                <a:cubicBezTo>
                  <a:pt x="1763" y="335"/>
                  <a:pt x="1429" y="0"/>
                  <a:pt x="1003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5"/>
          <p:cNvSpPr/>
          <p:nvPr/>
        </p:nvSpPr>
        <p:spPr>
          <a:xfrm>
            <a:off x="1932800" y="464025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5"/>
          <p:cNvSpPr/>
          <p:nvPr/>
        </p:nvSpPr>
        <p:spPr>
          <a:xfrm>
            <a:off x="7145025" y="566950"/>
            <a:ext cx="68425" cy="59225"/>
          </a:xfrm>
          <a:custGeom>
            <a:avLst/>
            <a:gdLst/>
            <a:ahLst/>
            <a:cxnLst/>
            <a:rect l="l" t="t" r="r" b="b"/>
            <a:pathLst>
              <a:path w="2737" h="2369" extrusionOk="0">
                <a:moveTo>
                  <a:pt x="1581" y="1"/>
                </a:moveTo>
                <a:cubicBezTo>
                  <a:pt x="517" y="1"/>
                  <a:pt x="1" y="1277"/>
                  <a:pt x="730" y="2007"/>
                </a:cubicBezTo>
                <a:cubicBezTo>
                  <a:pt x="980" y="2256"/>
                  <a:pt x="1282" y="2368"/>
                  <a:pt x="1575" y="2368"/>
                </a:cubicBezTo>
                <a:cubicBezTo>
                  <a:pt x="2174" y="2368"/>
                  <a:pt x="2736" y="1900"/>
                  <a:pt x="2736" y="1186"/>
                </a:cubicBezTo>
                <a:cubicBezTo>
                  <a:pt x="2736" y="548"/>
                  <a:pt x="2220" y="1"/>
                  <a:pt x="1581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5"/>
          <p:cNvSpPr/>
          <p:nvPr/>
        </p:nvSpPr>
        <p:spPr>
          <a:xfrm>
            <a:off x="4429125" y="4254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5"/>
          <p:cNvSpPr/>
          <p:nvPr/>
        </p:nvSpPr>
        <p:spPr>
          <a:xfrm>
            <a:off x="3083800" y="317775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5"/>
          <p:cNvSpPr/>
          <p:nvPr/>
        </p:nvSpPr>
        <p:spPr>
          <a:xfrm rot="-554260">
            <a:off x="3502759" y="40775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5"/>
          <p:cNvSpPr/>
          <p:nvPr/>
        </p:nvSpPr>
        <p:spPr>
          <a:xfrm rot="-554260">
            <a:off x="1497299" y="6408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5"/>
          <p:cNvSpPr/>
          <p:nvPr/>
        </p:nvSpPr>
        <p:spPr>
          <a:xfrm>
            <a:off x="6088700" y="4663838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5"/>
          <p:cNvSpPr/>
          <p:nvPr/>
        </p:nvSpPr>
        <p:spPr>
          <a:xfrm>
            <a:off x="6581275" y="4473300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5"/>
          <p:cNvSpPr/>
          <p:nvPr/>
        </p:nvSpPr>
        <p:spPr>
          <a:xfrm>
            <a:off x="5622900" y="47906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5"/>
          <p:cNvSpPr/>
          <p:nvPr/>
        </p:nvSpPr>
        <p:spPr>
          <a:xfrm>
            <a:off x="7775627" y="4751518"/>
            <a:ext cx="43077" cy="39072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5"/>
          <p:cNvSpPr/>
          <p:nvPr/>
        </p:nvSpPr>
        <p:spPr>
          <a:xfrm rot="-554260">
            <a:off x="5145609" y="46953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5"/>
          <p:cNvSpPr/>
          <p:nvPr/>
        </p:nvSpPr>
        <p:spPr>
          <a:xfrm rot="-554260">
            <a:off x="7790137" y="4209222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5"/>
          <p:cNvSpPr/>
          <p:nvPr/>
        </p:nvSpPr>
        <p:spPr>
          <a:xfrm>
            <a:off x="3262425" y="47415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5"/>
          <p:cNvSpPr/>
          <p:nvPr/>
        </p:nvSpPr>
        <p:spPr>
          <a:xfrm rot="-554260">
            <a:off x="2774059" y="44164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5"/>
          <p:cNvSpPr/>
          <p:nvPr/>
        </p:nvSpPr>
        <p:spPr>
          <a:xfrm>
            <a:off x="8450500" y="36103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5"/>
          <p:cNvSpPr/>
          <p:nvPr/>
        </p:nvSpPr>
        <p:spPr>
          <a:xfrm rot="-554260">
            <a:off x="8670259" y="21547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5"/>
          <p:cNvSpPr/>
          <p:nvPr/>
        </p:nvSpPr>
        <p:spPr>
          <a:xfrm>
            <a:off x="1100100" y="32912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5"/>
          <p:cNvSpPr/>
          <p:nvPr/>
        </p:nvSpPr>
        <p:spPr>
          <a:xfrm rot="-554260">
            <a:off x="331734" y="2682282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5"/>
          <p:cNvSpPr txBox="1">
            <a:spLocks noGrp="1"/>
          </p:cNvSpPr>
          <p:nvPr>
            <p:ph type="title"/>
          </p:nvPr>
        </p:nvSpPr>
        <p:spPr>
          <a:xfrm>
            <a:off x="623675" y="2395877"/>
            <a:ext cx="410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5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p15"/>
          <p:cNvSpPr txBox="1">
            <a:spLocks noGrp="1"/>
          </p:cNvSpPr>
          <p:nvPr>
            <p:ph type="title" idx="2" hasCustomPrompt="1"/>
          </p:nvPr>
        </p:nvSpPr>
        <p:spPr>
          <a:xfrm>
            <a:off x="2941325" y="1461559"/>
            <a:ext cx="1785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0"/>
              <a:buNone/>
              <a:defRPr sz="7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2" name="Google Shape;402;p15"/>
          <p:cNvSpPr txBox="1">
            <a:spLocks noGrp="1"/>
          </p:cNvSpPr>
          <p:nvPr>
            <p:ph type="subTitle" idx="1"/>
          </p:nvPr>
        </p:nvSpPr>
        <p:spPr>
          <a:xfrm>
            <a:off x="623675" y="3244418"/>
            <a:ext cx="4103700" cy="2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4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6"/>
          <p:cNvSpPr/>
          <p:nvPr/>
        </p:nvSpPr>
        <p:spPr>
          <a:xfrm rot="10800000">
            <a:off x="-331325" y="-261762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6"/>
          <p:cNvSpPr/>
          <p:nvPr/>
        </p:nvSpPr>
        <p:spPr>
          <a:xfrm>
            <a:off x="6936425" y="3002375"/>
            <a:ext cx="2833976" cy="2301841"/>
          </a:xfrm>
          <a:custGeom>
            <a:avLst/>
            <a:gdLst/>
            <a:ahLst/>
            <a:cxnLst/>
            <a:rect l="l" t="t" r="r" b="b"/>
            <a:pathLst>
              <a:path w="145444" h="118134" extrusionOk="0">
                <a:moveTo>
                  <a:pt x="119006" y="1"/>
                </a:moveTo>
                <a:cubicBezTo>
                  <a:pt x="109437" y="1"/>
                  <a:pt x="99862" y="2965"/>
                  <a:pt x="92646" y="9044"/>
                </a:cubicBezTo>
                <a:cubicBezTo>
                  <a:pt x="82585" y="17524"/>
                  <a:pt x="80275" y="31658"/>
                  <a:pt x="77388" y="43907"/>
                </a:cubicBezTo>
                <a:cubicBezTo>
                  <a:pt x="74531" y="56035"/>
                  <a:pt x="70002" y="68437"/>
                  <a:pt x="61005" y="77403"/>
                </a:cubicBezTo>
                <a:cubicBezTo>
                  <a:pt x="52190" y="86218"/>
                  <a:pt x="40153" y="89774"/>
                  <a:pt x="27964" y="90534"/>
                </a:cubicBezTo>
                <a:cubicBezTo>
                  <a:pt x="21460" y="90929"/>
                  <a:pt x="14803" y="90929"/>
                  <a:pt x="9241" y="94698"/>
                </a:cubicBezTo>
                <a:cubicBezTo>
                  <a:pt x="3648" y="98467"/>
                  <a:pt x="0" y="104942"/>
                  <a:pt x="122" y="111811"/>
                </a:cubicBezTo>
                <a:cubicBezTo>
                  <a:pt x="152" y="113969"/>
                  <a:pt x="547" y="116097"/>
                  <a:pt x="1307" y="118133"/>
                </a:cubicBezTo>
                <a:lnTo>
                  <a:pt x="138301" y="118133"/>
                </a:lnTo>
                <a:cubicBezTo>
                  <a:pt x="142252" y="118133"/>
                  <a:pt x="145444" y="114911"/>
                  <a:pt x="145444" y="110960"/>
                </a:cubicBezTo>
                <a:lnTo>
                  <a:pt x="145444" y="8831"/>
                </a:lnTo>
                <a:cubicBezTo>
                  <a:pt x="138237" y="2995"/>
                  <a:pt x="128624" y="1"/>
                  <a:pt x="119006" y="1"/>
                </a:cubicBezTo>
                <a:close/>
              </a:path>
            </a:pathLst>
          </a:custGeom>
          <a:solidFill>
            <a:srgbClr val="F9CD76">
              <a:alpha val="1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6"/>
          <p:cNvSpPr/>
          <p:nvPr/>
        </p:nvSpPr>
        <p:spPr>
          <a:xfrm>
            <a:off x="5070425" y="684225"/>
            <a:ext cx="64016" cy="64016"/>
          </a:xfrm>
          <a:custGeom>
            <a:avLst/>
            <a:gdLst/>
            <a:ahLst/>
            <a:cxnLst/>
            <a:rect l="l" t="t" r="r" b="b"/>
            <a:pathLst>
              <a:path w="7205" h="7205" extrusionOk="0">
                <a:moveTo>
                  <a:pt x="3618" y="0"/>
                </a:moveTo>
                <a:cubicBezTo>
                  <a:pt x="1612" y="0"/>
                  <a:pt x="1" y="1611"/>
                  <a:pt x="1" y="3617"/>
                </a:cubicBezTo>
                <a:cubicBezTo>
                  <a:pt x="1" y="5593"/>
                  <a:pt x="1612" y="7204"/>
                  <a:pt x="3618" y="7204"/>
                </a:cubicBezTo>
                <a:cubicBezTo>
                  <a:pt x="5594" y="7204"/>
                  <a:pt x="7204" y="5593"/>
                  <a:pt x="7204" y="3617"/>
                </a:cubicBezTo>
                <a:cubicBezTo>
                  <a:pt x="7204" y="1611"/>
                  <a:pt x="5594" y="0"/>
                  <a:pt x="3618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/>
          <p:nvPr/>
        </p:nvSpPr>
        <p:spPr>
          <a:xfrm>
            <a:off x="8389275" y="2717500"/>
            <a:ext cx="94521" cy="80978"/>
          </a:xfrm>
          <a:custGeom>
            <a:avLst/>
            <a:gdLst/>
            <a:ahLst/>
            <a:cxnLst/>
            <a:rect l="l" t="t" r="r" b="b"/>
            <a:pathLst>
              <a:path w="5077" h="4349" extrusionOk="0">
                <a:moveTo>
                  <a:pt x="2919" y="0"/>
                </a:moveTo>
                <a:cubicBezTo>
                  <a:pt x="973" y="0"/>
                  <a:pt x="1" y="2341"/>
                  <a:pt x="1369" y="3709"/>
                </a:cubicBezTo>
                <a:cubicBezTo>
                  <a:pt x="1811" y="4151"/>
                  <a:pt x="2355" y="4349"/>
                  <a:pt x="2889" y="4349"/>
                </a:cubicBezTo>
                <a:cubicBezTo>
                  <a:pt x="4006" y="4349"/>
                  <a:pt x="5077" y="3484"/>
                  <a:pt x="5077" y="2189"/>
                </a:cubicBezTo>
                <a:cubicBezTo>
                  <a:pt x="5077" y="973"/>
                  <a:pt x="4104" y="0"/>
                  <a:pt x="2919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6"/>
          <p:cNvSpPr/>
          <p:nvPr/>
        </p:nvSpPr>
        <p:spPr>
          <a:xfrm>
            <a:off x="3489463" y="157550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6"/>
          <p:cNvSpPr/>
          <p:nvPr/>
        </p:nvSpPr>
        <p:spPr>
          <a:xfrm>
            <a:off x="6581275" y="470050"/>
            <a:ext cx="115525" cy="253025"/>
          </a:xfrm>
          <a:custGeom>
            <a:avLst/>
            <a:gdLst/>
            <a:ahLst/>
            <a:cxnLst/>
            <a:rect l="l" t="t" r="r" b="b"/>
            <a:pathLst>
              <a:path w="4621" h="10121" extrusionOk="0">
                <a:moveTo>
                  <a:pt x="3691" y="1"/>
                </a:moveTo>
                <a:cubicBezTo>
                  <a:pt x="3617" y="1"/>
                  <a:pt x="3541" y="12"/>
                  <a:pt x="3466" y="35"/>
                </a:cubicBezTo>
                <a:lnTo>
                  <a:pt x="1034" y="825"/>
                </a:lnTo>
                <a:cubicBezTo>
                  <a:pt x="669" y="947"/>
                  <a:pt x="487" y="1312"/>
                  <a:pt x="608" y="1676"/>
                </a:cubicBezTo>
                <a:lnTo>
                  <a:pt x="2219" y="6631"/>
                </a:lnTo>
                <a:cubicBezTo>
                  <a:pt x="2143" y="6623"/>
                  <a:pt x="2069" y="6619"/>
                  <a:pt x="1997" y="6619"/>
                </a:cubicBezTo>
                <a:cubicBezTo>
                  <a:pt x="1779" y="6619"/>
                  <a:pt x="1574" y="6654"/>
                  <a:pt x="1368" y="6722"/>
                </a:cubicBezTo>
                <a:cubicBezTo>
                  <a:pt x="487" y="7056"/>
                  <a:pt x="1" y="8029"/>
                  <a:pt x="274" y="8941"/>
                </a:cubicBezTo>
                <a:cubicBezTo>
                  <a:pt x="576" y="9766"/>
                  <a:pt x="1235" y="10121"/>
                  <a:pt x="1896" y="10121"/>
                </a:cubicBezTo>
                <a:cubicBezTo>
                  <a:pt x="2965" y="10121"/>
                  <a:pt x="4042" y="9198"/>
                  <a:pt x="3648" y="7847"/>
                </a:cubicBezTo>
                <a:lnTo>
                  <a:pt x="3618" y="7786"/>
                </a:lnTo>
                <a:lnTo>
                  <a:pt x="1915" y="2436"/>
                </a:lnTo>
                <a:lnTo>
                  <a:pt x="4013" y="1737"/>
                </a:lnTo>
                <a:cubicBezTo>
                  <a:pt x="4408" y="1616"/>
                  <a:pt x="4621" y="1220"/>
                  <a:pt x="4499" y="825"/>
                </a:cubicBezTo>
                <a:lnTo>
                  <a:pt x="4378" y="491"/>
                </a:lnTo>
                <a:cubicBezTo>
                  <a:pt x="4279" y="196"/>
                  <a:pt x="4002" y="1"/>
                  <a:pt x="369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6"/>
          <p:cNvSpPr/>
          <p:nvPr/>
        </p:nvSpPr>
        <p:spPr>
          <a:xfrm>
            <a:off x="4768849" y="279824"/>
            <a:ext cx="205846" cy="183570"/>
          </a:xfrm>
          <a:custGeom>
            <a:avLst/>
            <a:gdLst/>
            <a:ahLst/>
            <a:cxnLst/>
            <a:rect l="l" t="t" r="r" b="b"/>
            <a:pathLst>
              <a:path w="20914" h="18646" extrusionOk="0">
                <a:moveTo>
                  <a:pt x="14779" y="0"/>
                </a:moveTo>
                <a:cubicBezTo>
                  <a:pt x="12823" y="0"/>
                  <a:pt x="10933" y="1087"/>
                  <a:pt x="10001" y="2992"/>
                </a:cubicBezTo>
                <a:lnTo>
                  <a:pt x="9332" y="4117"/>
                </a:lnTo>
                <a:lnTo>
                  <a:pt x="8238" y="3478"/>
                </a:lnTo>
                <a:cubicBezTo>
                  <a:pt x="7503" y="3142"/>
                  <a:pt x="6732" y="2981"/>
                  <a:pt x="5974" y="2981"/>
                </a:cubicBezTo>
                <a:cubicBezTo>
                  <a:pt x="4129" y="2981"/>
                  <a:pt x="2360" y="3935"/>
                  <a:pt x="1369" y="5636"/>
                </a:cubicBezTo>
                <a:cubicBezTo>
                  <a:pt x="1" y="8007"/>
                  <a:pt x="639" y="11047"/>
                  <a:pt x="2888" y="12627"/>
                </a:cubicBezTo>
                <a:lnTo>
                  <a:pt x="13162" y="18646"/>
                </a:lnTo>
                <a:lnTo>
                  <a:pt x="19180" y="8342"/>
                </a:lnTo>
                <a:cubicBezTo>
                  <a:pt x="20913" y="5788"/>
                  <a:pt x="20123" y="2293"/>
                  <a:pt x="17478" y="743"/>
                </a:cubicBezTo>
                <a:cubicBezTo>
                  <a:pt x="16625" y="239"/>
                  <a:pt x="15695" y="0"/>
                  <a:pt x="147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6"/>
          <p:cNvSpPr/>
          <p:nvPr/>
        </p:nvSpPr>
        <p:spPr>
          <a:xfrm>
            <a:off x="1647150" y="4473300"/>
            <a:ext cx="238771" cy="200889"/>
          </a:xfrm>
          <a:custGeom>
            <a:avLst/>
            <a:gdLst/>
            <a:ahLst/>
            <a:cxnLst/>
            <a:rect l="l" t="t" r="r" b="b"/>
            <a:pathLst>
              <a:path w="11339" h="9540" extrusionOk="0">
                <a:moveTo>
                  <a:pt x="3205" y="0"/>
                </a:moveTo>
                <a:cubicBezTo>
                  <a:pt x="2567" y="0"/>
                  <a:pt x="1926" y="218"/>
                  <a:pt x="1399" y="664"/>
                </a:cubicBezTo>
                <a:cubicBezTo>
                  <a:pt x="213" y="1636"/>
                  <a:pt x="1" y="3399"/>
                  <a:pt x="973" y="4615"/>
                </a:cubicBezTo>
                <a:lnTo>
                  <a:pt x="5016" y="9539"/>
                </a:lnTo>
                <a:lnTo>
                  <a:pt x="9970" y="5466"/>
                </a:lnTo>
                <a:cubicBezTo>
                  <a:pt x="11156" y="4463"/>
                  <a:pt x="11338" y="2670"/>
                  <a:pt x="10335" y="1454"/>
                </a:cubicBezTo>
                <a:cubicBezTo>
                  <a:pt x="9769" y="767"/>
                  <a:pt x="8960" y="410"/>
                  <a:pt x="8144" y="410"/>
                </a:cubicBezTo>
                <a:cubicBezTo>
                  <a:pt x="7515" y="410"/>
                  <a:pt x="6882" y="622"/>
                  <a:pt x="6353" y="1059"/>
                </a:cubicBezTo>
                <a:lnTo>
                  <a:pt x="5806" y="1515"/>
                </a:lnTo>
                <a:lnTo>
                  <a:pt x="5350" y="998"/>
                </a:lnTo>
                <a:cubicBezTo>
                  <a:pt x="4793" y="340"/>
                  <a:pt x="4002" y="0"/>
                  <a:pt x="32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6"/>
          <p:cNvSpPr/>
          <p:nvPr/>
        </p:nvSpPr>
        <p:spPr>
          <a:xfrm>
            <a:off x="7501775" y="4247300"/>
            <a:ext cx="225725" cy="201925"/>
          </a:xfrm>
          <a:custGeom>
            <a:avLst/>
            <a:gdLst/>
            <a:ahLst/>
            <a:cxnLst/>
            <a:rect l="l" t="t" r="r" b="b"/>
            <a:pathLst>
              <a:path w="9029" h="8077" extrusionOk="0">
                <a:moveTo>
                  <a:pt x="2638" y="1"/>
                </a:moveTo>
                <a:cubicBezTo>
                  <a:pt x="2346" y="1"/>
                  <a:pt x="2049" y="56"/>
                  <a:pt x="1764" y="174"/>
                </a:cubicBezTo>
                <a:cubicBezTo>
                  <a:pt x="578" y="660"/>
                  <a:pt x="1" y="2028"/>
                  <a:pt x="487" y="3213"/>
                </a:cubicBezTo>
                <a:lnTo>
                  <a:pt x="2463" y="8076"/>
                </a:lnTo>
                <a:lnTo>
                  <a:pt x="7326" y="6101"/>
                </a:lnTo>
                <a:cubicBezTo>
                  <a:pt x="8481" y="5554"/>
                  <a:pt x="9028" y="4247"/>
                  <a:pt x="8542" y="3061"/>
                </a:cubicBezTo>
                <a:cubicBezTo>
                  <a:pt x="8164" y="2163"/>
                  <a:pt x="7290" y="1614"/>
                  <a:pt x="6363" y="1614"/>
                </a:cubicBezTo>
                <a:cubicBezTo>
                  <a:pt x="6097" y="1614"/>
                  <a:pt x="5827" y="1659"/>
                  <a:pt x="5563" y="1754"/>
                </a:cubicBezTo>
                <a:lnTo>
                  <a:pt x="5016" y="1967"/>
                </a:lnTo>
                <a:lnTo>
                  <a:pt x="4803" y="1450"/>
                </a:lnTo>
                <a:cubicBezTo>
                  <a:pt x="4434" y="550"/>
                  <a:pt x="3557" y="1"/>
                  <a:pt x="26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"/>
          <p:cNvSpPr/>
          <p:nvPr/>
        </p:nvSpPr>
        <p:spPr>
          <a:xfrm>
            <a:off x="686813" y="1902850"/>
            <a:ext cx="435000" cy="331975"/>
          </a:xfrm>
          <a:custGeom>
            <a:avLst/>
            <a:gdLst/>
            <a:ahLst/>
            <a:cxnLst/>
            <a:rect l="l" t="t" r="r" b="b"/>
            <a:pathLst>
              <a:path w="17400" h="13279" extrusionOk="0">
                <a:moveTo>
                  <a:pt x="5454" y="0"/>
                </a:moveTo>
                <a:lnTo>
                  <a:pt x="4207" y="7326"/>
                </a:lnTo>
                <a:cubicBezTo>
                  <a:pt x="3934" y="7143"/>
                  <a:pt x="3630" y="7022"/>
                  <a:pt x="3295" y="6961"/>
                </a:cubicBezTo>
                <a:cubicBezTo>
                  <a:pt x="3160" y="6938"/>
                  <a:pt x="3028" y="6927"/>
                  <a:pt x="2899" y="6927"/>
                </a:cubicBezTo>
                <a:cubicBezTo>
                  <a:pt x="1141" y="6927"/>
                  <a:pt x="0" y="8958"/>
                  <a:pt x="1077" y="10487"/>
                </a:cubicBezTo>
                <a:cubicBezTo>
                  <a:pt x="1534" y="11125"/>
                  <a:pt x="2212" y="11420"/>
                  <a:pt x="2884" y="11420"/>
                </a:cubicBezTo>
                <a:cubicBezTo>
                  <a:pt x="3907" y="11420"/>
                  <a:pt x="4917" y="10737"/>
                  <a:pt x="5119" y="9544"/>
                </a:cubicBezTo>
                <a:cubicBezTo>
                  <a:pt x="5119" y="9514"/>
                  <a:pt x="5119" y="9484"/>
                  <a:pt x="5119" y="9453"/>
                </a:cubicBezTo>
                <a:lnTo>
                  <a:pt x="6122" y="3709"/>
                </a:lnTo>
                <a:lnTo>
                  <a:pt x="15575" y="5320"/>
                </a:lnTo>
                <a:lnTo>
                  <a:pt x="14907" y="9180"/>
                </a:lnTo>
                <a:cubicBezTo>
                  <a:pt x="14633" y="8997"/>
                  <a:pt x="14329" y="8845"/>
                  <a:pt x="13995" y="8815"/>
                </a:cubicBezTo>
                <a:cubicBezTo>
                  <a:pt x="13849" y="8788"/>
                  <a:pt x="13706" y="8775"/>
                  <a:pt x="13567" y="8775"/>
                </a:cubicBezTo>
                <a:cubicBezTo>
                  <a:pt x="11826" y="8775"/>
                  <a:pt x="10704" y="10790"/>
                  <a:pt x="11745" y="12310"/>
                </a:cubicBezTo>
                <a:cubicBezTo>
                  <a:pt x="12211" y="12972"/>
                  <a:pt x="12904" y="13278"/>
                  <a:pt x="13590" y="13278"/>
                </a:cubicBezTo>
                <a:cubicBezTo>
                  <a:pt x="14604" y="13278"/>
                  <a:pt x="15601" y="12608"/>
                  <a:pt x="15819" y="11429"/>
                </a:cubicBezTo>
                <a:lnTo>
                  <a:pt x="15819" y="11399"/>
                </a:lnTo>
                <a:lnTo>
                  <a:pt x="15819" y="11368"/>
                </a:lnTo>
                <a:lnTo>
                  <a:pt x="17399" y="2037"/>
                </a:lnTo>
                <a:lnTo>
                  <a:pt x="16183" y="1824"/>
                </a:lnTo>
                <a:lnTo>
                  <a:pt x="6730" y="213"/>
                </a:lnTo>
                <a:lnTo>
                  <a:pt x="545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"/>
          <p:cNvSpPr/>
          <p:nvPr/>
        </p:nvSpPr>
        <p:spPr>
          <a:xfrm>
            <a:off x="4107825" y="4327050"/>
            <a:ext cx="321300" cy="279800"/>
          </a:xfrm>
          <a:custGeom>
            <a:avLst/>
            <a:gdLst/>
            <a:ahLst/>
            <a:cxnLst/>
            <a:rect l="l" t="t" r="r" b="b"/>
            <a:pathLst>
              <a:path w="12852" h="11192" extrusionOk="0">
                <a:moveTo>
                  <a:pt x="11247" y="1"/>
                </a:moveTo>
                <a:lnTo>
                  <a:pt x="10244" y="183"/>
                </a:lnTo>
                <a:lnTo>
                  <a:pt x="2706" y="1612"/>
                </a:lnTo>
                <a:lnTo>
                  <a:pt x="1703" y="1794"/>
                </a:lnTo>
                <a:lnTo>
                  <a:pt x="2827" y="7630"/>
                </a:lnTo>
                <a:cubicBezTo>
                  <a:pt x="2667" y="7594"/>
                  <a:pt x="2507" y="7579"/>
                  <a:pt x="2347" y="7579"/>
                </a:cubicBezTo>
                <a:cubicBezTo>
                  <a:pt x="2233" y="7579"/>
                  <a:pt x="2120" y="7587"/>
                  <a:pt x="2007" y="7599"/>
                </a:cubicBezTo>
                <a:cubicBezTo>
                  <a:pt x="426" y="7903"/>
                  <a:pt x="1" y="9970"/>
                  <a:pt x="1338" y="10882"/>
                </a:cubicBezTo>
                <a:cubicBezTo>
                  <a:pt x="1655" y="11096"/>
                  <a:pt x="1999" y="11192"/>
                  <a:pt x="2333" y="11192"/>
                </a:cubicBezTo>
                <a:cubicBezTo>
                  <a:pt x="3378" y="11192"/>
                  <a:pt x="4334" y="10256"/>
                  <a:pt x="4104" y="9058"/>
                </a:cubicBezTo>
                <a:lnTo>
                  <a:pt x="4104" y="8967"/>
                </a:lnTo>
                <a:lnTo>
                  <a:pt x="3253" y="4378"/>
                </a:lnTo>
                <a:lnTo>
                  <a:pt x="10791" y="2979"/>
                </a:lnTo>
                <a:lnTo>
                  <a:pt x="11369" y="6049"/>
                </a:lnTo>
                <a:cubicBezTo>
                  <a:pt x="11200" y="6012"/>
                  <a:pt x="11031" y="5986"/>
                  <a:pt x="10861" y="5986"/>
                </a:cubicBezTo>
                <a:cubicBezTo>
                  <a:pt x="10757" y="5986"/>
                  <a:pt x="10652" y="5996"/>
                  <a:pt x="10548" y="6019"/>
                </a:cubicBezTo>
                <a:cubicBezTo>
                  <a:pt x="8998" y="6323"/>
                  <a:pt x="8542" y="8359"/>
                  <a:pt x="9849" y="9271"/>
                </a:cubicBezTo>
                <a:cubicBezTo>
                  <a:pt x="10173" y="9497"/>
                  <a:pt x="10524" y="9598"/>
                  <a:pt x="10866" y="9598"/>
                </a:cubicBezTo>
                <a:cubicBezTo>
                  <a:pt x="11904" y="9598"/>
                  <a:pt x="12851" y="8667"/>
                  <a:pt x="12645" y="7478"/>
                </a:cubicBezTo>
                <a:lnTo>
                  <a:pt x="12645" y="7447"/>
                </a:lnTo>
                <a:lnTo>
                  <a:pt x="112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>
            <a:off x="5655600" y="528675"/>
            <a:ext cx="44100" cy="38275"/>
          </a:xfrm>
          <a:custGeom>
            <a:avLst/>
            <a:gdLst/>
            <a:ahLst/>
            <a:cxnLst/>
            <a:rect l="l" t="t" r="r" b="b"/>
            <a:pathLst>
              <a:path w="1764" h="1531" extrusionOk="0">
                <a:moveTo>
                  <a:pt x="1004" y="0"/>
                </a:moveTo>
                <a:cubicBezTo>
                  <a:pt x="335" y="0"/>
                  <a:pt x="1" y="821"/>
                  <a:pt x="487" y="1307"/>
                </a:cubicBezTo>
                <a:cubicBezTo>
                  <a:pt x="632" y="1462"/>
                  <a:pt x="814" y="1531"/>
                  <a:pt x="995" y="1531"/>
                </a:cubicBezTo>
                <a:cubicBezTo>
                  <a:pt x="1382" y="1531"/>
                  <a:pt x="1764" y="1216"/>
                  <a:pt x="1764" y="760"/>
                </a:cubicBezTo>
                <a:cubicBezTo>
                  <a:pt x="1764" y="335"/>
                  <a:pt x="1429" y="0"/>
                  <a:pt x="100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>
            <a:off x="2718800" y="1052200"/>
            <a:ext cx="44100" cy="37700"/>
          </a:xfrm>
          <a:custGeom>
            <a:avLst/>
            <a:gdLst/>
            <a:ahLst/>
            <a:cxnLst/>
            <a:rect l="l" t="t" r="r" b="b"/>
            <a:pathLst>
              <a:path w="1764" h="1508" extrusionOk="0">
                <a:moveTo>
                  <a:pt x="1003" y="0"/>
                </a:moveTo>
                <a:cubicBezTo>
                  <a:pt x="335" y="0"/>
                  <a:pt x="0" y="791"/>
                  <a:pt x="456" y="1277"/>
                </a:cubicBezTo>
                <a:cubicBezTo>
                  <a:pt x="616" y="1437"/>
                  <a:pt x="811" y="1508"/>
                  <a:pt x="1002" y="1508"/>
                </a:cubicBezTo>
                <a:cubicBezTo>
                  <a:pt x="1393" y="1508"/>
                  <a:pt x="1763" y="1210"/>
                  <a:pt x="1763" y="760"/>
                </a:cubicBezTo>
                <a:cubicBezTo>
                  <a:pt x="1763" y="335"/>
                  <a:pt x="1429" y="0"/>
                  <a:pt x="1003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>
            <a:off x="1932800" y="464025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>
            <a:off x="7145025" y="566950"/>
            <a:ext cx="68425" cy="59225"/>
          </a:xfrm>
          <a:custGeom>
            <a:avLst/>
            <a:gdLst/>
            <a:ahLst/>
            <a:cxnLst/>
            <a:rect l="l" t="t" r="r" b="b"/>
            <a:pathLst>
              <a:path w="2737" h="2369" extrusionOk="0">
                <a:moveTo>
                  <a:pt x="1581" y="1"/>
                </a:moveTo>
                <a:cubicBezTo>
                  <a:pt x="517" y="1"/>
                  <a:pt x="1" y="1277"/>
                  <a:pt x="730" y="2007"/>
                </a:cubicBezTo>
                <a:cubicBezTo>
                  <a:pt x="980" y="2256"/>
                  <a:pt x="1282" y="2368"/>
                  <a:pt x="1575" y="2368"/>
                </a:cubicBezTo>
                <a:cubicBezTo>
                  <a:pt x="2174" y="2368"/>
                  <a:pt x="2736" y="1900"/>
                  <a:pt x="2736" y="1186"/>
                </a:cubicBezTo>
                <a:cubicBezTo>
                  <a:pt x="2736" y="548"/>
                  <a:pt x="2220" y="1"/>
                  <a:pt x="1581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>
            <a:off x="604525" y="24154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>
            <a:off x="3083800" y="317775"/>
            <a:ext cx="118681" cy="107679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 rot="-554260">
            <a:off x="409459" y="33146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 rot="-554260">
            <a:off x="1497299" y="6408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>
            <a:off x="758025" y="3164438"/>
            <a:ext cx="292575" cy="312500"/>
          </a:xfrm>
          <a:custGeom>
            <a:avLst/>
            <a:gdLst/>
            <a:ahLst/>
            <a:cxnLst/>
            <a:rect l="l" t="t" r="r" b="b"/>
            <a:pathLst>
              <a:path w="11703" h="12500" extrusionOk="0">
                <a:moveTo>
                  <a:pt x="7049" y="1"/>
                </a:moveTo>
                <a:cubicBezTo>
                  <a:pt x="6611" y="1"/>
                  <a:pt x="6214" y="307"/>
                  <a:pt x="6110" y="725"/>
                </a:cubicBezTo>
                <a:lnTo>
                  <a:pt x="4408" y="7989"/>
                </a:lnTo>
                <a:cubicBezTo>
                  <a:pt x="4073" y="7716"/>
                  <a:pt x="3708" y="7534"/>
                  <a:pt x="3313" y="7473"/>
                </a:cubicBezTo>
                <a:cubicBezTo>
                  <a:pt x="3140" y="7437"/>
                  <a:pt x="2968" y="7420"/>
                  <a:pt x="2798" y="7420"/>
                </a:cubicBezTo>
                <a:cubicBezTo>
                  <a:pt x="1654" y="7420"/>
                  <a:pt x="626" y="8193"/>
                  <a:pt x="334" y="9357"/>
                </a:cubicBezTo>
                <a:cubicBezTo>
                  <a:pt x="0" y="10725"/>
                  <a:pt x="851" y="12093"/>
                  <a:pt x="2219" y="12427"/>
                </a:cubicBezTo>
                <a:cubicBezTo>
                  <a:pt x="2420" y="12476"/>
                  <a:pt x="2622" y="12500"/>
                  <a:pt x="2819" y="12500"/>
                </a:cubicBezTo>
                <a:cubicBezTo>
                  <a:pt x="3967" y="12500"/>
                  <a:pt x="5004" y="11709"/>
                  <a:pt x="5289" y="10543"/>
                </a:cubicBezTo>
                <a:lnTo>
                  <a:pt x="5259" y="10543"/>
                </a:lnTo>
                <a:cubicBezTo>
                  <a:pt x="5259" y="10482"/>
                  <a:pt x="5259" y="10452"/>
                  <a:pt x="5289" y="10421"/>
                </a:cubicBezTo>
                <a:lnTo>
                  <a:pt x="7143" y="2640"/>
                </a:lnTo>
                <a:lnTo>
                  <a:pt x="10243" y="3369"/>
                </a:lnTo>
                <a:cubicBezTo>
                  <a:pt x="10319" y="3386"/>
                  <a:pt x="10395" y="3394"/>
                  <a:pt x="10470" y="3394"/>
                </a:cubicBezTo>
                <a:cubicBezTo>
                  <a:pt x="10934" y="3394"/>
                  <a:pt x="11355" y="3081"/>
                  <a:pt x="11459" y="2609"/>
                </a:cubicBezTo>
                <a:lnTo>
                  <a:pt x="11581" y="2123"/>
                </a:lnTo>
                <a:cubicBezTo>
                  <a:pt x="11702" y="1576"/>
                  <a:pt x="11368" y="998"/>
                  <a:pt x="10821" y="877"/>
                </a:cubicBezTo>
                <a:lnTo>
                  <a:pt x="7265" y="26"/>
                </a:lnTo>
                <a:cubicBezTo>
                  <a:pt x="7192" y="9"/>
                  <a:pt x="7120" y="1"/>
                  <a:pt x="70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6"/>
          <p:cNvSpPr/>
          <p:nvPr/>
        </p:nvSpPr>
        <p:spPr>
          <a:xfrm>
            <a:off x="6581275" y="4473300"/>
            <a:ext cx="44875" cy="37700"/>
          </a:xfrm>
          <a:custGeom>
            <a:avLst/>
            <a:gdLst/>
            <a:ahLst/>
            <a:cxnLst/>
            <a:rect l="l" t="t" r="r" b="b"/>
            <a:pathLst>
              <a:path w="1795" h="1508" extrusionOk="0">
                <a:moveTo>
                  <a:pt x="1034" y="0"/>
                </a:moveTo>
                <a:cubicBezTo>
                  <a:pt x="365" y="0"/>
                  <a:pt x="1" y="791"/>
                  <a:pt x="487" y="1277"/>
                </a:cubicBezTo>
                <a:cubicBezTo>
                  <a:pt x="647" y="1436"/>
                  <a:pt x="842" y="1508"/>
                  <a:pt x="1033" y="1508"/>
                </a:cubicBezTo>
                <a:cubicBezTo>
                  <a:pt x="1424" y="1508"/>
                  <a:pt x="1794" y="1209"/>
                  <a:pt x="1794" y="760"/>
                </a:cubicBezTo>
                <a:cubicBezTo>
                  <a:pt x="1794" y="335"/>
                  <a:pt x="1460" y="0"/>
                  <a:pt x="1034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6"/>
          <p:cNvSpPr/>
          <p:nvPr/>
        </p:nvSpPr>
        <p:spPr>
          <a:xfrm>
            <a:off x="5622900" y="47906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6"/>
          <p:cNvSpPr/>
          <p:nvPr/>
        </p:nvSpPr>
        <p:spPr>
          <a:xfrm>
            <a:off x="7775627" y="4751518"/>
            <a:ext cx="43077" cy="39072"/>
          </a:xfrm>
          <a:custGeom>
            <a:avLst/>
            <a:gdLst/>
            <a:ahLst/>
            <a:cxnLst/>
            <a:rect l="l" t="t" r="r" b="b"/>
            <a:pathLst>
              <a:path w="8147" h="7393" extrusionOk="0">
                <a:moveTo>
                  <a:pt x="4070" y="1"/>
                </a:moveTo>
                <a:cubicBezTo>
                  <a:pt x="2389" y="1"/>
                  <a:pt x="849" y="1161"/>
                  <a:pt x="457" y="2861"/>
                </a:cubicBezTo>
                <a:cubicBezTo>
                  <a:pt x="1" y="4867"/>
                  <a:pt x="1247" y="6843"/>
                  <a:pt x="3253" y="7299"/>
                </a:cubicBezTo>
                <a:cubicBezTo>
                  <a:pt x="3533" y="7362"/>
                  <a:pt x="3812" y="7393"/>
                  <a:pt x="4087" y="7393"/>
                </a:cubicBezTo>
                <a:cubicBezTo>
                  <a:pt x="5781" y="7393"/>
                  <a:pt x="7298" y="6233"/>
                  <a:pt x="7691" y="4533"/>
                </a:cubicBezTo>
                <a:cubicBezTo>
                  <a:pt x="8147" y="2527"/>
                  <a:pt x="6900" y="551"/>
                  <a:pt x="4894" y="95"/>
                </a:cubicBezTo>
                <a:cubicBezTo>
                  <a:pt x="4619" y="31"/>
                  <a:pt x="4343" y="1"/>
                  <a:pt x="4070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6"/>
          <p:cNvSpPr/>
          <p:nvPr/>
        </p:nvSpPr>
        <p:spPr>
          <a:xfrm rot="-554260">
            <a:off x="5145609" y="46953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6"/>
          <p:cNvSpPr/>
          <p:nvPr/>
        </p:nvSpPr>
        <p:spPr>
          <a:xfrm rot="-554260">
            <a:off x="6701937" y="475988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6"/>
          <p:cNvSpPr/>
          <p:nvPr/>
        </p:nvSpPr>
        <p:spPr>
          <a:xfrm>
            <a:off x="3262425" y="474155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6"/>
          <p:cNvSpPr/>
          <p:nvPr/>
        </p:nvSpPr>
        <p:spPr>
          <a:xfrm rot="-554260">
            <a:off x="2774059" y="44164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"/>
          <p:cNvSpPr/>
          <p:nvPr/>
        </p:nvSpPr>
        <p:spPr>
          <a:xfrm>
            <a:off x="8450500" y="36103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6"/>
          <p:cNvSpPr/>
          <p:nvPr/>
        </p:nvSpPr>
        <p:spPr>
          <a:xfrm rot="-554260">
            <a:off x="8670259" y="21547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1100100" y="3291200"/>
            <a:ext cx="68950" cy="59000"/>
          </a:xfrm>
          <a:custGeom>
            <a:avLst/>
            <a:gdLst/>
            <a:ahLst/>
            <a:cxnLst/>
            <a:rect l="l" t="t" r="r" b="b"/>
            <a:pathLst>
              <a:path w="2758" h="2360" extrusionOk="0">
                <a:moveTo>
                  <a:pt x="1565" y="1"/>
                </a:moveTo>
                <a:cubicBezTo>
                  <a:pt x="526" y="1"/>
                  <a:pt x="0" y="1226"/>
                  <a:pt x="721" y="1977"/>
                </a:cubicBezTo>
                <a:cubicBezTo>
                  <a:pt x="965" y="2242"/>
                  <a:pt x="1271" y="2360"/>
                  <a:pt x="1571" y="2360"/>
                </a:cubicBezTo>
                <a:cubicBezTo>
                  <a:pt x="2166" y="2360"/>
                  <a:pt x="2737" y="1894"/>
                  <a:pt x="2758" y="1187"/>
                </a:cubicBezTo>
                <a:cubicBezTo>
                  <a:pt x="2758" y="548"/>
                  <a:pt x="2241" y="32"/>
                  <a:pt x="1603" y="1"/>
                </a:cubicBezTo>
                <a:cubicBezTo>
                  <a:pt x="1590" y="1"/>
                  <a:pt x="1577" y="1"/>
                  <a:pt x="1565" y="1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 rot="-554260">
            <a:off x="844509" y="27664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rgbClr val="EFDD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 txBox="1">
            <a:spLocks noGrp="1"/>
          </p:cNvSpPr>
          <p:nvPr>
            <p:ph type="title"/>
          </p:nvPr>
        </p:nvSpPr>
        <p:spPr>
          <a:xfrm flipH="1">
            <a:off x="4797600" y="2395227"/>
            <a:ext cx="410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97600" y="1461559"/>
            <a:ext cx="1785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None/>
              <a:defRPr sz="7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7" name="Google Shape;437;p16"/>
          <p:cNvSpPr txBox="1">
            <a:spLocks noGrp="1"/>
          </p:cNvSpPr>
          <p:nvPr>
            <p:ph type="subTitle" idx="1"/>
          </p:nvPr>
        </p:nvSpPr>
        <p:spPr>
          <a:xfrm flipH="1">
            <a:off x="4797600" y="3251159"/>
            <a:ext cx="4103700" cy="2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redoka One"/>
              <a:buNone/>
              <a:defRPr sz="3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redoka One"/>
              <a:buNone/>
              <a:defRPr sz="3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redoka One"/>
              <a:buNone/>
              <a:defRPr sz="3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redoka One"/>
              <a:buNone/>
              <a:defRPr sz="3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redoka One"/>
              <a:buNone/>
              <a:defRPr sz="3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redoka One"/>
              <a:buNone/>
              <a:defRPr sz="3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redoka One"/>
              <a:buNone/>
              <a:defRPr sz="3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redoka One"/>
              <a:buNone/>
              <a:defRPr sz="3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Fredoka One"/>
              <a:buNone/>
              <a:defRPr sz="3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7200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"/>
              <a:buChar char="●"/>
              <a:defRPr sz="18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1" r:id="rId8"/>
    <p:sldLayoutId id="2147483662" r:id="rId9"/>
    <p:sldLayoutId id="2147483664" r:id="rId10"/>
    <p:sldLayoutId id="2147483670" r:id="rId11"/>
    <p:sldLayoutId id="2147483675" r:id="rId12"/>
    <p:sldLayoutId id="2147483676" r:id="rId13"/>
    <p:sldLayoutId id="2147483681" r:id="rId14"/>
    <p:sldLayoutId id="2147483684" r:id="rId15"/>
    <p:sldLayoutId id="2147483686" r:id="rId16"/>
    <p:sldLayoutId id="2147483687" r:id="rId1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7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4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BAC5355-AB7D-7F0C-3101-93EA87EAA992}"/>
              </a:ext>
            </a:extLst>
          </p:cNvPr>
          <p:cNvSpPr/>
          <p:nvPr/>
        </p:nvSpPr>
        <p:spPr>
          <a:xfrm>
            <a:off x="5913120" y="3924360"/>
            <a:ext cx="624840" cy="62484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3C3E1E-23A3-1CB3-A477-377CC5283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96180"/>
            <a:ext cx="7863840" cy="41530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32:</a:t>
            </a:r>
            <a:br>
              <a:rPr lang="vi-VN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ÔN BÀI HÁT – </a:t>
            </a:r>
            <a:b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YÊU MÙA HÈ QUÊ EM</a:t>
            </a:r>
            <a:b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NHẠC CỤ: </a:t>
            </a:r>
            <a:r>
              <a:rPr lang="vi-VN" sz="3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HIỆN NHẠC CỤ GÕ HOẶC NHẠC CỤ GIAI ĐIỆU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418764-9207-0E88-B743-8F971851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820" y="405765"/>
            <a:ext cx="4559560" cy="1066510"/>
          </a:xfrm>
        </p:spPr>
        <p:txBody>
          <a:bodyPr anchor="ctr"/>
          <a:lstStyle/>
          <a:p>
            <a:pPr algn="ctr"/>
            <a:r>
              <a:rPr lang="vi-VN" sz="60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DIỄN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2454EB-AE56-7BD5-7D88-8380AB129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000" y="1842516"/>
            <a:ext cx="7315200" cy="33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8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126AEA2-CB72-0F9C-6DAB-0D4CDE4008B1}"/>
              </a:ext>
            </a:extLst>
          </p:cNvPr>
          <p:cNvSpPr/>
          <p:nvPr/>
        </p:nvSpPr>
        <p:spPr>
          <a:xfrm>
            <a:off x="5737860" y="495300"/>
            <a:ext cx="434340" cy="43434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6862381-05DC-AED2-75ED-740AFFBF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460" y="208950"/>
            <a:ext cx="3767080" cy="572700"/>
          </a:xfrm>
        </p:spPr>
        <p:txBody>
          <a:bodyPr anchor="ctr"/>
          <a:lstStyle/>
          <a:p>
            <a:pPr algn="ctr"/>
            <a:r>
              <a:rPr lang="vi-VN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Nhạc cụ giai điệu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220E620-FA4F-CC82-3E8E-3CC8CCF0C6CC}"/>
              </a:ext>
            </a:extLst>
          </p:cNvPr>
          <p:cNvSpPr/>
          <p:nvPr/>
        </p:nvSpPr>
        <p:spPr>
          <a:xfrm>
            <a:off x="2191760" y="919278"/>
            <a:ext cx="4757680" cy="572700"/>
          </a:xfrm>
          <a:prstGeom prst="wedgeRoundRectCallout">
            <a:avLst>
              <a:gd name="adj1" fmla="val -20711"/>
              <a:gd name="adj2" fmla="val 6915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Sáo recoder: Cách thổi nốt La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B3C8F6-0C35-53DC-BAFD-6AB470BD6A31}"/>
              </a:ext>
            </a:extLst>
          </p:cNvPr>
          <p:cNvGrpSpPr/>
          <p:nvPr/>
        </p:nvGrpSpPr>
        <p:grpSpPr>
          <a:xfrm>
            <a:off x="4697701" y="1687975"/>
            <a:ext cx="4341164" cy="3527644"/>
            <a:chOff x="3764283" y="881316"/>
            <a:chExt cx="5167904" cy="419945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3F003DD-44A6-B97B-1B80-2A9192EC27C0}"/>
                </a:ext>
              </a:extLst>
            </p:cNvPr>
            <p:cNvGrpSpPr/>
            <p:nvPr/>
          </p:nvGrpSpPr>
          <p:grpSpPr>
            <a:xfrm>
              <a:off x="3764283" y="881316"/>
              <a:ext cx="5167904" cy="4113601"/>
              <a:chOff x="-445398" y="925898"/>
              <a:chExt cx="10335805" cy="822720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A46CEE5-C8A7-0AFB-29C2-25413CF65AEA}"/>
                  </a:ext>
                </a:extLst>
              </p:cNvPr>
              <p:cNvGrpSpPr/>
              <p:nvPr/>
            </p:nvGrpSpPr>
            <p:grpSpPr>
              <a:xfrm>
                <a:off x="-445398" y="925898"/>
                <a:ext cx="5728665" cy="2979356"/>
                <a:chOff x="-617225" y="3155503"/>
                <a:chExt cx="5728665" cy="2979356"/>
              </a:xfrm>
            </p:grpSpPr>
            <p:pic>
              <p:nvPicPr>
                <p:cNvPr id="16" name="Picture 12">
                  <a:extLst>
                    <a:ext uri="{FF2B5EF4-FFF2-40B4-BE49-F238E27FC236}">
                      <a16:creationId xmlns:a16="http://schemas.microsoft.com/office/drawing/2014/main" id="{77A1635A-9117-ADD1-EC34-5917495B74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470124" y="4455301"/>
                  <a:ext cx="750333" cy="436185"/>
                </a:xfrm>
                <a:prstGeom prst="rect">
                  <a:avLst/>
                </a:prstGeom>
              </p:spPr>
            </p:pic>
            <p:sp>
              <p:nvSpPr>
                <p:cNvPr id="17" name="TextBox 2">
                  <a:extLst>
                    <a:ext uri="{FF2B5EF4-FFF2-40B4-BE49-F238E27FC236}">
                      <a16:creationId xmlns:a16="http://schemas.microsoft.com/office/drawing/2014/main" id="{2DEEDF2D-7F38-37D3-141C-8FCF791C5193}"/>
                    </a:ext>
                  </a:extLst>
                </p:cNvPr>
                <p:cNvSpPr txBox="1"/>
                <p:nvPr/>
              </p:nvSpPr>
              <p:spPr>
                <a:xfrm>
                  <a:off x="441361" y="5475357"/>
                  <a:ext cx="4670079" cy="659502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 defTabSz="457200">
                    <a:buClrTx/>
                  </a:pPr>
                  <a:r>
                    <a:rPr lang="en-US" sz="1800" b="1" kern="1200" dirty="0" err="1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Bấm</a:t>
                  </a:r>
                  <a:r>
                    <a:rPr lang="en-US" sz="1800" b="1" kern="120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lang="en-US" sz="1800" b="1" kern="1200" dirty="0" err="1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các</a:t>
                  </a:r>
                  <a:r>
                    <a:rPr lang="en-US" sz="1800" b="1" kern="120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</a:t>
                  </a:r>
                  <a:r>
                    <a:rPr lang="en-US" sz="1800" b="1" kern="1200" dirty="0" err="1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lỗ</a:t>
                  </a:r>
                  <a:r>
                    <a:rPr lang="en-US" sz="1800" b="1" kern="120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 0, 1, 2</a:t>
                  </a:r>
                </a:p>
              </p:txBody>
            </p: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30DBE9A-5963-F67D-4A2E-E2953137FE44}"/>
                    </a:ext>
                  </a:extLst>
                </p:cNvPr>
                <p:cNvGrpSpPr/>
                <p:nvPr/>
              </p:nvGrpSpPr>
              <p:grpSpPr>
                <a:xfrm>
                  <a:off x="-617225" y="3155503"/>
                  <a:ext cx="4257776" cy="2865320"/>
                  <a:chOff x="-327684" y="4213976"/>
                  <a:chExt cx="3766640" cy="2074571"/>
                </a:xfrm>
              </p:grpSpPr>
              <p:pic>
                <p:nvPicPr>
                  <p:cNvPr id="19" name="Picture 17">
                    <a:extLst>
                      <a:ext uri="{FF2B5EF4-FFF2-40B4-BE49-F238E27FC236}">
                        <a16:creationId xmlns:a16="http://schemas.microsoft.com/office/drawing/2014/main" id="{2863389A-E885-3454-4B34-213C6FB70EF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rcRect l="77069"/>
                  <a:stretch/>
                </p:blipFill>
                <p:spPr>
                  <a:xfrm>
                    <a:off x="-327684" y="4580475"/>
                    <a:ext cx="3766640" cy="1195113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7">
                    <a:extLst>
                      <a:ext uri="{FF2B5EF4-FFF2-40B4-BE49-F238E27FC236}">
                        <a16:creationId xmlns:a16="http://schemas.microsoft.com/office/drawing/2014/main" id="{6742D07F-D00B-1BC0-9C29-A18BCC3442D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8"/>
                      </a:ext>
                    </a:extLst>
                  </a:blip>
                  <a:srcRect/>
                  <a:stretch>
                    <a:fillRect/>
                  </a:stretch>
                </p:blipFill>
                <p:spPr>
                  <a:xfrm rot="1354355">
                    <a:off x="-93332" y="4213976"/>
                    <a:ext cx="1146426" cy="2074571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24BE567-0EBD-BA9D-7FC2-73117CED80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59424" t="13212"/>
              <a:stretch/>
            </p:blipFill>
            <p:spPr>
              <a:xfrm>
                <a:off x="5632631" y="3245571"/>
                <a:ext cx="4257776" cy="5907528"/>
              </a:xfrm>
              <a:prstGeom prst="rect">
                <a:avLst/>
              </a:prstGeom>
            </p:spPr>
          </p:pic>
        </p:grpSp>
        <p:pic>
          <p:nvPicPr>
            <p:cNvPr id="13" name="Picture 12" descr="A cartoon of a child playing a flute&#10;&#10;Description automatically generated">
              <a:extLst>
                <a:ext uri="{FF2B5EF4-FFF2-40B4-BE49-F238E27FC236}">
                  <a16:creationId xmlns:a16="http://schemas.microsoft.com/office/drawing/2014/main" id="{E9042DA5-8E34-32E4-213A-1514DE0A5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53235" y="2746370"/>
              <a:ext cx="2128888" cy="2334400"/>
            </a:xfrm>
            <a:prstGeom prst="rect">
              <a:avLst/>
            </a:prstGeom>
          </p:spPr>
        </p:pic>
      </p:grp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C98DA96F-AFC2-4E28-14E5-F9E994199FA1}"/>
              </a:ext>
            </a:extLst>
          </p:cNvPr>
          <p:cNvSpPr/>
          <p:nvPr/>
        </p:nvSpPr>
        <p:spPr>
          <a:xfrm>
            <a:off x="1402080" y="3823662"/>
            <a:ext cx="3512820" cy="999798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595C15-5991-64AA-A2C2-010AB0E03CBA}"/>
              </a:ext>
            </a:extLst>
          </p:cNvPr>
          <p:cNvSpPr txBox="1"/>
          <p:nvPr/>
        </p:nvSpPr>
        <p:spPr>
          <a:xfrm>
            <a:off x="560713" y="1779903"/>
            <a:ext cx="3891386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vi-VN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Ngón cái tay trái bấm lỗ 0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indent="-28575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lang="vi-VN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gón trỏ tay trái bấm lỗ 1.</a:t>
            </a:r>
            <a:endParaRPr lang="en-US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Ngón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giữa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tay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trái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bấm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lỗ</a:t>
            </a:r>
            <a:r>
              <a:rPr lang="en-US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  <a:endParaRPr lang="vi-VN" sz="18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vi-VN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Bấm kín lỗ sáo.</a:t>
            </a:r>
          </a:p>
          <a:p>
            <a:pPr marL="285750" indent="-28575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vi-VN" sz="18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Môi ngậm vào miệng sáo, lấy hơi và thổi nhẹ, giữ hơi và nhả ra từ từ để tiếng sáo đều.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44"/>
          <p:cNvSpPr/>
          <p:nvPr/>
        </p:nvSpPr>
        <p:spPr>
          <a:xfrm>
            <a:off x="2292283" y="2735964"/>
            <a:ext cx="3930" cy="50511"/>
          </a:xfrm>
          <a:custGeom>
            <a:avLst/>
            <a:gdLst/>
            <a:ahLst/>
            <a:cxnLst/>
            <a:rect l="l" t="t" r="r" b="b"/>
            <a:pathLst>
              <a:path w="54" h="694" extrusionOk="0">
                <a:moveTo>
                  <a:pt x="27" y="0"/>
                </a:moveTo>
                <a:cubicBezTo>
                  <a:pt x="7" y="0"/>
                  <a:pt x="1" y="14"/>
                  <a:pt x="1" y="27"/>
                </a:cubicBezTo>
                <a:lnTo>
                  <a:pt x="1" y="667"/>
                </a:lnTo>
                <a:cubicBezTo>
                  <a:pt x="1" y="680"/>
                  <a:pt x="7" y="694"/>
                  <a:pt x="27" y="694"/>
                </a:cubicBezTo>
                <a:cubicBezTo>
                  <a:pt x="41" y="694"/>
                  <a:pt x="54" y="680"/>
                  <a:pt x="54" y="667"/>
                </a:cubicBezTo>
                <a:lnTo>
                  <a:pt x="54" y="27"/>
                </a:lnTo>
                <a:cubicBezTo>
                  <a:pt x="54" y="14"/>
                  <a:pt x="41" y="0"/>
                  <a:pt x="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44"/>
          <p:cNvSpPr/>
          <p:nvPr/>
        </p:nvSpPr>
        <p:spPr>
          <a:xfrm>
            <a:off x="2292283" y="2707287"/>
            <a:ext cx="3930" cy="18996"/>
          </a:xfrm>
          <a:custGeom>
            <a:avLst/>
            <a:gdLst/>
            <a:ahLst/>
            <a:cxnLst/>
            <a:rect l="l" t="t" r="r" b="b"/>
            <a:pathLst>
              <a:path w="54" h="261" extrusionOk="0">
                <a:moveTo>
                  <a:pt x="27" y="1"/>
                </a:moveTo>
                <a:cubicBezTo>
                  <a:pt x="7" y="1"/>
                  <a:pt x="1" y="14"/>
                  <a:pt x="1" y="27"/>
                </a:cubicBezTo>
                <a:lnTo>
                  <a:pt x="1" y="234"/>
                </a:lnTo>
                <a:cubicBezTo>
                  <a:pt x="1" y="248"/>
                  <a:pt x="7" y="261"/>
                  <a:pt x="27" y="261"/>
                </a:cubicBezTo>
                <a:cubicBezTo>
                  <a:pt x="41" y="261"/>
                  <a:pt x="54" y="248"/>
                  <a:pt x="54" y="234"/>
                </a:cubicBezTo>
                <a:lnTo>
                  <a:pt x="54" y="27"/>
                </a:lnTo>
                <a:cubicBezTo>
                  <a:pt x="54" y="14"/>
                  <a:pt x="41" y="1"/>
                  <a:pt x="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8EB2779-89FA-9D82-D5D6-A57E259CF44A}"/>
              </a:ext>
            </a:extLst>
          </p:cNvPr>
          <p:cNvSpPr/>
          <p:nvPr/>
        </p:nvSpPr>
        <p:spPr>
          <a:xfrm>
            <a:off x="3891020" y="478242"/>
            <a:ext cx="1359160" cy="572700"/>
          </a:xfrm>
          <a:prstGeom prst="wedgeRoundRectCallout">
            <a:avLst>
              <a:gd name="adj1" fmla="val -20207"/>
              <a:gd name="adj2" fmla="val 678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0AC459-7093-F627-0D43-A7619F594429}"/>
              </a:ext>
            </a:extLst>
          </p:cNvPr>
          <p:cNvSpPr/>
          <p:nvPr/>
        </p:nvSpPr>
        <p:spPr>
          <a:xfrm>
            <a:off x="1070730" y="1438300"/>
            <a:ext cx="4179450" cy="553704"/>
          </a:xfrm>
          <a:prstGeom prst="roundRect">
            <a:avLst>
              <a:gd name="adj" fmla="val 19419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/>
              <a:t>C</a:t>
            </a:r>
            <a:r>
              <a:rPr lang="vi-VN" sz="2000" dirty="0"/>
              <a:t>ách cầm sáo thả lỏng, tự nhiên</a:t>
            </a:r>
            <a:r>
              <a:rPr lang="en-US" sz="2000" dirty="0"/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1C30DE-9ADB-DCEF-0A44-8F6D5CF3E26D}"/>
              </a:ext>
            </a:extLst>
          </p:cNvPr>
          <p:cNvSpPr/>
          <p:nvPr/>
        </p:nvSpPr>
        <p:spPr>
          <a:xfrm>
            <a:off x="1070730" y="2072793"/>
            <a:ext cx="4179450" cy="553704"/>
          </a:xfrm>
          <a:prstGeom prst="roundRect">
            <a:avLst>
              <a:gd name="adj" fmla="val 26300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/>
              <a:t>B</a:t>
            </a:r>
            <a:r>
              <a:rPr lang="vi-VN" sz="2000" dirty="0"/>
              <a:t>ấm ngón vào lỗ sáo kín lỗ</a:t>
            </a:r>
            <a:r>
              <a:rPr lang="en-US" sz="2000" dirty="0"/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5A1B75-CA68-DB28-66AF-4AAE8B3C8214}"/>
              </a:ext>
            </a:extLst>
          </p:cNvPr>
          <p:cNvSpPr/>
          <p:nvPr/>
        </p:nvSpPr>
        <p:spPr>
          <a:xfrm>
            <a:off x="1070730" y="2720584"/>
            <a:ext cx="4175520" cy="937259"/>
          </a:xfrm>
          <a:prstGeom prst="roundRect">
            <a:avLst>
              <a:gd name="adj" fmla="val 12602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/>
              <a:t>N</a:t>
            </a:r>
            <a:r>
              <a:rPr lang="vi-VN" sz="2000" dirty="0"/>
              <a:t>gậm môi vào miệng sáo </a:t>
            </a:r>
          </a:p>
          <a:p>
            <a:pPr algn="ctr">
              <a:lnSpc>
                <a:spcPct val="150000"/>
              </a:lnSpc>
            </a:pPr>
            <a:r>
              <a:rPr lang="vi-VN" sz="2000" dirty="0"/>
              <a:t>không quá sâu</a:t>
            </a:r>
            <a:r>
              <a:rPr lang="en-US" sz="2000" dirty="0"/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69389E-52CB-8FE0-F168-34A875632496}"/>
              </a:ext>
            </a:extLst>
          </p:cNvPr>
          <p:cNvSpPr/>
          <p:nvPr/>
        </p:nvSpPr>
        <p:spPr>
          <a:xfrm>
            <a:off x="1070730" y="3750859"/>
            <a:ext cx="4175520" cy="937259"/>
          </a:xfrm>
          <a:prstGeom prst="roundRect">
            <a:avLst>
              <a:gd name="adj" fmla="val 10163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/>
              <a:t>M</a:t>
            </a:r>
            <a:r>
              <a:rPr lang="vi-VN" sz="2000" dirty="0"/>
              <a:t>ỗi nốt tương ứng với một hơi, cách đánh lư</a:t>
            </a:r>
            <a:r>
              <a:rPr lang="en-US" sz="2000" dirty="0" err="1"/>
              <a:t>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251E2EB-1D2A-0495-A1FA-120A6B9A47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9429" t="10460" r="20289" b="3554"/>
          <a:stretch/>
        </p:blipFill>
        <p:spPr>
          <a:xfrm>
            <a:off x="5572711" y="1438300"/>
            <a:ext cx="2988089" cy="370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8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A9EE8F0-9FFB-62A1-1F38-00AA657B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60" y="536821"/>
            <a:ext cx="8034280" cy="409877"/>
          </a:xfrm>
        </p:spPr>
        <p:txBody>
          <a:bodyPr anchor="ctr"/>
          <a:lstStyle/>
          <a:p>
            <a:pPr algn="ctr"/>
            <a:r>
              <a:rPr lang="vi-VN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thổi mẫu âm có nốt La và Si trên recorder</a:t>
            </a:r>
            <a:endParaRPr lang="vi-VN" sz="2400" b="1" i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A2431E-A8EB-90E1-46EC-B45CE2A15E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41" t="8410" r="5396" b="83466"/>
          <a:stretch/>
        </p:blipFill>
        <p:spPr>
          <a:xfrm>
            <a:off x="180446" y="1075017"/>
            <a:ext cx="8783108" cy="120396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44BDE2B-D1C8-4B66-0D88-78916126D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139819" y="2407297"/>
            <a:ext cx="4864361" cy="2736203"/>
          </a:xfrm>
          <a:prstGeom prst="rect">
            <a:avLst/>
          </a:prstGeom>
        </p:spPr>
      </p:pic>
      <p:pic>
        <p:nvPicPr>
          <p:cNvPr id="8" name="mẫu âm h (mp3cut.net)">
            <a:hlinkClick r:id="" action="ppaction://media"/>
            <a:extLst>
              <a:ext uri="{FF2B5EF4-FFF2-40B4-BE49-F238E27FC236}">
                <a16:creationId xmlns:a16="http://schemas.microsoft.com/office/drawing/2014/main" id="{4F09AE54-0BF2-BBB3-BC19-AA10E955F0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51488" y="1075614"/>
            <a:ext cx="272503" cy="272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0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7822CC33-2C98-EFF7-4B9E-F73CE8BED30F}"/>
              </a:ext>
            </a:extLst>
          </p:cNvPr>
          <p:cNvSpPr/>
          <p:nvPr/>
        </p:nvSpPr>
        <p:spPr>
          <a:xfrm>
            <a:off x="1102100" y="515418"/>
            <a:ext cx="6937000" cy="572700"/>
          </a:xfrm>
          <a:prstGeom prst="wedgeRoundRectCallout">
            <a:avLst>
              <a:gd name="adj1" fmla="val -20711"/>
              <a:gd name="adj2" fmla="val 6915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Kèn phím: Cách thổi nốt Đô, Rê, Mi, Pha, Son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A802B31-711F-D112-D0BC-F4D4E4E7E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760" y="1493405"/>
            <a:ext cx="4492942" cy="3134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713673F-BEFA-6646-AD82-2B837CBBD2A7}"/>
              </a:ext>
            </a:extLst>
          </p:cNvPr>
          <p:cNvSpPr/>
          <p:nvPr/>
        </p:nvSpPr>
        <p:spPr>
          <a:xfrm>
            <a:off x="395080" y="1493405"/>
            <a:ext cx="3392060" cy="1882255"/>
          </a:xfrm>
          <a:prstGeom prst="roundRect">
            <a:avLst>
              <a:gd name="adj" fmla="val 7339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algn="just" defTabSz="457200">
              <a:lnSpc>
                <a:spcPct val="150000"/>
              </a:lnSpc>
              <a:buClrTx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 bấm phím Đô, Rê, Mi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Son</a:t>
            </a: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lần lượt với các ngón 1, 2, 3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4, 5</a:t>
            </a: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của tay phải.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53D2A77-67CC-D1DB-5A00-7A4FEE791FB6}"/>
              </a:ext>
            </a:extLst>
          </p:cNvPr>
          <p:cNvSpPr/>
          <p:nvPr/>
        </p:nvSpPr>
        <p:spPr>
          <a:xfrm>
            <a:off x="395080" y="3538538"/>
            <a:ext cx="3392060" cy="1089544"/>
          </a:xfrm>
          <a:prstGeom prst="roundRect">
            <a:avLst>
              <a:gd name="adj" fmla="val 12602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algn="just" defTabSz="457200">
              <a:lnSpc>
                <a:spcPct val="150000"/>
              </a:lnSpc>
              <a:buClrTx/>
            </a:pPr>
            <a:r>
              <a:rPr lang="vi-VN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Miệng ngậm vào ống thổi, lấy hơi và thổi vừa phải.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39;p76">
            <a:extLst>
              <a:ext uri="{FF2B5EF4-FFF2-40B4-BE49-F238E27FC236}">
                <a16:creationId xmlns:a16="http://schemas.microsoft.com/office/drawing/2014/main" id="{005452FF-A49C-E854-4C3B-1CDE7A5C09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1607820" y="559152"/>
            <a:ext cx="592836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3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THỰC HÀNH</a:t>
            </a:r>
            <a:endParaRPr sz="33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6A8523-A3F8-BB6C-2B77-F2428CC035BF}"/>
              </a:ext>
            </a:extLst>
          </p:cNvPr>
          <p:cNvSpPr/>
          <p:nvPr/>
        </p:nvSpPr>
        <p:spPr>
          <a:xfrm>
            <a:off x="2716530" y="1284829"/>
            <a:ext cx="3710940" cy="5727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THEO NHÓM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337A5F-74FB-1924-0CD1-6D29CD103297}"/>
              </a:ext>
            </a:extLst>
          </p:cNvPr>
          <p:cNvGrpSpPr/>
          <p:nvPr/>
        </p:nvGrpSpPr>
        <p:grpSpPr>
          <a:xfrm>
            <a:off x="1074420" y="2216608"/>
            <a:ext cx="2804342" cy="1289516"/>
            <a:chOff x="3733281" y="1320300"/>
            <a:chExt cx="2804342" cy="128951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830E38-E570-9E4C-7546-514BCE5D76CF}"/>
                </a:ext>
              </a:extLst>
            </p:cNvPr>
            <p:cNvSpPr/>
            <p:nvPr/>
          </p:nvSpPr>
          <p:spPr>
            <a:xfrm>
              <a:off x="3980657" y="1476196"/>
              <a:ext cx="2556966" cy="1133620"/>
            </a:xfrm>
            <a:prstGeom prst="roundRec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bIns="144000"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Thể hiện mẫu 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âm trên recorder</a:t>
              </a:r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EA5B8778-33A7-9D21-1FEA-AAFE5501F290}"/>
                </a:ext>
              </a:extLst>
            </p:cNvPr>
            <p:cNvSpPr/>
            <p:nvPr/>
          </p:nvSpPr>
          <p:spPr>
            <a:xfrm>
              <a:off x="3733281" y="1320300"/>
              <a:ext cx="541862" cy="572700"/>
            </a:xfrm>
            <a:prstGeom prst="wedgeRoundRectCallout">
              <a:avLst>
                <a:gd name="adj1" fmla="val 21355"/>
                <a:gd name="adj2" fmla="val 70483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0E038D-6E62-346F-7A7D-A16A77F41C08}"/>
              </a:ext>
            </a:extLst>
          </p:cNvPr>
          <p:cNvGrpSpPr/>
          <p:nvPr/>
        </p:nvGrpSpPr>
        <p:grpSpPr>
          <a:xfrm>
            <a:off x="5265240" y="2216608"/>
            <a:ext cx="2957079" cy="1289516"/>
            <a:chOff x="3733281" y="1320300"/>
            <a:chExt cx="2957079" cy="128951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3738279-B0BA-7064-73E4-FA054122DD56}"/>
                </a:ext>
              </a:extLst>
            </p:cNvPr>
            <p:cNvSpPr/>
            <p:nvPr/>
          </p:nvSpPr>
          <p:spPr>
            <a:xfrm>
              <a:off x="3980658" y="1476196"/>
              <a:ext cx="2709702" cy="1133620"/>
            </a:xfrm>
            <a:prstGeom prst="roundRec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bIns="144000"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Thể hiện mẫu âm 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kết hợp vận động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94613ED0-F4A1-B6B6-7176-0FAFCD0F4CF0}"/>
                </a:ext>
              </a:extLst>
            </p:cNvPr>
            <p:cNvSpPr/>
            <p:nvPr/>
          </p:nvSpPr>
          <p:spPr>
            <a:xfrm>
              <a:off x="3733281" y="1320300"/>
              <a:ext cx="541862" cy="572700"/>
            </a:xfrm>
            <a:prstGeom prst="wedgeRoundRectCallout">
              <a:avLst>
                <a:gd name="adj1" fmla="val 21355"/>
                <a:gd name="adj2" fmla="val 70483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F94AFE93-5B8A-C841-9BEA-FB4CF9B36D32}"/>
              </a:ext>
            </a:extLst>
          </p:cNvPr>
          <p:cNvSpPr/>
          <p:nvPr/>
        </p:nvSpPr>
        <p:spPr>
          <a:xfrm>
            <a:off x="2488940" y="4011648"/>
            <a:ext cx="4163320" cy="572700"/>
          </a:xfrm>
          <a:prstGeom prst="wedgeRoundRectCallout">
            <a:avLst>
              <a:gd name="adj1" fmla="val -20711"/>
              <a:gd name="adj2" fmla="val 6915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Luyện tập sáo recorder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id="{51B9401F-7628-1B1A-3D2D-5C391FC4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820" y="565122"/>
            <a:ext cx="4559560" cy="1066510"/>
          </a:xfrm>
        </p:spPr>
        <p:txBody>
          <a:bodyPr anchor="ctr"/>
          <a:lstStyle/>
          <a:p>
            <a:pPr algn="ctr"/>
            <a:r>
              <a:rPr lang="vi-VN" sz="60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DIỄN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68568F-5CC8-BD86-46A4-38F0181F1FBA}"/>
              </a:ext>
            </a:extLst>
          </p:cNvPr>
          <p:cNvGrpSpPr/>
          <p:nvPr/>
        </p:nvGrpSpPr>
        <p:grpSpPr>
          <a:xfrm>
            <a:off x="2499359" y="1748209"/>
            <a:ext cx="4076701" cy="823541"/>
            <a:chOff x="2499359" y="1931090"/>
            <a:chExt cx="4076701" cy="82354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FC938B1-758B-D8BD-2EDB-64C433930959}"/>
                </a:ext>
              </a:extLst>
            </p:cNvPr>
            <p:cNvSpPr/>
            <p:nvPr/>
          </p:nvSpPr>
          <p:spPr>
            <a:xfrm>
              <a:off x="2910840" y="1985010"/>
              <a:ext cx="3665220" cy="715700"/>
            </a:xfrm>
            <a:prstGeom prst="roundRect">
              <a:avLst>
                <a:gd name="adj" fmla="val 5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09B782C4-D187-EFC8-8234-533A237FA006}"/>
                </a:ext>
              </a:extLst>
            </p:cNvPr>
            <p:cNvSpPr/>
            <p:nvPr/>
          </p:nvSpPr>
          <p:spPr>
            <a:xfrm>
              <a:off x="2499359" y="1931090"/>
              <a:ext cx="823541" cy="823541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8F8C8A64-8F78-4A72-B8D3-7D331F84E2E6}"/>
                </a:ext>
              </a:extLst>
            </p:cNvPr>
            <p:cNvSpPr/>
            <p:nvPr/>
          </p:nvSpPr>
          <p:spPr>
            <a:xfrm rot="16200000">
              <a:off x="3659505" y="2199986"/>
              <a:ext cx="331470" cy="285750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23EEC2-5765-F77E-52D1-1DAFAB987DF9}"/>
                </a:ext>
              </a:extLst>
            </p:cNvPr>
            <p:cNvCxnSpPr>
              <a:cxnSpLocks/>
            </p:cNvCxnSpPr>
            <p:nvPr/>
          </p:nvCxnSpPr>
          <p:spPr>
            <a:xfrm>
              <a:off x="4808220" y="2177125"/>
              <a:ext cx="0" cy="331471"/>
            </a:xfrm>
            <a:prstGeom prst="line">
              <a:avLst/>
            </a:prstGeom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E442E34-1DD5-BF98-48BD-A6CF6828238A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2177125"/>
              <a:ext cx="0" cy="331471"/>
            </a:xfrm>
            <a:prstGeom prst="line">
              <a:avLst/>
            </a:prstGeom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BC48664-23D4-398F-2310-4A2829554C4D}"/>
                </a:ext>
              </a:extLst>
            </p:cNvPr>
            <p:cNvSpPr/>
            <p:nvPr/>
          </p:nvSpPr>
          <p:spPr>
            <a:xfrm rot="5400000" flipH="1">
              <a:off x="5728338" y="2199986"/>
              <a:ext cx="331470" cy="285750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6" name="mẫu âm h (mp3cut.net)">
            <a:hlinkClick r:id="" action="ppaction://media"/>
            <a:extLst>
              <a:ext uri="{FF2B5EF4-FFF2-40B4-BE49-F238E27FC236}">
                <a16:creationId xmlns:a16="http://schemas.microsoft.com/office/drawing/2014/main" id="{587DF46E-9F85-0E9D-C583-085BF56C55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3644" y="1912783"/>
            <a:ext cx="494391" cy="494391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077F0677-ED20-8A5E-5A1F-3FF8A105AD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3000" y="3003804"/>
            <a:ext cx="7315200" cy="2139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4B341C7-CF23-23D3-4831-2D500B8D793D}"/>
              </a:ext>
            </a:extLst>
          </p:cNvPr>
          <p:cNvSpPr/>
          <p:nvPr/>
        </p:nvSpPr>
        <p:spPr>
          <a:xfrm>
            <a:off x="2716530" y="1284829"/>
            <a:ext cx="3710940" cy="5727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THEO NHÓM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E0E7A7-32EA-2323-03A8-C575ED909ABF}"/>
              </a:ext>
            </a:extLst>
          </p:cNvPr>
          <p:cNvGrpSpPr/>
          <p:nvPr/>
        </p:nvGrpSpPr>
        <p:grpSpPr>
          <a:xfrm>
            <a:off x="1074420" y="2216608"/>
            <a:ext cx="2804342" cy="1289516"/>
            <a:chOff x="3733281" y="1320300"/>
            <a:chExt cx="2804342" cy="128951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281597F-67AB-BE36-FB7C-DB9FB03EDFE0}"/>
                </a:ext>
              </a:extLst>
            </p:cNvPr>
            <p:cNvSpPr/>
            <p:nvPr/>
          </p:nvSpPr>
          <p:spPr>
            <a:xfrm>
              <a:off x="3980657" y="1476196"/>
              <a:ext cx="2556966" cy="1133620"/>
            </a:xfrm>
            <a:prstGeom prst="roundRec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bIns="144000"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Thể hiện mẫu 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âm trên kèn phím</a:t>
              </a:r>
            </a:p>
          </p:txBody>
        </p:sp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D313C57A-65D6-17D2-AC86-CFF9950378FB}"/>
                </a:ext>
              </a:extLst>
            </p:cNvPr>
            <p:cNvSpPr/>
            <p:nvPr/>
          </p:nvSpPr>
          <p:spPr>
            <a:xfrm>
              <a:off x="3733281" y="1320300"/>
              <a:ext cx="541862" cy="572700"/>
            </a:xfrm>
            <a:prstGeom prst="wedgeRoundRectCallout">
              <a:avLst>
                <a:gd name="adj1" fmla="val 21355"/>
                <a:gd name="adj2" fmla="val 70483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DE7326-2815-2261-0DAB-3DCAA39A4834}"/>
              </a:ext>
            </a:extLst>
          </p:cNvPr>
          <p:cNvGrpSpPr/>
          <p:nvPr/>
        </p:nvGrpSpPr>
        <p:grpSpPr>
          <a:xfrm>
            <a:off x="5265240" y="2216608"/>
            <a:ext cx="2957079" cy="1289516"/>
            <a:chOff x="3733281" y="1320300"/>
            <a:chExt cx="2957079" cy="128951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F48D0D3-ABB9-8A98-A84A-01B49616F4A2}"/>
                </a:ext>
              </a:extLst>
            </p:cNvPr>
            <p:cNvSpPr/>
            <p:nvPr/>
          </p:nvSpPr>
          <p:spPr>
            <a:xfrm>
              <a:off x="3980658" y="1476196"/>
              <a:ext cx="2709702" cy="1133620"/>
            </a:xfrm>
            <a:prstGeom prst="roundRec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bIns="144000"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Thể hiện mẫu âm 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kết hợp vận động</a:t>
              </a:r>
            </a:p>
          </p:txBody>
        </p:sp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5D3D2FD9-FC22-2F98-F0C9-7BC6FA26F66C}"/>
                </a:ext>
              </a:extLst>
            </p:cNvPr>
            <p:cNvSpPr/>
            <p:nvPr/>
          </p:nvSpPr>
          <p:spPr>
            <a:xfrm>
              <a:off x="3733281" y="1320300"/>
              <a:ext cx="541862" cy="572700"/>
            </a:xfrm>
            <a:prstGeom prst="wedgeRoundRectCallout">
              <a:avLst>
                <a:gd name="adj1" fmla="val 21355"/>
                <a:gd name="adj2" fmla="val 70483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24B2B215-6746-5EDA-E6BE-60377498F71D}"/>
              </a:ext>
            </a:extLst>
          </p:cNvPr>
          <p:cNvSpPr/>
          <p:nvPr/>
        </p:nvSpPr>
        <p:spPr>
          <a:xfrm>
            <a:off x="2488940" y="3894810"/>
            <a:ext cx="4163320" cy="572700"/>
          </a:xfrm>
          <a:prstGeom prst="wedgeRoundRectCallout">
            <a:avLst>
              <a:gd name="adj1" fmla="val -20711"/>
              <a:gd name="adj2" fmla="val 6915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kèn phím</a:t>
            </a:r>
          </a:p>
        </p:txBody>
      </p:sp>
      <p:sp>
        <p:nvSpPr>
          <p:cNvPr id="30" name="Google Shape;2439;p76">
            <a:extLst>
              <a:ext uri="{FF2B5EF4-FFF2-40B4-BE49-F238E27FC236}">
                <a16:creationId xmlns:a16="http://schemas.microsoft.com/office/drawing/2014/main" id="{2887FC5E-6AA2-B06B-85DF-C71D1C3970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1607820" y="559152"/>
            <a:ext cx="592836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3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THỰC HÀNH</a:t>
            </a:r>
            <a:endParaRPr sz="33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39;p76">
            <a:extLst>
              <a:ext uri="{FF2B5EF4-FFF2-40B4-BE49-F238E27FC236}">
                <a16:creationId xmlns:a16="http://schemas.microsoft.com/office/drawing/2014/main" id="{90A943E8-0F64-FD8F-FB0E-563B19C89A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1607820" y="482952"/>
            <a:ext cx="592836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3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– TRẢI NGHIỆM</a:t>
            </a:r>
            <a:endParaRPr sz="33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7A2714C-6DCB-A91A-6FC6-F6545F22D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456" y="1118040"/>
            <a:ext cx="6435088" cy="2907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B6AF2C94-0CEF-E86D-2077-DCF2CE03EC9A}"/>
              </a:ext>
            </a:extLst>
          </p:cNvPr>
          <p:cNvSpPr/>
          <p:nvPr/>
        </p:nvSpPr>
        <p:spPr>
          <a:xfrm>
            <a:off x="3078480" y="4357980"/>
            <a:ext cx="411480" cy="41148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D9DC07B6-CA4B-4F0C-296B-FDAC1F3233E5}"/>
              </a:ext>
            </a:extLst>
          </p:cNvPr>
          <p:cNvSpPr/>
          <p:nvPr/>
        </p:nvSpPr>
        <p:spPr>
          <a:xfrm>
            <a:off x="5650230" y="4357320"/>
            <a:ext cx="411480" cy="41148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03999F00-F79A-1EDD-B930-BB0B3CC0BD8C}"/>
              </a:ext>
            </a:extLst>
          </p:cNvPr>
          <p:cNvSpPr/>
          <p:nvPr/>
        </p:nvSpPr>
        <p:spPr>
          <a:xfrm>
            <a:off x="8221980" y="4356660"/>
            <a:ext cx="411480" cy="411480"/>
          </a:xfrm>
          <a:prstGeom prst="flowChartConnec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5FE65E-3E23-7EF9-4E8B-2146C93BD152}"/>
              </a:ext>
            </a:extLst>
          </p:cNvPr>
          <p:cNvSpPr txBox="1"/>
          <p:nvPr/>
        </p:nvSpPr>
        <p:spPr>
          <a:xfrm>
            <a:off x="1104900" y="4306475"/>
            <a:ext cx="7231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đệm cho bài hát </a:t>
            </a:r>
            <a:r>
              <a:rPr lang="vi-VN" sz="24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yêu mùa hè quê em</a:t>
            </a:r>
            <a:endParaRPr lang="vi-VN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p50"/>
          <p:cNvGrpSpPr/>
          <p:nvPr/>
        </p:nvGrpSpPr>
        <p:grpSpPr>
          <a:xfrm>
            <a:off x="577375" y="896196"/>
            <a:ext cx="1385042" cy="3351104"/>
            <a:chOff x="2721500" y="237975"/>
            <a:chExt cx="2157050" cy="5218975"/>
          </a:xfrm>
        </p:grpSpPr>
        <p:sp>
          <p:nvSpPr>
            <p:cNvPr id="1559" name="Google Shape;1559;p50"/>
            <p:cNvSpPr/>
            <p:nvPr/>
          </p:nvSpPr>
          <p:spPr>
            <a:xfrm>
              <a:off x="3092825" y="4865000"/>
              <a:ext cx="1607525" cy="591950"/>
            </a:xfrm>
            <a:custGeom>
              <a:avLst/>
              <a:gdLst/>
              <a:ahLst/>
              <a:cxnLst/>
              <a:rect l="l" t="t" r="r" b="b"/>
              <a:pathLst>
                <a:path w="64301" h="23678" extrusionOk="0">
                  <a:moveTo>
                    <a:pt x="32151" y="1"/>
                  </a:moveTo>
                  <a:cubicBezTo>
                    <a:pt x="14356" y="1"/>
                    <a:pt x="1" y="5285"/>
                    <a:pt x="1" y="11814"/>
                  </a:cubicBezTo>
                  <a:cubicBezTo>
                    <a:pt x="1" y="18344"/>
                    <a:pt x="14356" y="23677"/>
                    <a:pt x="32151" y="23677"/>
                  </a:cubicBezTo>
                  <a:cubicBezTo>
                    <a:pt x="49896" y="23677"/>
                    <a:pt x="64301" y="18344"/>
                    <a:pt x="64301" y="11814"/>
                  </a:cubicBezTo>
                  <a:cubicBezTo>
                    <a:pt x="64301" y="5285"/>
                    <a:pt x="49896" y="1"/>
                    <a:pt x="32151" y="1"/>
                  </a:cubicBezTo>
                  <a:close/>
                </a:path>
              </a:pathLst>
            </a:custGeom>
            <a:solidFill>
              <a:srgbClr val="EFD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0"/>
            <p:cNvSpPr/>
            <p:nvPr/>
          </p:nvSpPr>
          <p:spPr>
            <a:xfrm>
              <a:off x="3464175" y="1053075"/>
              <a:ext cx="209375" cy="262225"/>
            </a:xfrm>
            <a:custGeom>
              <a:avLst/>
              <a:gdLst/>
              <a:ahLst/>
              <a:cxnLst/>
              <a:rect l="l" t="t" r="r" b="b"/>
              <a:pathLst>
                <a:path w="8375" h="10489" extrusionOk="0">
                  <a:moveTo>
                    <a:pt x="698" y="1"/>
                  </a:moveTo>
                  <a:lnTo>
                    <a:pt x="698" y="150"/>
                  </a:lnTo>
                  <a:cubicBezTo>
                    <a:pt x="1" y="499"/>
                    <a:pt x="50" y="1297"/>
                    <a:pt x="349" y="1945"/>
                  </a:cubicBezTo>
                  <a:lnTo>
                    <a:pt x="1446" y="4686"/>
                  </a:lnTo>
                  <a:cubicBezTo>
                    <a:pt x="2194" y="6531"/>
                    <a:pt x="2941" y="8375"/>
                    <a:pt x="3639" y="10219"/>
                  </a:cubicBezTo>
                  <a:cubicBezTo>
                    <a:pt x="3741" y="10389"/>
                    <a:pt x="3911" y="10489"/>
                    <a:pt x="4089" y="10489"/>
                  </a:cubicBezTo>
                  <a:cubicBezTo>
                    <a:pt x="4172" y="10489"/>
                    <a:pt x="4257" y="10467"/>
                    <a:pt x="4337" y="10419"/>
                  </a:cubicBezTo>
                  <a:cubicBezTo>
                    <a:pt x="4536" y="10419"/>
                    <a:pt x="4736" y="10269"/>
                    <a:pt x="4786" y="10119"/>
                  </a:cubicBezTo>
                  <a:cubicBezTo>
                    <a:pt x="5284" y="8574"/>
                    <a:pt x="5783" y="7029"/>
                    <a:pt x="6281" y="5484"/>
                  </a:cubicBezTo>
                  <a:cubicBezTo>
                    <a:pt x="6680" y="4138"/>
                    <a:pt x="7278" y="2842"/>
                    <a:pt x="8026" y="1646"/>
                  </a:cubicBezTo>
                  <a:cubicBezTo>
                    <a:pt x="8175" y="1646"/>
                    <a:pt x="8275" y="1596"/>
                    <a:pt x="8374" y="1546"/>
                  </a:cubicBezTo>
                  <a:lnTo>
                    <a:pt x="8374" y="1546"/>
                  </a:lnTo>
                  <a:cubicBezTo>
                    <a:pt x="7677" y="1704"/>
                    <a:pt x="6970" y="1782"/>
                    <a:pt x="6265" y="1782"/>
                  </a:cubicBezTo>
                  <a:cubicBezTo>
                    <a:pt x="4298" y="1782"/>
                    <a:pt x="2349" y="1175"/>
                    <a:pt x="698" y="1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0"/>
            <p:cNvSpPr/>
            <p:nvPr/>
          </p:nvSpPr>
          <p:spPr>
            <a:xfrm>
              <a:off x="3370725" y="882375"/>
              <a:ext cx="408750" cy="215250"/>
            </a:xfrm>
            <a:custGeom>
              <a:avLst/>
              <a:gdLst/>
              <a:ahLst/>
              <a:cxnLst/>
              <a:rect l="l" t="t" r="r" b="b"/>
              <a:pathLst>
                <a:path w="16350" h="8610" extrusionOk="0">
                  <a:moveTo>
                    <a:pt x="0" y="0"/>
                  </a:moveTo>
                  <a:lnTo>
                    <a:pt x="0" y="0"/>
                  </a:lnTo>
                  <a:cubicBezTo>
                    <a:pt x="499" y="798"/>
                    <a:pt x="1147" y="1446"/>
                    <a:pt x="1944" y="1994"/>
                  </a:cubicBezTo>
                  <a:cubicBezTo>
                    <a:pt x="2692" y="2492"/>
                    <a:pt x="3489" y="2891"/>
                    <a:pt x="4387" y="3190"/>
                  </a:cubicBezTo>
                  <a:lnTo>
                    <a:pt x="4436" y="6829"/>
                  </a:lnTo>
                  <a:cubicBezTo>
                    <a:pt x="6087" y="8003"/>
                    <a:pt x="8036" y="8610"/>
                    <a:pt x="10003" y="8610"/>
                  </a:cubicBezTo>
                  <a:cubicBezTo>
                    <a:pt x="10708" y="8610"/>
                    <a:pt x="11415" y="8532"/>
                    <a:pt x="12112" y="8374"/>
                  </a:cubicBezTo>
                  <a:cubicBezTo>
                    <a:pt x="12262" y="8175"/>
                    <a:pt x="12312" y="7925"/>
                    <a:pt x="12112" y="7726"/>
                  </a:cubicBezTo>
                  <a:cubicBezTo>
                    <a:pt x="11863" y="7527"/>
                    <a:pt x="11564" y="7327"/>
                    <a:pt x="11215" y="7128"/>
                  </a:cubicBezTo>
                  <a:cubicBezTo>
                    <a:pt x="11116" y="5932"/>
                    <a:pt x="10966" y="4785"/>
                    <a:pt x="10767" y="3639"/>
                  </a:cubicBezTo>
                  <a:cubicBezTo>
                    <a:pt x="12212" y="3390"/>
                    <a:pt x="13508" y="2841"/>
                    <a:pt x="14655" y="1944"/>
                  </a:cubicBezTo>
                  <a:cubicBezTo>
                    <a:pt x="15303" y="1446"/>
                    <a:pt x="15851" y="847"/>
                    <a:pt x="16349" y="199"/>
                  </a:cubicBezTo>
                  <a:lnTo>
                    <a:pt x="16349" y="199"/>
                  </a:lnTo>
                  <a:cubicBezTo>
                    <a:pt x="13757" y="947"/>
                    <a:pt x="11116" y="1396"/>
                    <a:pt x="8424" y="1645"/>
                  </a:cubicBezTo>
                  <a:cubicBezTo>
                    <a:pt x="7975" y="1645"/>
                    <a:pt x="7577" y="1346"/>
                    <a:pt x="7128" y="1346"/>
                  </a:cubicBezTo>
                  <a:cubicBezTo>
                    <a:pt x="6906" y="1355"/>
                    <a:pt x="6684" y="1359"/>
                    <a:pt x="6462" y="1359"/>
                  </a:cubicBezTo>
                  <a:cubicBezTo>
                    <a:pt x="4243" y="1359"/>
                    <a:pt x="2039" y="906"/>
                    <a:pt x="0" y="0"/>
                  </a:cubicBezTo>
                  <a:close/>
                </a:path>
              </a:pathLst>
            </a:custGeom>
            <a:solidFill>
              <a:srgbClr val="DDB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0"/>
            <p:cNvSpPr/>
            <p:nvPr/>
          </p:nvSpPr>
          <p:spPr>
            <a:xfrm>
              <a:off x="3243625" y="598000"/>
              <a:ext cx="598150" cy="325500"/>
            </a:xfrm>
            <a:custGeom>
              <a:avLst/>
              <a:gdLst/>
              <a:ahLst/>
              <a:cxnLst/>
              <a:rect l="l" t="t" r="r" b="b"/>
              <a:pathLst>
                <a:path w="23926" h="13020" extrusionOk="0">
                  <a:moveTo>
                    <a:pt x="6393" y="1"/>
                  </a:moveTo>
                  <a:cubicBezTo>
                    <a:pt x="5958" y="1"/>
                    <a:pt x="5533" y="154"/>
                    <a:pt x="5184" y="459"/>
                  </a:cubicBezTo>
                  <a:cubicBezTo>
                    <a:pt x="4835" y="808"/>
                    <a:pt x="4636" y="1207"/>
                    <a:pt x="4486" y="1705"/>
                  </a:cubicBezTo>
                  <a:cubicBezTo>
                    <a:pt x="4337" y="2054"/>
                    <a:pt x="4187" y="2552"/>
                    <a:pt x="3788" y="2652"/>
                  </a:cubicBezTo>
                  <a:cubicBezTo>
                    <a:pt x="3539" y="2702"/>
                    <a:pt x="3439" y="2951"/>
                    <a:pt x="3489" y="3200"/>
                  </a:cubicBezTo>
                  <a:cubicBezTo>
                    <a:pt x="3173" y="3151"/>
                    <a:pt x="2841" y="3112"/>
                    <a:pt x="2513" y="3112"/>
                  </a:cubicBezTo>
                  <a:cubicBezTo>
                    <a:pt x="1855" y="3112"/>
                    <a:pt x="1213" y="3267"/>
                    <a:pt x="748" y="3799"/>
                  </a:cubicBezTo>
                  <a:cubicBezTo>
                    <a:pt x="199" y="4397"/>
                    <a:pt x="0" y="5294"/>
                    <a:pt x="199" y="6091"/>
                  </a:cubicBezTo>
                  <a:cubicBezTo>
                    <a:pt x="648" y="7886"/>
                    <a:pt x="2442" y="8534"/>
                    <a:pt x="4087" y="8534"/>
                  </a:cubicBezTo>
                  <a:cubicBezTo>
                    <a:pt x="4187" y="9581"/>
                    <a:pt x="4536" y="10578"/>
                    <a:pt x="5084" y="11425"/>
                  </a:cubicBezTo>
                  <a:cubicBezTo>
                    <a:pt x="7122" y="12286"/>
                    <a:pt x="9325" y="12735"/>
                    <a:pt x="11543" y="12735"/>
                  </a:cubicBezTo>
                  <a:cubicBezTo>
                    <a:pt x="11766" y="12735"/>
                    <a:pt x="11989" y="12730"/>
                    <a:pt x="12212" y="12721"/>
                  </a:cubicBezTo>
                  <a:cubicBezTo>
                    <a:pt x="12661" y="12721"/>
                    <a:pt x="13109" y="13020"/>
                    <a:pt x="13508" y="13020"/>
                  </a:cubicBezTo>
                  <a:cubicBezTo>
                    <a:pt x="16200" y="12771"/>
                    <a:pt x="18841" y="12272"/>
                    <a:pt x="21433" y="11525"/>
                  </a:cubicBezTo>
                  <a:cubicBezTo>
                    <a:pt x="22181" y="10578"/>
                    <a:pt x="22729" y="9481"/>
                    <a:pt x="23128" y="8334"/>
                  </a:cubicBezTo>
                  <a:cubicBezTo>
                    <a:pt x="23876" y="5792"/>
                    <a:pt x="23926" y="3051"/>
                    <a:pt x="23278" y="459"/>
                  </a:cubicBezTo>
                  <a:cubicBezTo>
                    <a:pt x="23323" y="231"/>
                    <a:pt x="23119" y="4"/>
                    <a:pt x="22894" y="4"/>
                  </a:cubicBezTo>
                  <a:cubicBezTo>
                    <a:pt x="22872" y="4"/>
                    <a:pt x="22851" y="6"/>
                    <a:pt x="22829" y="10"/>
                  </a:cubicBezTo>
                  <a:cubicBezTo>
                    <a:pt x="21433" y="160"/>
                    <a:pt x="20038" y="260"/>
                    <a:pt x="18642" y="309"/>
                  </a:cubicBezTo>
                  <a:lnTo>
                    <a:pt x="13259" y="160"/>
                  </a:lnTo>
                  <a:lnTo>
                    <a:pt x="8773" y="60"/>
                  </a:lnTo>
                  <a:cubicBezTo>
                    <a:pt x="8025" y="60"/>
                    <a:pt x="7327" y="10"/>
                    <a:pt x="6580" y="10"/>
                  </a:cubicBezTo>
                  <a:cubicBezTo>
                    <a:pt x="6517" y="4"/>
                    <a:pt x="6455" y="1"/>
                    <a:pt x="6393" y="1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0"/>
            <p:cNvSpPr/>
            <p:nvPr/>
          </p:nvSpPr>
          <p:spPr>
            <a:xfrm>
              <a:off x="3221175" y="238375"/>
              <a:ext cx="692875" cy="458875"/>
            </a:xfrm>
            <a:custGeom>
              <a:avLst/>
              <a:gdLst/>
              <a:ahLst/>
              <a:cxnLst/>
              <a:rect l="l" t="t" r="r" b="b"/>
              <a:pathLst>
                <a:path w="27715" h="18355" extrusionOk="0">
                  <a:moveTo>
                    <a:pt x="14758" y="0"/>
                  </a:moveTo>
                  <a:cubicBezTo>
                    <a:pt x="13884" y="0"/>
                    <a:pt x="13009" y="128"/>
                    <a:pt x="12163" y="389"/>
                  </a:cubicBezTo>
                  <a:cubicBezTo>
                    <a:pt x="12063" y="289"/>
                    <a:pt x="11964" y="239"/>
                    <a:pt x="11814" y="239"/>
                  </a:cubicBezTo>
                  <a:cubicBezTo>
                    <a:pt x="10069" y="339"/>
                    <a:pt x="8375" y="738"/>
                    <a:pt x="6780" y="1336"/>
                  </a:cubicBezTo>
                  <a:cubicBezTo>
                    <a:pt x="5484" y="1884"/>
                    <a:pt x="4287" y="2731"/>
                    <a:pt x="3340" y="3778"/>
                  </a:cubicBezTo>
                  <a:cubicBezTo>
                    <a:pt x="1247" y="6121"/>
                    <a:pt x="100" y="9112"/>
                    <a:pt x="51" y="12202"/>
                  </a:cubicBezTo>
                  <a:cubicBezTo>
                    <a:pt x="1" y="14196"/>
                    <a:pt x="250" y="16140"/>
                    <a:pt x="848" y="18084"/>
                  </a:cubicBezTo>
                  <a:cubicBezTo>
                    <a:pt x="916" y="18266"/>
                    <a:pt x="1088" y="18354"/>
                    <a:pt x="1260" y="18354"/>
                  </a:cubicBezTo>
                  <a:cubicBezTo>
                    <a:pt x="1464" y="18354"/>
                    <a:pt x="1668" y="18228"/>
                    <a:pt x="1696" y="17984"/>
                  </a:cubicBezTo>
                  <a:cubicBezTo>
                    <a:pt x="1795" y="17984"/>
                    <a:pt x="1895" y="17934"/>
                    <a:pt x="1995" y="17884"/>
                  </a:cubicBezTo>
                  <a:cubicBezTo>
                    <a:pt x="2286" y="17623"/>
                    <a:pt x="2662" y="17497"/>
                    <a:pt x="3033" y="17497"/>
                  </a:cubicBezTo>
                  <a:cubicBezTo>
                    <a:pt x="3298" y="17497"/>
                    <a:pt x="3561" y="17561"/>
                    <a:pt x="3789" y="17685"/>
                  </a:cubicBezTo>
                  <a:cubicBezTo>
                    <a:pt x="3879" y="17730"/>
                    <a:pt x="3968" y="17755"/>
                    <a:pt x="4053" y="17755"/>
                  </a:cubicBezTo>
                  <a:cubicBezTo>
                    <a:pt x="4158" y="17755"/>
                    <a:pt x="4255" y="17718"/>
                    <a:pt x="4337" y="17635"/>
                  </a:cubicBezTo>
                  <a:cubicBezTo>
                    <a:pt x="4437" y="17635"/>
                    <a:pt x="4587" y="17536"/>
                    <a:pt x="4686" y="17436"/>
                  </a:cubicBezTo>
                  <a:cubicBezTo>
                    <a:pt x="5334" y="16539"/>
                    <a:pt x="5882" y="15641"/>
                    <a:pt x="6381" y="14645"/>
                  </a:cubicBezTo>
                  <a:cubicBezTo>
                    <a:pt x="6410" y="14659"/>
                    <a:pt x="6444" y="14665"/>
                    <a:pt x="6479" y="14665"/>
                  </a:cubicBezTo>
                  <a:cubicBezTo>
                    <a:pt x="6564" y="14665"/>
                    <a:pt x="6659" y="14630"/>
                    <a:pt x="6730" y="14595"/>
                  </a:cubicBezTo>
                  <a:lnTo>
                    <a:pt x="6780" y="14545"/>
                  </a:lnTo>
                  <a:cubicBezTo>
                    <a:pt x="7079" y="14532"/>
                    <a:pt x="7375" y="14526"/>
                    <a:pt x="7669" y="14526"/>
                  </a:cubicBezTo>
                  <a:cubicBezTo>
                    <a:pt x="8552" y="14526"/>
                    <a:pt x="9421" y="14582"/>
                    <a:pt x="10319" y="14694"/>
                  </a:cubicBezTo>
                  <a:cubicBezTo>
                    <a:pt x="11615" y="14794"/>
                    <a:pt x="12911" y="14844"/>
                    <a:pt x="14207" y="14844"/>
                  </a:cubicBezTo>
                  <a:cubicBezTo>
                    <a:pt x="15203" y="14844"/>
                    <a:pt x="16151" y="14844"/>
                    <a:pt x="17147" y="14794"/>
                  </a:cubicBezTo>
                  <a:cubicBezTo>
                    <a:pt x="18952" y="14917"/>
                    <a:pt x="20791" y="15006"/>
                    <a:pt x="22635" y="15006"/>
                  </a:cubicBezTo>
                  <a:cubicBezTo>
                    <a:pt x="23032" y="15006"/>
                    <a:pt x="23429" y="15002"/>
                    <a:pt x="23827" y="14993"/>
                  </a:cubicBezTo>
                  <a:cubicBezTo>
                    <a:pt x="24076" y="15741"/>
                    <a:pt x="24325" y="16539"/>
                    <a:pt x="24574" y="17286"/>
                  </a:cubicBezTo>
                  <a:cubicBezTo>
                    <a:pt x="24639" y="17479"/>
                    <a:pt x="24807" y="17589"/>
                    <a:pt x="24985" y="17589"/>
                  </a:cubicBezTo>
                  <a:cubicBezTo>
                    <a:pt x="25083" y="17589"/>
                    <a:pt x="25184" y="17556"/>
                    <a:pt x="25272" y="17486"/>
                  </a:cubicBezTo>
                  <a:cubicBezTo>
                    <a:pt x="27715" y="14744"/>
                    <a:pt x="27316" y="10806"/>
                    <a:pt x="25671" y="7766"/>
                  </a:cubicBezTo>
                  <a:cubicBezTo>
                    <a:pt x="24026" y="4725"/>
                    <a:pt x="21334" y="1934"/>
                    <a:pt x="18094" y="638"/>
                  </a:cubicBezTo>
                  <a:cubicBezTo>
                    <a:pt x="17025" y="216"/>
                    <a:pt x="15892" y="0"/>
                    <a:pt x="14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0"/>
            <p:cNvSpPr/>
            <p:nvPr/>
          </p:nvSpPr>
          <p:spPr>
            <a:xfrm>
              <a:off x="3408100" y="723725"/>
              <a:ext cx="124650" cy="120025"/>
            </a:xfrm>
            <a:custGeom>
              <a:avLst/>
              <a:gdLst/>
              <a:ahLst/>
              <a:cxnLst/>
              <a:rect l="l" t="t" r="r" b="b"/>
              <a:pathLst>
                <a:path w="4986" h="4801" extrusionOk="0">
                  <a:moveTo>
                    <a:pt x="2651" y="1"/>
                  </a:moveTo>
                  <a:cubicBezTo>
                    <a:pt x="2566" y="1"/>
                    <a:pt x="2480" y="6"/>
                    <a:pt x="2393" y="16"/>
                  </a:cubicBezTo>
                  <a:cubicBezTo>
                    <a:pt x="2343" y="16"/>
                    <a:pt x="2244" y="16"/>
                    <a:pt x="2194" y="66"/>
                  </a:cubicBezTo>
                  <a:cubicBezTo>
                    <a:pt x="948" y="115"/>
                    <a:pt x="1" y="1212"/>
                    <a:pt x="150" y="2458"/>
                  </a:cubicBezTo>
                  <a:cubicBezTo>
                    <a:pt x="250" y="3754"/>
                    <a:pt x="1396" y="4801"/>
                    <a:pt x="2692" y="4801"/>
                  </a:cubicBezTo>
                  <a:cubicBezTo>
                    <a:pt x="4038" y="4651"/>
                    <a:pt x="4985" y="3505"/>
                    <a:pt x="4885" y="2159"/>
                  </a:cubicBezTo>
                  <a:cubicBezTo>
                    <a:pt x="4839" y="950"/>
                    <a:pt x="3837" y="1"/>
                    <a:pt x="2651" y="1"/>
                  </a:cubicBezTo>
                  <a:close/>
                </a:path>
              </a:pathLst>
            </a:custGeom>
            <a:solidFill>
              <a:srgbClr val="E5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0"/>
            <p:cNvSpPr/>
            <p:nvPr/>
          </p:nvSpPr>
          <p:spPr>
            <a:xfrm>
              <a:off x="3694700" y="723725"/>
              <a:ext cx="124650" cy="120025"/>
            </a:xfrm>
            <a:custGeom>
              <a:avLst/>
              <a:gdLst/>
              <a:ahLst/>
              <a:cxnLst/>
              <a:rect l="l" t="t" r="r" b="b"/>
              <a:pathLst>
                <a:path w="4986" h="4801" extrusionOk="0">
                  <a:moveTo>
                    <a:pt x="2650" y="1"/>
                  </a:moveTo>
                  <a:cubicBezTo>
                    <a:pt x="2566" y="1"/>
                    <a:pt x="2480" y="6"/>
                    <a:pt x="2393" y="16"/>
                  </a:cubicBezTo>
                  <a:cubicBezTo>
                    <a:pt x="2294" y="16"/>
                    <a:pt x="2244" y="16"/>
                    <a:pt x="2194" y="66"/>
                  </a:cubicBezTo>
                  <a:cubicBezTo>
                    <a:pt x="948" y="115"/>
                    <a:pt x="1" y="1212"/>
                    <a:pt x="101" y="2458"/>
                  </a:cubicBezTo>
                  <a:cubicBezTo>
                    <a:pt x="250" y="3754"/>
                    <a:pt x="1347" y="4801"/>
                    <a:pt x="2692" y="4801"/>
                  </a:cubicBezTo>
                  <a:cubicBezTo>
                    <a:pt x="3988" y="4651"/>
                    <a:pt x="4985" y="3505"/>
                    <a:pt x="4886" y="2159"/>
                  </a:cubicBezTo>
                  <a:cubicBezTo>
                    <a:pt x="4793" y="950"/>
                    <a:pt x="3832" y="1"/>
                    <a:pt x="2650" y="1"/>
                  </a:cubicBezTo>
                  <a:close/>
                </a:path>
              </a:pathLst>
            </a:custGeom>
            <a:solidFill>
              <a:srgbClr val="E5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0"/>
            <p:cNvSpPr/>
            <p:nvPr/>
          </p:nvSpPr>
          <p:spPr>
            <a:xfrm>
              <a:off x="3445475" y="655450"/>
              <a:ext cx="54875" cy="53825"/>
            </a:xfrm>
            <a:custGeom>
              <a:avLst/>
              <a:gdLst/>
              <a:ahLst/>
              <a:cxnLst/>
              <a:rect l="l" t="t" r="r" b="b"/>
              <a:pathLst>
                <a:path w="2195" h="2153" extrusionOk="0">
                  <a:moveTo>
                    <a:pt x="1064" y="1"/>
                  </a:moveTo>
                  <a:cubicBezTo>
                    <a:pt x="914" y="1"/>
                    <a:pt x="772" y="43"/>
                    <a:pt x="649" y="105"/>
                  </a:cubicBezTo>
                  <a:cubicBezTo>
                    <a:pt x="449" y="155"/>
                    <a:pt x="250" y="254"/>
                    <a:pt x="150" y="454"/>
                  </a:cubicBezTo>
                  <a:cubicBezTo>
                    <a:pt x="1" y="703"/>
                    <a:pt x="1" y="1002"/>
                    <a:pt x="150" y="1251"/>
                  </a:cubicBezTo>
                  <a:cubicBezTo>
                    <a:pt x="150" y="1769"/>
                    <a:pt x="550" y="2153"/>
                    <a:pt x="1055" y="2153"/>
                  </a:cubicBezTo>
                  <a:cubicBezTo>
                    <a:pt x="1086" y="2153"/>
                    <a:pt x="1116" y="2151"/>
                    <a:pt x="1147" y="2149"/>
                  </a:cubicBezTo>
                  <a:cubicBezTo>
                    <a:pt x="1646" y="2149"/>
                    <a:pt x="2094" y="1750"/>
                    <a:pt x="2144" y="1201"/>
                  </a:cubicBezTo>
                  <a:cubicBezTo>
                    <a:pt x="2194" y="653"/>
                    <a:pt x="1845" y="205"/>
                    <a:pt x="1347" y="55"/>
                  </a:cubicBezTo>
                  <a:cubicBezTo>
                    <a:pt x="1251" y="17"/>
                    <a:pt x="1156" y="1"/>
                    <a:pt x="10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0"/>
            <p:cNvSpPr/>
            <p:nvPr/>
          </p:nvSpPr>
          <p:spPr>
            <a:xfrm>
              <a:off x="3729600" y="655450"/>
              <a:ext cx="53600" cy="53825"/>
            </a:xfrm>
            <a:custGeom>
              <a:avLst/>
              <a:gdLst/>
              <a:ahLst/>
              <a:cxnLst/>
              <a:rect l="l" t="t" r="r" b="b"/>
              <a:pathLst>
                <a:path w="2144" h="2153" extrusionOk="0">
                  <a:moveTo>
                    <a:pt x="1064" y="1"/>
                  </a:moveTo>
                  <a:cubicBezTo>
                    <a:pt x="914" y="1"/>
                    <a:pt x="772" y="43"/>
                    <a:pt x="648" y="105"/>
                  </a:cubicBezTo>
                  <a:cubicBezTo>
                    <a:pt x="449" y="155"/>
                    <a:pt x="250" y="254"/>
                    <a:pt x="150" y="454"/>
                  </a:cubicBezTo>
                  <a:cubicBezTo>
                    <a:pt x="1" y="703"/>
                    <a:pt x="1" y="1002"/>
                    <a:pt x="100" y="1251"/>
                  </a:cubicBezTo>
                  <a:cubicBezTo>
                    <a:pt x="100" y="1769"/>
                    <a:pt x="499" y="2153"/>
                    <a:pt x="1005" y="2153"/>
                  </a:cubicBezTo>
                  <a:cubicBezTo>
                    <a:pt x="1035" y="2153"/>
                    <a:pt x="1066" y="2151"/>
                    <a:pt x="1097" y="2149"/>
                  </a:cubicBezTo>
                  <a:cubicBezTo>
                    <a:pt x="1645" y="2149"/>
                    <a:pt x="2094" y="1750"/>
                    <a:pt x="2144" y="1201"/>
                  </a:cubicBezTo>
                  <a:cubicBezTo>
                    <a:pt x="2144" y="703"/>
                    <a:pt x="1845" y="205"/>
                    <a:pt x="1346" y="55"/>
                  </a:cubicBezTo>
                  <a:cubicBezTo>
                    <a:pt x="1251" y="17"/>
                    <a:pt x="1156" y="1"/>
                    <a:pt x="106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0"/>
            <p:cNvSpPr/>
            <p:nvPr/>
          </p:nvSpPr>
          <p:spPr>
            <a:xfrm>
              <a:off x="3528875" y="237975"/>
              <a:ext cx="125975" cy="355625"/>
            </a:xfrm>
            <a:custGeom>
              <a:avLst/>
              <a:gdLst/>
              <a:ahLst/>
              <a:cxnLst/>
              <a:rect l="l" t="t" r="r" b="b"/>
              <a:pathLst>
                <a:path w="5039" h="14225" extrusionOk="0">
                  <a:moveTo>
                    <a:pt x="676" y="0"/>
                  </a:moveTo>
                  <a:cubicBezTo>
                    <a:pt x="327" y="0"/>
                    <a:pt x="0" y="429"/>
                    <a:pt x="353" y="704"/>
                  </a:cubicBezTo>
                  <a:cubicBezTo>
                    <a:pt x="2098" y="2149"/>
                    <a:pt x="2846" y="4392"/>
                    <a:pt x="3394" y="6536"/>
                  </a:cubicBezTo>
                  <a:cubicBezTo>
                    <a:pt x="3992" y="8928"/>
                    <a:pt x="4191" y="11371"/>
                    <a:pt x="3942" y="13813"/>
                  </a:cubicBezTo>
                  <a:cubicBezTo>
                    <a:pt x="3917" y="14087"/>
                    <a:pt x="4117" y="14224"/>
                    <a:pt x="4329" y="14224"/>
                  </a:cubicBezTo>
                  <a:cubicBezTo>
                    <a:pt x="4540" y="14224"/>
                    <a:pt x="4765" y="14087"/>
                    <a:pt x="4790" y="13813"/>
                  </a:cubicBezTo>
                  <a:cubicBezTo>
                    <a:pt x="5039" y="11221"/>
                    <a:pt x="4839" y="8629"/>
                    <a:pt x="4191" y="6137"/>
                  </a:cubicBezTo>
                  <a:cubicBezTo>
                    <a:pt x="3643" y="3944"/>
                    <a:pt x="2796" y="1551"/>
                    <a:pt x="952" y="106"/>
                  </a:cubicBezTo>
                  <a:cubicBezTo>
                    <a:pt x="867" y="31"/>
                    <a:pt x="771" y="0"/>
                    <a:pt x="67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0"/>
            <p:cNvSpPr/>
            <p:nvPr/>
          </p:nvSpPr>
          <p:spPr>
            <a:xfrm>
              <a:off x="3628950" y="307450"/>
              <a:ext cx="81975" cy="289875"/>
            </a:xfrm>
            <a:custGeom>
              <a:avLst/>
              <a:gdLst/>
              <a:ahLst/>
              <a:cxnLst/>
              <a:rect l="l" t="t" r="r" b="b"/>
              <a:pathLst>
                <a:path w="3279" h="11595" extrusionOk="0">
                  <a:moveTo>
                    <a:pt x="590" y="0"/>
                  </a:moveTo>
                  <a:cubicBezTo>
                    <a:pt x="316" y="0"/>
                    <a:pt x="1" y="321"/>
                    <a:pt x="139" y="666"/>
                  </a:cubicBezTo>
                  <a:cubicBezTo>
                    <a:pt x="1734" y="3956"/>
                    <a:pt x="2431" y="7595"/>
                    <a:pt x="2083" y="11184"/>
                  </a:cubicBezTo>
                  <a:cubicBezTo>
                    <a:pt x="2058" y="11458"/>
                    <a:pt x="2269" y="11595"/>
                    <a:pt x="2494" y="11595"/>
                  </a:cubicBezTo>
                  <a:cubicBezTo>
                    <a:pt x="2718" y="11595"/>
                    <a:pt x="2955" y="11458"/>
                    <a:pt x="2980" y="11184"/>
                  </a:cubicBezTo>
                  <a:cubicBezTo>
                    <a:pt x="3279" y="7395"/>
                    <a:pt x="2581" y="3657"/>
                    <a:pt x="886" y="218"/>
                  </a:cubicBezTo>
                  <a:cubicBezTo>
                    <a:pt x="825" y="64"/>
                    <a:pt x="711" y="0"/>
                    <a:pt x="59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0"/>
            <p:cNvSpPr/>
            <p:nvPr/>
          </p:nvSpPr>
          <p:spPr>
            <a:xfrm>
              <a:off x="3690575" y="270375"/>
              <a:ext cx="152450" cy="309525"/>
            </a:xfrm>
            <a:custGeom>
              <a:avLst/>
              <a:gdLst/>
              <a:ahLst/>
              <a:cxnLst/>
              <a:rect l="l" t="t" r="r" b="b"/>
              <a:pathLst>
                <a:path w="6098" h="12381" extrusionOk="0">
                  <a:moveTo>
                    <a:pt x="645" y="1"/>
                  </a:moveTo>
                  <a:cubicBezTo>
                    <a:pt x="307" y="1"/>
                    <a:pt x="1" y="439"/>
                    <a:pt x="315" y="754"/>
                  </a:cubicBezTo>
                  <a:cubicBezTo>
                    <a:pt x="3505" y="3545"/>
                    <a:pt x="5200" y="7732"/>
                    <a:pt x="4901" y="11969"/>
                  </a:cubicBezTo>
                  <a:cubicBezTo>
                    <a:pt x="4876" y="12243"/>
                    <a:pt x="5076" y="12380"/>
                    <a:pt x="5287" y="12380"/>
                  </a:cubicBezTo>
                  <a:cubicBezTo>
                    <a:pt x="5499" y="12380"/>
                    <a:pt x="5724" y="12243"/>
                    <a:pt x="5748" y="11969"/>
                  </a:cubicBezTo>
                  <a:cubicBezTo>
                    <a:pt x="6097" y="7483"/>
                    <a:pt x="4303" y="3096"/>
                    <a:pt x="914" y="106"/>
                  </a:cubicBezTo>
                  <a:cubicBezTo>
                    <a:pt x="829" y="32"/>
                    <a:pt x="736" y="1"/>
                    <a:pt x="64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0"/>
            <p:cNvSpPr/>
            <p:nvPr/>
          </p:nvSpPr>
          <p:spPr>
            <a:xfrm>
              <a:off x="3830275" y="436575"/>
              <a:ext cx="33925" cy="139575"/>
            </a:xfrm>
            <a:custGeom>
              <a:avLst/>
              <a:gdLst/>
              <a:ahLst/>
              <a:cxnLst/>
              <a:rect l="l" t="t" r="r" b="b"/>
              <a:pathLst>
                <a:path w="1357" h="5583" extrusionOk="0">
                  <a:moveTo>
                    <a:pt x="543" y="1"/>
                  </a:moveTo>
                  <a:cubicBezTo>
                    <a:pt x="285" y="1"/>
                    <a:pt x="1" y="205"/>
                    <a:pt x="61" y="536"/>
                  </a:cubicBezTo>
                  <a:cubicBezTo>
                    <a:pt x="410" y="2031"/>
                    <a:pt x="509" y="3626"/>
                    <a:pt x="460" y="5171"/>
                  </a:cubicBezTo>
                  <a:cubicBezTo>
                    <a:pt x="460" y="5445"/>
                    <a:pt x="659" y="5583"/>
                    <a:pt x="865" y="5583"/>
                  </a:cubicBezTo>
                  <a:cubicBezTo>
                    <a:pt x="1070" y="5583"/>
                    <a:pt x="1282" y="5445"/>
                    <a:pt x="1307" y="5171"/>
                  </a:cubicBezTo>
                  <a:cubicBezTo>
                    <a:pt x="1357" y="3526"/>
                    <a:pt x="1257" y="1882"/>
                    <a:pt x="908" y="286"/>
                  </a:cubicBezTo>
                  <a:cubicBezTo>
                    <a:pt x="869" y="89"/>
                    <a:pt x="712" y="1"/>
                    <a:pt x="54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0"/>
            <p:cNvSpPr/>
            <p:nvPr/>
          </p:nvSpPr>
          <p:spPr>
            <a:xfrm>
              <a:off x="3522975" y="331900"/>
              <a:ext cx="64600" cy="262625"/>
            </a:xfrm>
            <a:custGeom>
              <a:avLst/>
              <a:gdLst/>
              <a:ahLst/>
              <a:cxnLst/>
              <a:rect l="l" t="t" r="r" b="b"/>
              <a:pathLst>
                <a:path w="2584" h="10505" extrusionOk="0">
                  <a:moveTo>
                    <a:pt x="515" y="1"/>
                  </a:moveTo>
                  <a:cubicBezTo>
                    <a:pt x="255" y="1"/>
                    <a:pt x="1" y="205"/>
                    <a:pt x="91" y="536"/>
                  </a:cubicBezTo>
                  <a:cubicBezTo>
                    <a:pt x="1188" y="3576"/>
                    <a:pt x="1686" y="6816"/>
                    <a:pt x="1636" y="10056"/>
                  </a:cubicBezTo>
                  <a:cubicBezTo>
                    <a:pt x="1636" y="10355"/>
                    <a:pt x="1848" y="10505"/>
                    <a:pt x="2060" y="10505"/>
                  </a:cubicBezTo>
                  <a:cubicBezTo>
                    <a:pt x="2272" y="10505"/>
                    <a:pt x="2484" y="10355"/>
                    <a:pt x="2484" y="10056"/>
                  </a:cubicBezTo>
                  <a:cubicBezTo>
                    <a:pt x="2583" y="6766"/>
                    <a:pt x="2035" y="3427"/>
                    <a:pt x="938" y="286"/>
                  </a:cubicBezTo>
                  <a:cubicBezTo>
                    <a:pt x="859" y="89"/>
                    <a:pt x="686" y="1"/>
                    <a:pt x="51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0"/>
            <p:cNvSpPr/>
            <p:nvPr/>
          </p:nvSpPr>
          <p:spPr>
            <a:xfrm>
              <a:off x="3444475" y="313825"/>
              <a:ext cx="57100" cy="279125"/>
            </a:xfrm>
            <a:custGeom>
              <a:avLst/>
              <a:gdLst/>
              <a:ahLst/>
              <a:cxnLst/>
              <a:rect l="l" t="t" r="r" b="b"/>
              <a:pathLst>
                <a:path w="2284" h="11165" extrusionOk="0">
                  <a:moveTo>
                    <a:pt x="1424" y="0"/>
                  </a:moveTo>
                  <a:cubicBezTo>
                    <a:pt x="1212" y="0"/>
                    <a:pt x="1013" y="137"/>
                    <a:pt x="1038" y="411"/>
                  </a:cubicBezTo>
                  <a:cubicBezTo>
                    <a:pt x="1387" y="3851"/>
                    <a:pt x="1088" y="7340"/>
                    <a:pt x="91" y="10630"/>
                  </a:cubicBezTo>
                  <a:cubicBezTo>
                    <a:pt x="0" y="10961"/>
                    <a:pt x="255" y="11164"/>
                    <a:pt x="515" y="11164"/>
                  </a:cubicBezTo>
                  <a:cubicBezTo>
                    <a:pt x="686" y="11164"/>
                    <a:pt x="859" y="11076"/>
                    <a:pt x="938" y="10879"/>
                  </a:cubicBezTo>
                  <a:cubicBezTo>
                    <a:pt x="1935" y="7489"/>
                    <a:pt x="2284" y="3901"/>
                    <a:pt x="1885" y="411"/>
                  </a:cubicBezTo>
                  <a:cubicBezTo>
                    <a:pt x="1860" y="137"/>
                    <a:pt x="1636" y="0"/>
                    <a:pt x="1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0"/>
            <p:cNvSpPr/>
            <p:nvPr/>
          </p:nvSpPr>
          <p:spPr>
            <a:xfrm>
              <a:off x="3396325" y="387650"/>
              <a:ext cx="61650" cy="193625"/>
            </a:xfrm>
            <a:custGeom>
              <a:avLst/>
              <a:gdLst/>
              <a:ahLst/>
              <a:cxnLst/>
              <a:rect l="l" t="t" r="r" b="b"/>
              <a:pathLst>
                <a:path w="2466" h="7745" extrusionOk="0">
                  <a:moveTo>
                    <a:pt x="2042" y="0"/>
                  </a:moveTo>
                  <a:cubicBezTo>
                    <a:pt x="1830" y="0"/>
                    <a:pt x="1618" y="150"/>
                    <a:pt x="1618" y="449"/>
                  </a:cubicBezTo>
                  <a:cubicBezTo>
                    <a:pt x="1618" y="2742"/>
                    <a:pt x="1120" y="4985"/>
                    <a:pt x="172" y="7078"/>
                  </a:cubicBezTo>
                  <a:cubicBezTo>
                    <a:pt x="0" y="7423"/>
                    <a:pt x="305" y="7744"/>
                    <a:pt x="592" y="7744"/>
                  </a:cubicBezTo>
                  <a:cubicBezTo>
                    <a:pt x="719" y="7744"/>
                    <a:pt x="843" y="7681"/>
                    <a:pt x="920" y="7527"/>
                  </a:cubicBezTo>
                  <a:cubicBezTo>
                    <a:pt x="1917" y="5284"/>
                    <a:pt x="2465" y="2891"/>
                    <a:pt x="2465" y="449"/>
                  </a:cubicBezTo>
                  <a:cubicBezTo>
                    <a:pt x="2465" y="150"/>
                    <a:pt x="2253" y="0"/>
                    <a:pt x="20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0"/>
            <p:cNvSpPr/>
            <p:nvPr/>
          </p:nvSpPr>
          <p:spPr>
            <a:xfrm>
              <a:off x="3309100" y="532675"/>
              <a:ext cx="71000" cy="131025"/>
            </a:xfrm>
            <a:custGeom>
              <a:avLst/>
              <a:gdLst/>
              <a:ahLst/>
              <a:cxnLst/>
              <a:rect l="l" t="t" r="r" b="b"/>
              <a:pathLst>
                <a:path w="2840" h="5241" extrusionOk="0">
                  <a:moveTo>
                    <a:pt x="2395" y="0"/>
                  </a:moveTo>
                  <a:cubicBezTo>
                    <a:pt x="2181" y="0"/>
                    <a:pt x="1967" y="138"/>
                    <a:pt x="1967" y="430"/>
                  </a:cubicBezTo>
                  <a:cubicBezTo>
                    <a:pt x="1917" y="1925"/>
                    <a:pt x="1319" y="3371"/>
                    <a:pt x="272" y="4468"/>
                  </a:cubicBezTo>
                  <a:cubicBezTo>
                    <a:pt x="0" y="4778"/>
                    <a:pt x="303" y="5241"/>
                    <a:pt x="639" y="5241"/>
                  </a:cubicBezTo>
                  <a:cubicBezTo>
                    <a:pt x="734" y="5241"/>
                    <a:pt x="832" y="5204"/>
                    <a:pt x="920" y="5116"/>
                  </a:cubicBezTo>
                  <a:cubicBezTo>
                    <a:pt x="2116" y="3820"/>
                    <a:pt x="2814" y="2175"/>
                    <a:pt x="2814" y="430"/>
                  </a:cubicBezTo>
                  <a:cubicBezTo>
                    <a:pt x="2840" y="150"/>
                    <a:pt x="2618" y="0"/>
                    <a:pt x="239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0"/>
            <p:cNvSpPr/>
            <p:nvPr/>
          </p:nvSpPr>
          <p:spPr>
            <a:xfrm>
              <a:off x="3238625" y="312800"/>
              <a:ext cx="153675" cy="499750"/>
            </a:xfrm>
            <a:custGeom>
              <a:avLst/>
              <a:gdLst/>
              <a:ahLst/>
              <a:cxnLst/>
              <a:rect l="l" t="t" r="r" b="b"/>
              <a:pathLst>
                <a:path w="6147" h="19990" extrusionOk="0">
                  <a:moveTo>
                    <a:pt x="5542" y="0"/>
                  </a:moveTo>
                  <a:cubicBezTo>
                    <a:pt x="5439" y="0"/>
                    <a:pt x="5331" y="45"/>
                    <a:pt x="5234" y="153"/>
                  </a:cubicBezTo>
                  <a:cubicBezTo>
                    <a:pt x="1795" y="3942"/>
                    <a:pt x="399" y="9275"/>
                    <a:pt x="1596" y="14309"/>
                  </a:cubicBezTo>
                  <a:cubicBezTo>
                    <a:pt x="1446" y="14359"/>
                    <a:pt x="1297" y="14459"/>
                    <a:pt x="1147" y="14559"/>
                  </a:cubicBezTo>
                  <a:cubicBezTo>
                    <a:pt x="649" y="14907"/>
                    <a:pt x="300" y="15406"/>
                    <a:pt x="150" y="16004"/>
                  </a:cubicBezTo>
                  <a:cubicBezTo>
                    <a:pt x="50" y="16154"/>
                    <a:pt x="1" y="16353"/>
                    <a:pt x="100" y="16503"/>
                  </a:cubicBezTo>
                  <a:cubicBezTo>
                    <a:pt x="50" y="16702"/>
                    <a:pt x="50" y="16901"/>
                    <a:pt x="100" y="17051"/>
                  </a:cubicBezTo>
                  <a:cubicBezTo>
                    <a:pt x="337" y="18862"/>
                    <a:pt x="2035" y="19989"/>
                    <a:pt x="3746" y="19989"/>
                  </a:cubicBezTo>
                  <a:cubicBezTo>
                    <a:pt x="4200" y="19989"/>
                    <a:pt x="4656" y="19910"/>
                    <a:pt x="5085" y="19742"/>
                  </a:cubicBezTo>
                  <a:cubicBezTo>
                    <a:pt x="5529" y="19565"/>
                    <a:pt x="5380" y="18913"/>
                    <a:pt x="4990" y="18913"/>
                  </a:cubicBezTo>
                  <a:cubicBezTo>
                    <a:pt x="4942" y="18913"/>
                    <a:pt x="4890" y="18923"/>
                    <a:pt x="4836" y="18945"/>
                  </a:cubicBezTo>
                  <a:cubicBezTo>
                    <a:pt x="4487" y="19085"/>
                    <a:pt x="4124" y="19151"/>
                    <a:pt x="3766" y="19151"/>
                  </a:cubicBezTo>
                  <a:cubicBezTo>
                    <a:pt x="2589" y="19151"/>
                    <a:pt x="1456" y="18435"/>
                    <a:pt x="998" y="17250"/>
                  </a:cubicBezTo>
                  <a:cubicBezTo>
                    <a:pt x="948" y="17051"/>
                    <a:pt x="948" y="16851"/>
                    <a:pt x="948" y="16652"/>
                  </a:cubicBezTo>
                  <a:cubicBezTo>
                    <a:pt x="1216" y="16588"/>
                    <a:pt x="1488" y="16557"/>
                    <a:pt x="1757" y="16557"/>
                  </a:cubicBezTo>
                  <a:cubicBezTo>
                    <a:pt x="2537" y="16557"/>
                    <a:pt x="3296" y="16818"/>
                    <a:pt x="3889" y="17300"/>
                  </a:cubicBezTo>
                  <a:cubicBezTo>
                    <a:pt x="3984" y="17374"/>
                    <a:pt x="4086" y="17406"/>
                    <a:pt x="4184" y="17406"/>
                  </a:cubicBezTo>
                  <a:cubicBezTo>
                    <a:pt x="4547" y="17406"/>
                    <a:pt x="4850" y="16977"/>
                    <a:pt x="4537" y="16702"/>
                  </a:cubicBezTo>
                  <a:cubicBezTo>
                    <a:pt x="3733" y="16025"/>
                    <a:pt x="2785" y="15671"/>
                    <a:pt x="1785" y="15671"/>
                  </a:cubicBezTo>
                  <a:cubicBezTo>
                    <a:pt x="1607" y="15671"/>
                    <a:pt x="1428" y="15682"/>
                    <a:pt x="1247" y="15705"/>
                  </a:cubicBezTo>
                  <a:cubicBezTo>
                    <a:pt x="1612" y="15173"/>
                    <a:pt x="2177" y="14885"/>
                    <a:pt x="2749" y="14885"/>
                  </a:cubicBezTo>
                  <a:cubicBezTo>
                    <a:pt x="3036" y="14885"/>
                    <a:pt x="3324" y="14957"/>
                    <a:pt x="3589" y="15107"/>
                  </a:cubicBezTo>
                  <a:cubicBezTo>
                    <a:pt x="3670" y="15155"/>
                    <a:pt x="3750" y="15176"/>
                    <a:pt x="3824" y="15176"/>
                  </a:cubicBezTo>
                  <a:cubicBezTo>
                    <a:pt x="4209" y="15176"/>
                    <a:pt x="4456" y="14618"/>
                    <a:pt x="4038" y="14409"/>
                  </a:cubicBezTo>
                  <a:cubicBezTo>
                    <a:pt x="3621" y="14159"/>
                    <a:pt x="3168" y="14048"/>
                    <a:pt x="2710" y="14048"/>
                  </a:cubicBezTo>
                  <a:cubicBezTo>
                    <a:pt x="2621" y="14048"/>
                    <a:pt x="2532" y="14052"/>
                    <a:pt x="2443" y="14060"/>
                  </a:cubicBezTo>
                  <a:cubicBezTo>
                    <a:pt x="1346" y="9325"/>
                    <a:pt x="2593" y="4340"/>
                    <a:pt x="5882" y="702"/>
                  </a:cubicBezTo>
                  <a:cubicBezTo>
                    <a:pt x="6147" y="437"/>
                    <a:pt x="5867" y="0"/>
                    <a:pt x="554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0"/>
            <p:cNvSpPr/>
            <p:nvPr/>
          </p:nvSpPr>
          <p:spPr>
            <a:xfrm>
              <a:off x="3621075" y="685400"/>
              <a:ext cx="46250" cy="98550"/>
            </a:xfrm>
            <a:custGeom>
              <a:avLst/>
              <a:gdLst/>
              <a:ahLst/>
              <a:cxnLst/>
              <a:rect l="l" t="t" r="r" b="b"/>
              <a:pathLst>
                <a:path w="1850" h="3942" extrusionOk="0">
                  <a:moveTo>
                    <a:pt x="618" y="1"/>
                  </a:moveTo>
                  <a:cubicBezTo>
                    <a:pt x="303" y="1"/>
                    <a:pt x="1" y="448"/>
                    <a:pt x="304" y="751"/>
                  </a:cubicBezTo>
                  <a:cubicBezTo>
                    <a:pt x="603" y="1100"/>
                    <a:pt x="852" y="1599"/>
                    <a:pt x="902" y="2047"/>
                  </a:cubicBezTo>
                  <a:cubicBezTo>
                    <a:pt x="952" y="2346"/>
                    <a:pt x="1002" y="3094"/>
                    <a:pt x="553" y="3094"/>
                  </a:cubicBezTo>
                  <a:cubicBezTo>
                    <a:pt x="55" y="3144"/>
                    <a:pt x="55" y="3891"/>
                    <a:pt x="553" y="3941"/>
                  </a:cubicBezTo>
                  <a:cubicBezTo>
                    <a:pt x="1351" y="3941"/>
                    <a:pt x="1750" y="3194"/>
                    <a:pt x="1799" y="2446"/>
                  </a:cubicBezTo>
                  <a:cubicBezTo>
                    <a:pt x="1849" y="1599"/>
                    <a:pt x="1500" y="751"/>
                    <a:pt x="902" y="153"/>
                  </a:cubicBezTo>
                  <a:cubicBezTo>
                    <a:pt x="819" y="45"/>
                    <a:pt x="718" y="1"/>
                    <a:pt x="61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0"/>
            <p:cNvSpPr/>
            <p:nvPr/>
          </p:nvSpPr>
          <p:spPr>
            <a:xfrm>
              <a:off x="3564775" y="797275"/>
              <a:ext cx="113400" cy="44225"/>
            </a:xfrm>
            <a:custGeom>
              <a:avLst/>
              <a:gdLst/>
              <a:ahLst/>
              <a:cxnLst/>
              <a:rect l="l" t="t" r="r" b="b"/>
              <a:pathLst>
                <a:path w="4536" h="1769" extrusionOk="0">
                  <a:moveTo>
                    <a:pt x="603" y="0"/>
                  </a:moveTo>
                  <a:cubicBezTo>
                    <a:pt x="292" y="0"/>
                    <a:pt x="1" y="294"/>
                    <a:pt x="213" y="613"/>
                  </a:cubicBezTo>
                  <a:cubicBezTo>
                    <a:pt x="782" y="1362"/>
                    <a:pt x="1657" y="1768"/>
                    <a:pt x="2536" y="1768"/>
                  </a:cubicBezTo>
                  <a:cubicBezTo>
                    <a:pt x="3119" y="1768"/>
                    <a:pt x="3704" y="1589"/>
                    <a:pt x="4201" y="1211"/>
                  </a:cubicBezTo>
                  <a:cubicBezTo>
                    <a:pt x="4535" y="960"/>
                    <a:pt x="4309" y="394"/>
                    <a:pt x="3992" y="394"/>
                  </a:cubicBezTo>
                  <a:cubicBezTo>
                    <a:pt x="3931" y="394"/>
                    <a:pt x="3867" y="415"/>
                    <a:pt x="3802" y="463"/>
                  </a:cubicBezTo>
                  <a:cubicBezTo>
                    <a:pt x="3418" y="762"/>
                    <a:pt x="2970" y="905"/>
                    <a:pt x="2529" y="905"/>
                  </a:cubicBezTo>
                  <a:cubicBezTo>
                    <a:pt x="1939" y="905"/>
                    <a:pt x="1360" y="649"/>
                    <a:pt x="961" y="164"/>
                  </a:cubicBezTo>
                  <a:cubicBezTo>
                    <a:pt x="860" y="49"/>
                    <a:pt x="730" y="0"/>
                    <a:pt x="6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0"/>
            <p:cNvSpPr/>
            <p:nvPr/>
          </p:nvSpPr>
          <p:spPr>
            <a:xfrm>
              <a:off x="4012475" y="4963275"/>
              <a:ext cx="472300" cy="269375"/>
            </a:xfrm>
            <a:custGeom>
              <a:avLst/>
              <a:gdLst/>
              <a:ahLst/>
              <a:cxnLst/>
              <a:rect l="l" t="t" r="r" b="b"/>
              <a:pathLst>
                <a:path w="18892" h="10775" extrusionOk="0">
                  <a:moveTo>
                    <a:pt x="720" y="0"/>
                  </a:moveTo>
                  <a:cubicBezTo>
                    <a:pt x="499" y="0"/>
                    <a:pt x="294" y="183"/>
                    <a:pt x="250" y="406"/>
                  </a:cubicBezTo>
                  <a:cubicBezTo>
                    <a:pt x="200" y="955"/>
                    <a:pt x="150" y="1503"/>
                    <a:pt x="100" y="2051"/>
                  </a:cubicBezTo>
                  <a:cubicBezTo>
                    <a:pt x="50" y="2450"/>
                    <a:pt x="0" y="2849"/>
                    <a:pt x="50" y="3248"/>
                  </a:cubicBezTo>
                  <a:cubicBezTo>
                    <a:pt x="200" y="4095"/>
                    <a:pt x="997" y="4494"/>
                    <a:pt x="1595" y="4942"/>
                  </a:cubicBezTo>
                  <a:cubicBezTo>
                    <a:pt x="2044" y="5192"/>
                    <a:pt x="2443" y="5491"/>
                    <a:pt x="2841" y="5740"/>
                  </a:cubicBezTo>
                  <a:cubicBezTo>
                    <a:pt x="3066" y="5964"/>
                    <a:pt x="3346" y="6076"/>
                    <a:pt x="3641" y="6076"/>
                  </a:cubicBezTo>
                  <a:cubicBezTo>
                    <a:pt x="3739" y="6076"/>
                    <a:pt x="3838" y="6064"/>
                    <a:pt x="3938" y="6039"/>
                  </a:cubicBezTo>
                  <a:cubicBezTo>
                    <a:pt x="4187" y="5889"/>
                    <a:pt x="4337" y="5590"/>
                    <a:pt x="4387" y="5291"/>
                  </a:cubicBezTo>
                  <a:cubicBezTo>
                    <a:pt x="4486" y="4992"/>
                    <a:pt x="4536" y="4693"/>
                    <a:pt x="4636" y="4444"/>
                  </a:cubicBezTo>
                  <a:cubicBezTo>
                    <a:pt x="5683" y="5989"/>
                    <a:pt x="6979" y="7385"/>
                    <a:pt x="8424" y="8531"/>
                  </a:cubicBezTo>
                  <a:cubicBezTo>
                    <a:pt x="10069" y="9678"/>
                    <a:pt x="12063" y="10126"/>
                    <a:pt x="14007" y="10475"/>
                  </a:cubicBezTo>
                  <a:cubicBezTo>
                    <a:pt x="15103" y="10675"/>
                    <a:pt x="16200" y="10774"/>
                    <a:pt x="17296" y="10774"/>
                  </a:cubicBezTo>
                  <a:cubicBezTo>
                    <a:pt x="17695" y="10774"/>
                    <a:pt x="18144" y="10724"/>
                    <a:pt x="18543" y="10475"/>
                  </a:cubicBezTo>
                  <a:cubicBezTo>
                    <a:pt x="18792" y="10176"/>
                    <a:pt x="18892" y="9728"/>
                    <a:pt x="18842" y="9329"/>
                  </a:cubicBezTo>
                  <a:cubicBezTo>
                    <a:pt x="18642" y="8432"/>
                    <a:pt x="18244" y="7584"/>
                    <a:pt x="17645" y="6837"/>
                  </a:cubicBezTo>
                  <a:cubicBezTo>
                    <a:pt x="17147" y="6089"/>
                    <a:pt x="16549" y="5391"/>
                    <a:pt x="15951" y="4693"/>
                  </a:cubicBezTo>
                  <a:cubicBezTo>
                    <a:pt x="14954" y="3597"/>
                    <a:pt x="13807" y="2600"/>
                    <a:pt x="12561" y="1702"/>
                  </a:cubicBezTo>
                  <a:cubicBezTo>
                    <a:pt x="12561" y="1603"/>
                    <a:pt x="12511" y="1453"/>
                    <a:pt x="12412" y="1354"/>
                  </a:cubicBezTo>
                  <a:lnTo>
                    <a:pt x="11913" y="855"/>
                  </a:lnTo>
                  <a:cubicBezTo>
                    <a:pt x="11826" y="768"/>
                    <a:pt x="11706" y="715"/>
                    <a:pt x="11591" y="715"/>
                  </a:cubicBezTo>
                  <a:cubicBezTo>
                    <a:pt x="11508" y="715"/>
                    <a:pt x="11428" y="743"/>
                    <a:pt x="11365" y="805"/>
                  </a:cubicBezTo>
                  <a:lnTo>
                    <a:pt x="11265" y="855"/>
                  </a:lnTo>
                  <a:cubicBezTo>
                    <a:pt x="10313" y="1495"/>
                    <a:pt x="9290" y="1730"/>
                    <a:pt x="8236" y="1730"/>
                  </a:cubicBezTo>
                  <a:cubicBezTo>
                    <a:pt x="5758" y="1730"/>
                    <a:pt x="3106" y="427"/>
                    <a:pt x="798" y="8"/>
                  </a:cubicBezTo>
                  <a:cubicBezTo>
                    <a:pt x="772" y="3"/>
                    <a:pt x="746" y="0"/>
                    <a:pt x="72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0"/>
            <p:cNvSpPr/>
            <p:nvPr/>
          </p:nvSpPr>
          <p:spPr>
            <a:xfrm>
              <a:off x="3261050" y="5025575"/>
              <a:ext cx="471075" cy="269375"/>
            </a:xfrm>
            <a:custGeom>
              <a:avLst/>
              <a:gdLst/>
              <a:ahLst/>
              <a:cxnLst/>
              <a:rect l="l" t="t" r="r" b="b"/>
              <a:pathLst>
                <a:path w="18843" h="10775" extrusionOk="0">
                  <a:moveTo>
                    <a:pt x="672" y="0"/>
                  </a:moveTo>
                  <a:cubicBezTo>
                    <a:pt x="451" y="0"/>
                    <a:pt x="250" y="188"/>
                    <a:pt x="250" y="457"/>
                  </a:cubicBezTo>
                  <a:cubicBezTo>
                    <a:pt x="150" y="955"/>
                    <a:pt x="101" y="1503"/>
                    <a:pt x="51" y="2052"/>
                  </a:cubicBezTo>
                  <a:cubicBezTo>
                    <a:pt x="1" y="2450"/>
                    <a:pt x="1" y="2849"/>
                    <a:pt x="1" y="3248"/>
                  </a:cubicBezTo>
                  <a:cubicBezTo>
                    <a:pt x="150" y="4095"/>
                    <a:pt x="948" y="4494"/>
                    <a:pt x="1546" y="4893"/>
                  </a:cubicBezTo>
                  <a:cubicBezTo>
                    <a:pt x="1995" y="5192"/>
                    <a:pt x="2393" y="5491"/>
                    <a:pt x="2792" y="5740"/>
                  </a:cubicBezTo>
                  <a:cubicBezTo>
                    <a:pt x="3058" y="5930"/>
                    <a:pt x="3323" y="6091"/>
                    <a:pt x="3611" y="6091"/>
                  </a:cubicBezTo>
                  <a:cubicBezTo>
                    <a:pt x="3701" y="6091"/>
                    <a:pt x="3794" y="6075"/>
                    <a:pt x="3889" y="6039"/>
                  </a:cubicBezTo>
                  <a:cubicBezTo>
                    <a:pt x="4138" y="5840"/>
                    <a:pt x="4337" y="5591"/>
                    <a:pt x="4337" y="5242"/>
                  </a:cubicBezTo>
                  <a:cubicBezTo>
                    <a:pt x="4437" y="4993"/>
                    <a:pt x="4537" y="4693"/>
                    <a:pt x="4587" y="4444"/>
                  </a:cubicBezTo>
                  <a:cubicBezTo>
                    <a:pt x="5633" y="5989"/>
                    <a:pt x="6929" y="7385"/>
                    <a:pt x="8425" y="8532"/>
                  </a:cubicBezTo>
                  <a:cubicBezTo>
                    <a:pt x="10020" y="9628"/>
                    <a:pt x="12013" y="10127"/>
                    <a:pt x="13957" y="10476"/>
                  </a:cubicBezTo>
                  <a:cubicBezTo>
                    <a:pt x="15054" y="10675"/>
                    <a:pt x="16151" y="10775"/>
                    <a:pt x="17247" y="10775"/>
                  </a:cubicBezTo>
                  <a:cubicBezTo>
                    <a:pt x="17646" y="10775"/>
                    <a:pt x="18095" y="10675"/>
                    <a:pt x="18493" y="10476"/>
                  </a:cubicBezTo>
                  <a:cubicBezTo>
                    <a:pt x="18743" y="10176"/>
                    <a:pt x="18842" y="9728"/>
                    <a:pt x="18792" y="9329"/>
                  </a:cubicBezTo>
                  <a:cubicBezTo>
                    <a:pt x="18593" y="8432"/>
                    <a:pt x="18194" y="7584"/>
                    <a:pt x="17596" y="6837"/>
                  </a:cubicBezTo>
                  <a:cubicBezTo>
                    <a:pt x="17098" y="6089"/>
                    <a:pt x="16499" y="5391"/>
                    <a:pt x="15901" y="4693"/>
                  </a:cubicBezTo>
                  <a:cubicBezTo>
                    <a:pt x="14904" y="3597"/>
                    <a:pt x="13758" y="2550"/>
                    <a:pt x="12512" y="1703"/>
                  </a:cubicBezTo>
                  <a:cubicBezTo>
                    <a:pt x="12512" y="1553"/>
                    <a:pt x="12462" y="1453"/>
                    <a:pt x="12362" y="1354"/>
                  </a:cubicBezTo>
                  <a:lnTo>
                    <a:pt x="11864" y="806"/>
                  </a:lnTo>
                  <a:cubicBezTo>
                    <a:pt x="11789" y="756"/>
                    <a:pt x="11689" y="731"/>
                    <a:pt x="11590" y="731"/>
                  </a:cubicBezTo>
                  <a:cubicBezTo>
                    <a:pt x="11490" y="731"/>
                    <a:pt x="11390" y="756"/>
                    <a:pt x="11316" y="806"/>
                  </a:cubicBezTo>
                  <a:cubicBezTo>
                    <a:pt x="11266" y="855"/>
                    <a:pt x="11266" y="855"/>
                    <a:pt x="11216" y="855"/>
                  </a:cubicBezTo>
                  <a:cubicBezTo>
                    <a:pt x="10252" y="1518"/>
                    <a:pt x="9215" y="1762"/>
                    <a:pt x="8147" y="1762"/>
                  </a:cubicBezTo>
                  <a:cubicBezTo>
                    <a:pt x="5680" y="1762"/>
                    <a:pt x="3044" y="460"/>
                    <a:pt x="749" y="8"/>
                  </a:cubicBezTo>
                  <a:cubicBezTo>
                    <a:pt x="723" y="3"/>
                    <a:pt x="697" y="0"/>
                    <a:pt x="67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0"/>
            <p:cNvSpPr/>
            <p:nvPr/>
          </p:nvSpPr>
          <p:spPr>
            <a:xfrm>
              <a:off x="3297200" y="1072700"/>
              <a:ext cx="532125" cy="1611800"/>
            </a:xfrm>
            <a:custGeom>
              <a:avLst/>
              <a:gdLst/>
              <a:ahLst/>
              <a:cxnLst/>
              <a:rect l="l" t="t" r="r" b="b"/>
              <a:pathLst>
                <a:path w="21285" h="64472" extrusionOk="0">
                  <a:moveTo>
                    <a:pt x="6750" y="1"/>
                  </a:moveTo>
                  <a:cubicBezTo>
                    <a:pt x="6711" y="1"/>
                    <a:pt x="6671" y="5"/>
                    <a:pt x="6630" y="13"/>
                  </a:cubicBezTo>
                  <a:cubicBezTo>
                    <a:pt x="4437" y="761"/>
                    <a:pt x="2343" y="1708"/>
                    <a:pt x="299" y="2855"/>
                  </a:cubicBezTo>
                  <a:cubicBezTo>
                    <a:pt x="0" y="3004"/>
                    <a:pt x="50" y="3503"/>
                    <a:pt x="399" y="3602"/>
                  </a:cubicBezTo>
                  <a:cubicBezTo>
                    <a:pt x="349" y="3702"/>
                    <a:pt x="349" y="3752"/>
                    <a:pt x="349" y="3852"/>
                  </a:cubicBezTo>
                  <a:cubicBezTo>
                    <a:pt x="250" y="3951"/>
                    <a:pt x="250" y="4101"/>
                    <a:pt x="299" y="4250"/>
                  </a:cubicBezTo>
                  <a:lnTo>
                    <a:pt x="898" y="6095"/>
                  </a:lnTo>
                  <a:cubicBezTo>
                    <a:pt x="898" y="6144"/>
                    <a:pt x="947" y="6194"/>
                    <a:pt x="997" y="6244"/>
                  </a:cubicBezTo>
                  <a:lnTo>
                    <a:pt x="6281" y="26332"/>
                  </a:lnTo>
                  <a:lnTo>
                    <a:pt x="7926" y="32562"/>
                  </a:lnTo>
                  <a:cubicBezTo>
                    <a:pt x="7726" y="40588"/>
                    <a:pt x="7976" y="48663"/>
                    <a:pt x="8673" y="56638"/>
                  </a:cubicBezTo>
                  <a:cubicBezTo>
                    <a:pt x="8873" y="58931"/>
                    <a:pt x="9072" y="61174"/>
                    <a:pt x="9371" y="63467"/>
                  </a:cubicBezTo>
                  <a:cubicBezTo>
                    <a:pt x="9371" y="63467"/>
                    <a:pt x="9371" y="63516"/>
                    <a:pt x="9371" y="63516"/>
                  </a:cubicBezTo>
                  <a:cubicBezTo>
                    <a:pt x="9321" y="63766"/>
                    <a:pt x="9521" y="64015"/>
                    <a:pt x="9770" y="64015"/>
                  </a:cubicBezTo>
                  <a:lnTo>
                    <a:pt x="15652" y="64414"/>
                  </a:lnTo>
                  <a:cubicBezTo>
                    <a:pt x="16182" y="64445"/>
                    <a:pt x="16713" y="64471"/>
                    <a:pt x="17241" y="64471"/>
                  </a:cubicBezTo>
                  <a:cubicBezTo>
                    <a:pt x="18398" y="64471"/>
                    <a:pt x="19541" y="64345"/>
                    <a:pt x="20636" y="63865"/>
                  </a:cubicBezTo>
                  <a:cubicBezTo>
                    <a:pt x="20786" y="63816"/>
                    <a:pt x="20885" y="63616"/>
                    <a:pt x="20835" y="63417"/>
                  </a:cubicBezTo>
                  <a:cubicBezTo>
                    <a:pt x="20885" y="63317"/>
                    <a:pt x="20885" y="63217"/>
                    <a:pt x="20835" y="63118"/>
                  </a:cubicBezTo>
                  <a:cubicBezTo>
                    <a:pt x="20337" y="61024"/>
                    <a:pt x="20138" y="58881"/>
                    <a:pt x="20188" y="56737"/>
                  </a:cubicBezTo>
                  <a:cubicBezTo>
                    <a:pt x="20188" y="54943"/>
                    <a:pt x="20138" y="53149"/>
                    <a:pt x="19938" y="51354"/>
                  </a:cubicBezTo>
                  <a:cubicBezTo>
                    <a:pt x="20038" y="51254"/>
                    <a:pt x="20038" y="51105"/>
                    <a:pt x="20038" y="51005"/>
                  </a:cubicBezTo>
                  <a:cubicBezTo>
                    <a:pt x="18941" y="44874"/>
                    <a:pt x="17994" y="38693"/>
                    <a:pt x="17247" y="32513"/>
                  </a:cubicBezTo>
                  <a:cubicBezTo>
                    <a:pt x="17247" y="32463"/>
                    <a:pt x="17197" y="32363"/>
                    <a:pt x="17147" y="32313"/>
                  </a:cubicBezTo>
                  <a:lnTo>
                    <a:pt x="20337" y="9434"/>
                  </a:lnTo>
                  <a:cubicBezTo>
                    <a:pt x="20686" y="7241"/>
                    <a:pt x="20985" y="5048"/>
                    <a:pt x="21284" y="2855"/>
                  </a:cubicBezTo>
                  <a:cubicBezTo>
                    <a:pt x="21284" y="2705"/>
                    <a:pt x="21234" y="2556"/>
                    <a:pt x="21085" y="2456"/>
                  </a:cubicBezTo>
                  <a:cubicBezTo>
                    <a:pt x="21085" y="2256"/>
                    <a:pt x="20985" y="2057"/>
                    <a:pt x="20786" y="2007"/>
                  </a:cubicBezTo>
                  <a:cubicBezTo>
                    <a:pt x="19091" y="1260"/>
                    <a:pt x="17297" y="761"/>
                    <a:pt x="15452" y="462"/>
                  </a:cubicBezTo>
                  <a:cubicBezTo>
                    <a:pt x="15419" y="454"/>
                    <a:pt x="15384" y="450"/>
                    <a:pt x="15350" y="450"/>
                  </a:cubicBezTo>
                  <a:cubicBezTo>
                    <a:pt x="15175" y="450"/>
                    <a:pt x="14995" y="553"/>
                    <a:pt x="14954" y="761"/>
                  </a:cubicBezTo>
                  <a:cubicBezTo>
                    <a:pt x="13758" y="3852"/>
                    <a:pt x="12412" y="6842"/>
                    <a:pt x="10916" y="9733"/>
                  </a:cubicBezTo>
                  <a:cubicBezTo>
                    <a:pt x="8873" y="6992"/>
                    <a:pt x="7976" y="3552"/>
                    <a:pt x="7178" y="312"/>
                  </a:cubicBezTo>
                  <a:cubicBezTo>
                    <a:pt x="7095" y="105"/>
                    <a:pt x="6943" y="1"/>
                    <a:pt x="6750" y="1"/>
                  </a:cubicBezTo>
                  <a:close/>
                </a:path>
              </a:pathLst>
            </a:custGeom>
            <a:solidFill>
              <a:srgbClr val="FFF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0"/>
            <p:cNvSpPr/>
            <p:nvPr/>
          </p:nvSpPr>
          <p:spPr>
            <a:xfrm>
              <a:off x="2783050" y="2924550"/>
              <a:ext cx="254975" cy="302275"/>
            </a:xfrm>
            <a:custGeom>
              <a:avLst/>
              <a:gdLst/>
              <a:ahLst/>
              <a:cxnLst/>
              <a:rect l="l" t="t" r="r" b="b"/>
              <a:pathLst>
                <a:path w="10199" h="12091" extrusionOk="0">
                  <a:moveTo>
                    <a:pt x="1331" y="0"/>
                  </a:moveTo>
                  <a:cubicBezTo>
                    <a:pt x="1117" y="0"/>
                    <a:pt x="921" y="147"/>
                    <a:pt x="878" y="408"/>
                  </a:cubicBezTo>
                  <a:cubicBezTo>
                    <a:pt x="837" y="183"/>
                    <a:pt x="677" y="84"/>
                    <a:pt x="507" y="84"/>
                  </a:cubicBezTo>
                  <a:cubicBezTo>
                    <a:pt x="265" y="84"/>
                    <a:pt x="1" y="285"/>
                    <a:pt x="30" y="608"/>
                  </a:cubicBezTo>
                  <a:cubicBezTo>
                    <a:pt x="230" y="2153"/>
                    <a:pt x="579" y="3648"/>
                    <a:pt x="1027" y="5094"/>
                  </a:cubicBezTo>
                  <a:cubicBezTo>
                    <a:pt x="1575" y="6539"/>
                    <a:pt x="2423" y="7786"/>
                    <a:pt x="3519" y="8832"/>
                  </a:cubicBezTo>
                  <a:cubicBezTo>
                    <a:pt x="4167" y="9480"/>
                    <a:pt x="4766" y="10029"/>
                    <a:pt x="5413" y="10577"/>
                  </a:cubicBezTo>
                  <a:cubicBezTo>
                    <a:pt x="5962" y="11125"/>
                    <a:pt x="6560" y="11574"/>
                    <a:pt x="7208" y="11923"/>
                  </a:cubicBezTo>
                  <a:cubicBezTo>
                    <a:pt x="7465" y="12038"/>
                    <a:pt x="7710" y="12090"/>
                    <a:pt x="7936" y="12090"/>
                  </a:cubicBezTo>
                  <a:cubicBezTo>
                    <a:pt x="8982" y="12090"/>
                    <a:pt x="9638" y="10977"/>
                    <a:pt x="9351" y="9829"/>
                  </a:cubicBezTo>
                  <a:cubicBezTo>
                    <a:pt x="9002" y="9032"/>
                    <a:pt x="8604" y="8234"/>
                    <a:pt x="8155" y="7437"/>
                  </a:cubicBezTo>
                  <a:cubicBezTo>
                    <a:pt x="7956" y="7088"/>
                    <a:pt x="7756" y="6739"/>
                    <a:pt x="7607" y="6340"/>
                  </a:cubicBezTo>
                  <a:lnTo>
                    <a:pt x="7607" y="6340"/>
                  </a:lnTo>
                  <a:cubicBezTo>
                    <a:pt x="7806" y="6490"/>
                    <a:pt x="8005" y="6639"/>
                    <a:pt x="8255" y="6739"/>
                  </a:cubicBezTo>
                  <a:cubicBezTo>
                    <a:pt x="8458" y="6902"/>
                    <a:pt x="8703" y="6981"/>
                    <a:pt x="8946" y="6981"/>
                  </a:cubicBezTo>
                  <a:cubicBezTo>
                    <a:pt x="9297" y="6981"/>
                    <a:pt x="9643" y="6814"/>
                    <a:pt x="9850" y="6490"/>
                  </a:cubicBezTo>
                  <a:cubicBezTo>
                    <a:pt x="10199" y="5941"/>
                    <a:pt x="10099" y="4944"/>
                    <a:pt x="10049" y="4296"/>
                  </a:cubicBezTo>
                  <a:cubicBezTo>
                    <a:pt x="9949" y="3449"/>
                    <a:pt x="9750" y="2602"/>
                    <a:pt x="9451" y="1804"/>
                  </a:cubicBezTo>
                  <a:cubicBezTo>
                    <a:pt x="9401" y="1704"/>
                    <a:pt x="9351" y="1605"/>
                    <a:pt x="9252" y="1555"/>
                  </a:cubicBezTo>
                  <a:cubicBezTo>
                    <a:pt x="9401" y="1256"/>
                    <a:pt x="9202" y="907"/>
                    <a:pt x="8903" y="907"/>
                  </a:cubicBezTo>
                  <a:cubicBezTo>
                    <a:pt x="6361" y="807"/>
                    <a:pt x="3868" y="508"/>
                    <a:pt x="1426" y="10"/>
                  </a:cubicBezTo>
                  <a:cubicBezTo>
                    <a:pt x="1394" y="3"/>
                    <a:pt x="1363" y="0"/>
                    <a:pt x="1331" y="0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0"/>
            <p:cNvSpPr/>
            <p:nvPr/>
          </p:nvSpPr>
          <p:spPr>
            <a:xfrm>
              <a:off x="2721500" y="1136275"/>
              <a:ext cx="2120900" cy="3936875"/>
            </a:xfrm>
            <a:custGeom>
              <a:avLst/>
              <a:gdLst/>
              <a:ahLst/>
              <a:cxnLst/>
              <a:rect l="l" t="t" r="r" b="b"/>
              <a:pathLst>
                <a:path w="84836" h="157475" extrusionOk="0">
                  <a:moveTo>
                    <a:pt x="23013" y="0"/>
                  </a:moveTo>
                  <a:cubicBezTo>
                    <a:pt x="22802" y="0"/>
                    <a:pt x="22580" y="158"/>
                    <a:pt x="22580" y="411"/>
                  </a:cubicBezTo>
                  <a:cubicBezTo>
                    <a:pt x="22480" y="411"/>
                    <a:pt x="22430" y="411"/>
                    <a:pt x="22380" y="461"/>
                  </a:cubicBezTo>
                  <a:cubicBezTo>
                    <a:pt x="20137" y="1558"/>
                    <a:pt x="17496" y="1657"/>
                    <a:pt x="15103" y="2505"/>
                  </a:cubicBezTo>
                  <a:cubicBezTo>
                    <a:pt x="13658" y="3053"/>
                    <a:pt x="12312" y="3751"/>
                    <a:pt x="11016" y="4648"/>
                  </a:cubicBezTo>
                  <a:cubicBezTo>
                    <a:pt x="10766" y="4748"/>
                    <a:pt x="10567" y="4848"/>
                    <a:pt x="10368" y="4947"/>
                  </a:cubicBezTo>
                  <a:cubicBezTo>
                    <a:pt x="9471" y="5446"/>
                    <a:pt x="8673" y="6193"/>
                    <a:pt x="8125" y="7041"/>
                  </a:cubicBezTo>
                  <a:cubicBezTo>
                    <a:pt x="6829" y="8985"/>
                    <a:pt x="6131" y="11427"/>
                    <a:pt x="5583" y="13620"/>
                  </a:cubicBezTo>
                  <a:cubicBezTo>
                    <a:pt x="4935" y="16113"/>
                    <a:pt x="4436" y="18655"/>
                    <a:pt x="3988" y="21197"/>
                  </a:cubicBezTo>
                  <a:cubicBezTo>
                    <a:pt x="2293" y="31415"/>
                    <a:pt x="1196" y="41733"/>
                    <a:pt x="748" y="52151"/>
                  </a:cubicBezTo>
                  <a:cubicBezTo>
                    <a:pt x="399" y="57983"/>
                    <a:pt x="199" y="63815"/>
                    <a:pt x="50" y="69647"/>
                  </a:cubicBezTo>
                  <a:cubicBezTo>
                    <a:pt x="50" y="69746"/>
                    <a:pt x="50" y="69796"/>
                    <a:pt x="100" y="69896"/>
                  </a:cubicBezTo>
                  <a:cubicBezTo>
                    <a:pt x="0" y="70045"/>
                    <a:pt x="0" y="70245"/>
                    <a:pt x="150" y="70344"/>
                  </a:cubicBezTo>
                  <a:cubicBezTo>
                    <a:pt x="3439" y="73335"/>
                    <a:pt x="7875" y="73883"/>
                    <a:pt x="12162" y="74083"/>
                  </a:cubicBezTo>
                  <a:cubicBezTo>
                    <a:pt x="12013" y="74631"/>
                    <a:pt x="12162" y="75229"/>
                    <a:pt x="12511" y="75728"/>
                  </a:cubicBezTo>
                  <a:cubicBezTo>
                    <a:pt x="13159" y="76475"/>
                    <a:pt x="14156" y="76824"/>
                    <a:pt x="15053" y="77173"/>
                  </a:cubicBezTo>
                  <a:cubicBezTo>
                    <a:pt x="15651" y="77422"/>
                    <a:pt x="16349" y="77622"/>
                    <a:pt x="16997" y="77821"/>
                  </a:cubicBezTo>
                  <a:cubicBezTo>
                    <a:pt x="17097" y="87890"/>
                    <a:pt x="17196" y="97909"/>
                    <a:pt x="17496" y="107928"/>
                  </a:cubicBezTo>
                  <a:cubicBezTo>
                    <a:pt x="17795" y="118146"/>
                    <a:pt x="18293" y="128414"/>
                    <a:pt x="19240" y="138583"/>
                  </a:cubicBezTo>
                  <a:cubicBezTo>
                    <a:pt x="19739" y="144265"/>
                    <a:pt x="20387" y="149947"/>
                    <a:pt x="21184" y="155630"/>
                  </a:cubicBezTo>
                  <a:cubicBezTo>
                    <a:pt x="21220" y="155810"/>
                    <a:pt x="21361" y="155939"/>
                    <a:pt x="21531" y="155939"/>
                  </a:cubicBezTo>
                  <a:cubicBezTo>
                    <a:pt x="21595" y="155939"/>
                    <a:pt x="21664" y="155920"/>
                    <a:pt x="21732" y="155879"/>
                  </a:cubicBezTo>
                  <a:cubicBezTo>
                    <a:pt x="21782" y="155929"/>
                    <a:pt x="21832" y="155979"/>
                    <a:pt x="21882" y="155979"/>
                  </a:cubicBezTo>
                  <a:cubicBezTo>
                    <a:pt x="24020" y="156578"/>
                    <a:pt x="26599" y="157397"/>
                    <a:pt x="29020" y="157397"/>
                  </a:cubicBezTo>
                  <a:cubicBezTo>
                    <a:pt x="29421" y="157397"/>
                    <a:pt x="29817" y="157374"/>
                    <a:pt x="30206" y="157325"/>
                  </a:cubicBezTo>
                  <a:cubicBezTo>
                    <a:pt x="30256" y="157424"/>
                    <a:pt x="30405" y="157474"/>
                    <a:pt x="30505" y="157474"/>
                  </a:cubicBezTo>
                  <a:cubicBezTo>
                    <a:pt x="31452" y="157424"/>
                    <a:pt x="32399" y="157125"/>
                    <a:pt x="33097" y="156527"/>
                  </a:cubicBezTo>
                  <a:cubicBezTo>
                    <a:pt x="33247" y="156527"/>
                    <a:pt x="33346" y="156527"/>
                    <a:pt x="33396" y="156477"/>
                  </a:cubicBezTo>
                  <a:lnTo>
                    <a:pt x="33595" y="156378"/>
                  </a:lnTo>
                  <a:cubicBezTo>
                    <a:pt x="33645" y="156378"/>
                    <a:pt x="33745" y="156328"/>
                    <a:pt x="33795" y="156278"/>
                  </a:cubicBezTo>
                  <a:cubicBezTo>
                    <a:pt x="33895" y="156178"/>
                    <a:pt x="34044" y="156078"/>
                    <a:pt x="34144" y="155979"/>
                  </a:cubicBezTo>
                  <a:cubicBezTo>
                    <a:pt x="34343" y="155779"/>
                    <a:pt x="34543" y="155580"/>
                    <a:pt x="34692" y="155331"/>
                  </a:cubicBezTo>
                  <a:cubicBezTo>
                    <a:pt x="34792" y="155281"/>
                    <a:pt x="34941" y="155181"/>
                    <a:pt x="34941" y="155032"/>
                  </a:cubicBezTo>
                  <a:cubicBezTo>
                    <a:pt x="35888" y="150496"/>
                    <a:pt x="35440" y="145810"/>
                    <a:pt x="35190" y="141175"/>
                  </a:cubicBezTo>
                  <a:cubicBezTo>
                    <a:pt x="34891" y="136439"/>
                    <a:pt x="34891" y="131654"/>
                    <a:pt x="34991" y="126919"/>
                  </a:cubicBezTo>
                  <a:cubicBezTo>
                    <a:pt x="35290" y="117349"/>
                    <a:pt x="36187" y="107878"/>
                    <a:pt x="36736" y="98357"/>
                  </a:cubicBezTo>
                  <a:cubicBezTo>
                    <a:pt x="37035" y="93074"/>
                    <a:pt x="37284" y="87790"/>
                    <a:pt x="37234" y="82507"/>
                  </a:cubicBezTo>
                  <a:cubicBezTo>
                    <a:pt x="38032" y="82507"/>
                    <a:pt x="38829" y="82457"/>
                    <a:pt x="39577" y="82357"/>
                  </a:cubicBezTo>
                  <a:cubicBezTo>
                    <a:pt x="41072" y="91329"/>
                    <a:pt x="42518" y="100301"/>
                    <a:pt x="44013" y="109274"/>
                  </a:cubicBezTo>
                  <a:cubicBezTo>
                    <a:pt x="45608" y="118645"/>
                    <a:pt x="47203" y="128015"/>
                    <a:pt x="48848" y="137386"/>
                  </a:cubicBezTo>
                  <a:cubicBezTo>
                    <a:pt x="49795" y="142670"/>
                    <a:pt x="50742" y="147904"/>
                    <a:pt x="51689" y="153187"/>
                  </a:cubicBezTo>
                  <a:cubicBezTo>
                    <a:pt x="51689" y="153387"/>
                    <a:pt x="51839" y="153486"/>
                    <a:pt x="52038" y="153486"/>
                  </a:cubicBezTo>
                  <a:cubicBezTo>
                    <a:pt x="52088" y="153586"/>
                    <a:pt x="52188" y="153686"/>
                    <a:pt x="52287" y="153736"/>
                  </a:cubicBezTo>
                  <a:cubicBezTo>
                    <a:pt x="54321" y="154532"/>
                    <a:pt x="56582" y="155136"/>
                    <a:pt x="58791" y="155136"/>
                  </a:cubicBezTo>
                  <a:cubicBezTo>
                    <a:pt x="60317" y="155136"/>
                    <a:pt x="61818" y="154847"/>
                    <a:pt x="63203" y="154134"/>
                  </a:cubicBezTo>
                  <a:cubicBezTo>
                    <a:pt x="63253" y="154159"/>
                    <a:pt x="63315" y="154172"/>
                    <a:pt x="63378" y="154172"/>
                  </a:cubicBezTo>
                  <a:cubicBezTo>
                    <a:pt x="63440" y="154172"/>
                    <a:pt x="63502" y="154159"/>
                    <a:pt x="63552" y="154134"/>
                  </a:cubicBezTo>
                  <a:cubicBezTo>
                    <a:pt x="63901" y="153935"/>
                    <a:pt x="64250" y="153736"/>
                    <a:pt x="64599" y="153486"/>
                  </a:cubicBezTo>
                  <a:cubicBezTo>
                    <a:pt x="64625" y="153492"/>
                    <a:pt x="64651" y="153494"/>
                    <a:pt x="64677" y="153494"/>
                  </a:cubicBezTo>
                  <a:cubicBezTo>
                    <a:pt x="64897" y="153494"/>
                    <a:pt x="65097" y="153311"/>
                    <a:pt x="65097" y="153088"/>
                  </a:cubicBezTo>
                  <a:cubicBezTo>
                    <a:pt x="65347" y="143069"/>
                    <a:pt x="64150" y="133050"/>
                    <a:pt x="63153" y="123081"/>
                  </a:cubicBezTo>
                  <a:cubicBezTo>
                    <a:pt x="62605" y="118096"/>
                    <a:pt x="62157" y="113062"/>
                    <a:pt x="62007" y="108027"/>
                  </a:cubicBezTo>
                  <a:cubicBezTo>
                    <a:pt x="61808" y="102993"/>
                    <a:pt x="61858" y="97959"/>
                    <a:pt x="61907" y="92924"/>
                  </a:cubicBezTo>
                  <a:cubicBezTo>
                    <a:pt x="61907" y="87790"/>
                    <a:pt x="61957" y="82656"/>
                    <a:pt x="62007" y="77522"/>
                  </a:cubicBezTo>
                  <a:lnTo>
                    <a:pt x="63004" y="77273"/>
                  </a:lnTo>
                  <a:cubicBezTo>
                    <a:pt x="63253" y="77223"/>
                    <a:pt x="63502" y="77123"/>
                    <a:pt x="63752" y="77024"/>
                  </a:cubicBezTo>
                  <a:lnTo>
                    <a:pt x="63752" y="77123"/>
                  </a:lnTo>
                  <a:cubicBezTo>
                    <a:pt x="63752" y="77397"/>
                    <a:pt x="63963" y="77535"/>
                    <a:pt x="64175" y="77535"/>
                  </a:cubicBezTo>
                  <a:cubicBezTo>
                    <a:pt x="64387" y="77535"/>
                    <a:pt x="64599" y="77397"/>
                    <a:pt x="64599" y="77123"/>
                  </a:cubicBezTo>
                  <a:lnTo>
                    <a:pt x="64599" y="76077"/>
                  </a:lnTo>
                  <a:cubicBezTo>
                    <a:pt x="64599" y="76027"/>
                    <a:pt x="64599" y="75977"/>
                    <a:pt x="64599" y="75927"/>
                  </a:cubicBezTo>
                  <a:cubicBezTo>
                    <a:pt x="64549" y="72687"/>
                    <a:pt x="64200" y="69447"/>
                    <a:pt x="63652" y="66257"/>
                  </a:cubicBezTo>
                  <a:cubicBezTo>
                    <a:pt x="66493" y="66108"/>
                    <a:pt x="68985" y="64313"/>
                    <a:pt x="70680" y="62120"/>
                  </a:cubicBezTo>
                  <a:cubicBezTo>
                    <a:pt x="72724" y="59378"/>
                    <a:pt x="73970" y="55989"/>
                    <a:pt x="75166" y="52849"/>
                  </a:cubicBezTo>
                  <a:cubicBezTo>
                    <a:pt x="76412" y="49359"/>
                    <a:pt x="77559" y="45820"/>
                    <a:pt x="78655" y="42281"/>
                  </a:cubicBezTo>
                  <a:cubicBezTo>
                    <a:pt x="79702" y="38742"/>
                    <a:pt x="80848" y="35054"/>
                    <a:pt x="81995" y="31415"/>
                  </a:cubicBezTo>
                  <a:lnTo>
                    <a:pt x="83889" y="25234"/>
                  </a:lnTo>
                  <a:cubicBezTo>
                    <a:pt x="84238" y="23988"/>
                    <a:pt x="84836" y="22094"/>
                    <a:pt x="83390" y="21297"/>
                  </a:cubicBezTo>
                  <a:lnTo>
                    <a:pt x="83291" y="21247"/>
                  </a:lnTo>
                  <a:cubicBezTo>
                    <a:pt x="83291" y="21097"/>
                    <a:pt x="83241" y="20997"/>
                    <a:pt x="83141" y="20898"/>
                  </a:cubicBezTo>
                  <a:cubicBezTo>
                    <a:pt x="80001" y="18505"/>
                    <a:pt x="76711" y="16312"/>
                    <a:pt x="73272" y="14368"/>
                  </a:cubicBezTo>
                  <a:cubicBezTo>
                    <a:pt x="73209" y="14336"/>
                    <a:pt x="73136" y="14320"/>
                    <a:pt x="73062" y="14320"/>
                  </a:cubicBezTo>
                  <a:cubicBezTo>
                    <a:pt x="72903" y="14320"/>
                    <a:pt x="72742" y="14397"/>
                    <a:pt x="72674" y="14567"/>
                  </a:cubicBezTo>
                  <a:cubicBezTo>
                    <a:pt x="69334" y="19402"/>
                    <a:pt x="66692" y="24686"/>
                    <a:pt x="64749" y="30219"/>
                  </a:cubicBezTo>
                  <a:lnTo>
                    <a:pt x="60462" y="18007"/>
                  </a:lnTo>
                  <a:cubicBezTo>
                    <a:pt x="59465" y="15215"/>
                    <a:pt x="58568" y="12424"/>
                    <a:pt x="57471" y="9633"/>
                  </a:cubicBezTo>
                  <a:cubicBezTo>
                    <a:pt x="56574" y="7439"/>
                    <a:pt x="55428" y="5296"/>
                    <a:pt x="53484" y="3801"/>
                  </a:cubicBezTo>
                  <a:cubicBezTo>
                    <a:pt x="52188" y="2953"/>
                    <a:pt x="50742" y="2305"/>
                    <a:pt x="49247" y="1907"/>
                  </a:cubicBezTo>
                  <a:lnTo>
                    <a:pt x="44063" y="112"/>
                  </a:lnTo>
                  <a:cubicBezTo>
                    <a:pt x="44029" y="104"/>
                    <a:pt x="43994" y="100"/>
                    <a:pt x="43961" y="100"/>
                  </a:cubicBezTo>
                  <a:cubicBezTo>
                    <a:pt x="43798" y="100"/>
                    <a:pt x="43647" y="196"/>
                    <a:pt x="43564" y="361"/>
                  </a:cubicBezTo>
                  <a:cubicBezTo>
                    <a:pt x="43465" y="411"/>
                    <a:pt x="43365" y="561"/>
                    <a:pt x="43365" y="710"/>
                  </a:cubicBezTo>
                  <a:cubicBezTo>
                    <a:pt x="42717" y="8636"/>
                    <a:pt x="42169" y="16561"/>
                    <a:pt x="41222" y="24437"/>
                  </a:cubicBezTo>
                  <a:cubicBezTo>
                    <a:pt x="41222" y="24586"/>
                    <a:pt x="41172" y="24686"/>
                    <a:pt x="41172" y="24836"/>
                  </a:cubicBezTo>
                  <a:cubicBezTo>
                    <a:pt x="40624" y="26630"/>
                    <a:pt x="40275" y="28524"/>
                    <a:pt x="40075" y="30418"/>
                  </a:cubicBezTo>
                  <a:cubicBezTo>
                    <a:pt x="40025" y="32960"/>
                    <a:pt x="40225" y="35502"/>
                    <a:pt x="40723" y="37995"/>
                  </a:cubicBezTo>
                  <a:cubicBezTo>
                    <a:pt x="41521" y="42929"/>
                    <a:pt x="42568" y="47814"/>
                    <a:pt x="43365" y="52749"/>
                  </a:cubicBezTo>
                  <a:cubicBezTo>
                    <a:pt x="43814" y="55441"/>
                    <a:pt x="44063" y="58182"/>
                    <a:pt x="44212" y="60924"/>
                  </a:cubicBezTo>
                  <a:cubicBezTo>
                    <a:pt x="42219" y="61173"/>
                    <a:pt x="40275" y="61322"/>
                    <a:pt x="38281" y="61322"/>
                  </a:cubicBezTo>
                  <a:cubicBezTo>
                    <a:pt x="37284" y="61322"/>
                    <a:pt x="36237" y="61322"/>
                    <a:pt x="35240" y="61223"/>
                  </a:cubicBezTo>
                  <a:cubicBezTo>
                    <a:pt x="34343" y="61173"/>
                    <a:pt x="33147" y="61223"/>
                    <a:pt x="32499" y="60625"/>
                  </a:cubicBezTo>
                  <a:cubicBezTo>
                    <a:pt x="32412" y="60538"/>
                    <a:pt x="32308" y="60484"/>
                    <a:pt x="32207" y="60484"/>
                  </a:cubicBezTo>
                  <a:cubicBezTo>
                    <a:pt x="32134" y="60484"/>
                    <a:pt x="32063" y="60512"/>
                    <a:pt x="32000" y="60575"/>
                  </a:cubicBezTo>
                  <a:lnTo>
                    <a:pt x="32150" y="55790"/>
                  </a:lnTo>
                  <a:cubicBezTo>
                    <a:pt x="32195" y="55521"/>
                    <a:pt x="31999" y="55333"/>
                    <a:pt x="31778" y="55333"/>
                  </a:cubicBezTo>
                  <a:cubicBezTo>
                    <a:pt x="31753" y="55333"/>
                    <a:pt x="31727" y="55336"/>
                    <a:pt x="31701" y="55341"/>
                  </a:cubicBezTo>
                  <a:cubicBezTo>
                    <a:pt x="31652" y="50157"/>
                    <a:pt x="31552" y="45023"/>
                    <a:pt x="31452" y="39839"/>
                  </a:cubicBezTo>
                  <a:lnTo>
                    <a:pt x="31352" y="32861"/>
                  </a:lnTo>
                  <a:cubicBezTo>
                    <a:pt x="31552" y="32761"/>
                    <a:pt x="31652" y="32562"/>
                    <a:pt x="31602" y="32362"/>
                  </a:cubicBezTo>
                  <a:cubicBezTo>
                    <a:pt x="31502" y="31714"/>
                    <a:pt x="31402" y="31066"/>
                    <a:pt x="31303" y="30418"/>
                  </a:cubicBezTo>
                  <a:lnTo>
                    <a:pt x="31303" y="29770"/>
                  </a:lnTo>
                  <a:cubicBezTo>
                    <a:pt x="31303" y="29671"/>
                    <a:pt x="31253" y="29521"/>
                    <a:pt x="31153" y="29471"/>
                  </a:cubicBezTo>
                  <a:cubicBezTo>
                    <a:pt x="30505" y="26181"/>
                    <a:pt x="29558" y="22941"/>
                    <a:pt x="28312" y="19851"/>
                  </a:cubicBezTo>
                  <a:cubicBezTo>
                    <a:pt x="28262" y="19701"/>
                    <a:pt x="28162" y="19602"/>
                    <a:pt x="28013" y="19552"/>
                  </a:cubicBezTo>
                  <a:cubicBezTo>
                    <a:pt x="27016" y="15415"/>
                    <a:pt x="26019" y="11278"/>
                    <a:pt x="25022" y="7140"/>
                  </a:cubicBezTo>
                  <a:cubicBezTo>
                    <a:pt x="24474" y="4897"/>
                    <a:pt x="23926" y="2604"/>
                    <a:pt x="23377" y="312"/>
                  </a:cubicBezTo>
                  <a:cubicBezTo>
                    <a:pt x="23334" y="94"/>
                    <a:pt x="23177" y="0"/>
                    <a:pt x="23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0"/>
            <p:cNvSpPr/>
            <p:nvPr/>
          </p:nvSpPr>
          <p:spPr>
            <a:xfrm>
              <a:off x="4527125" y="1028000"/>
              <a:ext cx="351425" cy="570600"/>
            </a:xfrm>
            <a:custGeom>
              <a:avLst/>
              <a:gdLst/>
              <a:ahLst/>
              <a:cxnLst/>
              <a:rect l="l" t="t" r="r" b="b"/>
              <a:pathLst>
                <a:path w="14057" h="22824" extrusionOk="0">
                  <a:moveTo>
                    <a:pt x="8385" y="1"/>
                  </a:moveTo>
                  <a:cubicBezTo>
                    <a:pt x="7892" y="1"/>
                    <a:pt x="7452" y="240"/>
                    <a:pt x="7178" y="605"/>
                  </a:cubicBezTo>
                  <a:cubicBezTo>
                    <a:pt x="6480" y="1502"/>
                    <a:pt x="6580" y="2798"/>
                    <a:pt x="6580" y="3845"/>
                  </a:cubicBezTo>
                  <a:cubicBezTo>
                    <a:pt x="6580" y="5590"/>
                    <a:pt x="6679" y="7334"/>
                    <a:pt x="6829" y="9029"/>
                  </a:cubicBezTo>
                  <a:cubicBezTo>
                    <a:pt x="6829" y="9079"/>
                    <a:pt x="6829" y="9129"/>
                    <a:pt x="6829" y="9129"/>
                  </a:cubicBezTo>
                  <a:cubicBezTo>
                    <a:pt x="6779" y="9228"/>
                    <a:pt x="6679" y="9278"/>
                    <a:pt x="6630" y="9378"/>
                  </a:cubicBezTo>
                  <a:lnTo>
                    <a:pt x="6580" y="9278"/>
                  </a:lnTo>
                  <a:lnTo>
                    <a:pt x="5683" y="4543"/>
                  </a:lnTo>
                  <a:cubicBezTo>
                    <a:pt x="5483" y="3347"/>
                    <a:pt x="5334" y="1452"/>
                    <a:pt x="3788" y="1253"/>
                  </a:cubicBezTo>
                  <a:cubicBezTo>
                    <a:pt x="3745" y="1250"/>
                    <a:pt x="3702" y="1248"/>
                    <a:pt x="3660" y="1248"/>
                  </a:cubicBezTo>
                  <a:cubicBezTo>
                    <a:pt x="3112" y="1248"/>
                    <a:pt x="2620" y="1542"/>
                    <a:pt x="2343" y="2051"/>
                  </a:cubicBezTo>
                  <a:cubicBezTo>
                    <a:pt x="2094" y="2699"/>
                    <a:pt x="2044" y="3396"/>
                    <a:pt x="2243" y="4094"/>
                  </a:cubicBezTo>
                  <a:cubicBezTo>
                    <a:pt x="2542" y="5640"/>
                    <a:pt x="2941" y="7135"/>
                    <a:pt x="3390" y="8630"/>
                  </a:cubicBezTo>
                  <a:cubicBezTo>
                    <a:pt x="3190" y="8680"/>
                    <a:pt x="2941" y="8780"/>
                    <a:pt x="2742" y="8929"/>
                  </a:cubicBezTo>
                  <a:cubicBezTo>
                    <a:pt x="2692" y="8929"/>
                    <a:pt x="2642" y="8929"/>
                    <a:pt x="2642" y="8979"/>
                  </a:cubicBezTo>
                  <a:cubicBezTo>
                    <a:pt x="1645" y="9527"/>
                    <a:pt x="897" y="10425"/>
                    <a:pt x="449" y="11422"/>
                  </a:cubicBezTo>
                  <a:cubicBezTo>
                    <a:pt x="0" y="12568"/>
                    <a:pt x="150" y="13814"/>
                    <a:pt x="798" y="14811"/>
                  </a:cubicBezTo>
                  <a:cubicBezTo>
                    <a:pt x="997" y="15010"/>
                    <a:pt x="1147" y="15260"/>
                    <a:pt x="1246" y="15559"/>
                  </a:cubicBezTo>
                  <a:cubicBezTo>
                    <a:pt x="1296" y="15808"/>
                    <a:pt x="1296" y="16057"/>
                    <a:pt x="1246" y="16356"/>
                  </a:cubicBezTo>
                  <a:cubicBezTo>
                    <a:pt x="1097" y="16855"/>
                    <a:pt x="1047" y="17403"/>
                    <a:pt x="1097" y="17951"/>
                  </a:cubicBezTo>
                  <a:cubicBezTo>
                    <a:pt x="1246" y="18799"/>
                    <a:pt x="1944" y="19247"/>
                    <a:pt x="2692" y="19546"/>
                  </a:cubicBezTo>
                  <a:cubicBezTo>
                    <a:pt x="4237" y="20643"/>
                    <a:pt x="5782" y="21740"/>
                    <a:pt x="7377" y="22736"/>
                  </a:cubicBezTo>
                  <a:cubicBezTo>
                    <a:pt x="7436" y="22795"/>
                    <a:pt x="7494" y="22819"/>
                    <a:pt x="7552" y="22819"/>
                  </a:cubicBezTo>
                  <a:cubicBezTo>
                    <a:pt x="7594" y="22819"/>
                    <a:pt x="7635" y="22807"/>
                    <a:pt x="7676" y="22786"/>
                  </a:cubicBezTo>
                  <a:cubicBezTo>
                    <a:pt x="7726" y="22811"/>
                    <a:pt x="7788" y="22824"/>
                    <a:pt x="7851" y="22824"/>
                  </a:cubicBezTo>
                  <a:cubicBezTo>
                    <a:pt x="7913" y="22824"/>
                    <a:pt x="7975" y="22811"/>
                    <a:pt x="8025" y="22786"/>
                  </a:cubicBezTo>
                  <a:cubicBezTo>
                    <a:pt x="10069" y="21690"/>
                    <a:pt x="11315" y="19546"/>
                    <a:pt x="11315" y="17204"/>
                  </a:cubicBezTo>
                  <a:cubicBezTo>
                    <a:pt x="12761" y="16556"/>
                    <a:pt x="14007" y="15359"/>
                    <a:pt x="14056" y="13665"/>
                  </a:cubicBezTo>
                  <a:cubicBezTo>
                    <a:pt x="14056" y="12718"/>
                    <a:pt x="13608" y="11820"/>
                    <a:pt x="12860" y="11272"/>
                  </a:cubicBezTo>
                  <a:cubicBezTo>
                    <a:pt x="13409" y="9577"/>
                    <a:pt x="12162" y="7833"/>
                    <a:pt x="10368" y="7783"/>
                  </a:cubicBezTo>
                  <a:lnTo>
                    <a:pt x="9919" y="7783"/>
                  </a:lnTo>
                  <a:cubicBezTo>
                    <a:pt x="10019" y="6786"/>
                    <a:pt x="10069" y="5839"/>
                    <a:pt x="10069" y="4842"/>
                  </a:cubicBezTo>
                  <a:cubicBezTo>
                    <a:pt x="10069" y="3596"/>
                    <a:pt x="10169" y="2300"/>
                    <a:pt x="9620" y="1104"/>
                  </a:cubicBezTo>
                  <a:cubicBezTo>
                    <a:pt x="9471" y="605"/>
                    <a:pt x="9022" y="206"/>
                    <a:pt x="8524" y="7"/>
                  </a:cubicBezTo>
                  <a:cubicBezTo>
                    <a:pt x="8477" y="3"/>
                    <a:pt x="8431" y="1"/>
                    <a:pt x="8385" y="1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0"/>
            <p:cNvSpPr/>
            <p:nvPr/>
          </p:nvSpPr>
          <p:spPr>
            <a:xfrm>
              <a:off x="3392850" y="1083100"/>
              <a:ext cx="622600" cy="1391250"/>
            </a:xfrm>
            <a:custGeom>
              <a:avLst/>
              <a:gdLst/>
              <a:ahLst/>
              <a:cxnLst/>
              <a:rect l="l" t="t" r="r" b="b"/>
              <a:pathLst>
                <a:path w="24904" h="55650" extrusionOk="0">
                  <a:moveTo>
                    <a:pt x="12523" y="10613"/>
                  </a:moveTo>
                  <a:lnTo>
                    <a:pt x="12523" y="10613"/>
                  </a:lnTo>
                  <a:cubicBezTo>
                    <a:pt x="12623" y="10763"/>
                    <a:pt x="12623" y="10713"/>
                    <a:pt x="12474" y="10763"/>
                  </a:cubicBezTo>
                  <a:lnTo>
                    <a:pt x="12523" y="10613"/>
                  </a:lnTo>
                  <a:close/>
                  <a:moveTo>
                    <a:pt x="9134" y="6626"/>
                  </a:moveTo>
                  <a:cubicBezTo>
                    <a:pt x="9981" y="7473"/>
                    <a:pt x="10879" y="8370"/>
                    <a:pt x="11726" y="9267"/>
                  </a:cubicBezTo>
                  <a:lnTo>
                    <a:pt x="11178" y="9965"/>
                  </a:lnTo>
                  <a:cubicBezTo>
                    <a:pt x="11028" y="10065"/>
                    <a:pt x="10928" y="10165"/>
                    <a:pt x="10879" y="10364"/>
                  </a:cubicBezTo>
                  <a:lnTo>
                    <a:pt x="9732" y="11760"/>
                  </a:lnTo>
                  <a:cubicBezTo>
                    <a:pt x="9132" y="11442"/>
                    <a:pt x="8457" y="11274"/>
                    <a:pt x="7778" y="11274"/>
                  </a:cubicBezTo>
                  <a:cubicBezTo>
                    <a:pt x="7498" y="11274"/>
                    <a:pt x="7217" y="11303"/>
                    <a:pt x="6941" y="11361"/>
                  </a:cubicBezTo>
                  <a:cubicBezTo>
                    <a:pt x="6542" y="11411"/>
                    <a:pt x="6193" y="11510"/>
                    <a:pt x="5844" y="11660"/>
                  </a:cubicBezTo>
                  <a:cubicBezTo>
                    <a:pt x="5794" y="11560"/>
                    <a:pt x="5745" y="11510"/>
                    <a:pt x="5695" y="11510"/>
                  </a:cubicBezTo>
                  <a:lnTo>
                    <a:pt x="4548" y="10663"/>
                  </a:lnTo>
                  <a:cubicBezTo>
                    <a:pt x="4249" y="10414"/>
                    <a:pt x="4000" y="10214"/>
                    <a:pt x="3701" y="10015"/>
                  </a:cubicBezTo>
                  <a:cubicBezTo>
                    <a:pt x="4249" y="9218"/>
                    <a:pt x="4847" y="8420"/>
                    <a:pt x="5495" y="7623"/>
                  </a:cubicBezTo>
                  <a:cubicBezTo>
                    <a:pt x="5745" y="8570"/>
                    <a:pt x="6143" y="9417"/>
                    <a:pt x="6642" y="10264"/>
                  </a:cubicBezTo>
                  <a:cubicBezTo>
                    <a:pt x="6741" y="10389"/>
                    <a:pt x="6891" y="10451"/>
                    <a:pt x="7034" y="10451"/>
                  </a:cubicBezTo>
                  <a:cubicBezTo>
                    <a:pt x="7178" y="10451"/>
                    <a:pt x="7315" y="10389"/>
                    <a:pt x="7389" y="10264"/>
                  </a:cubicBezTo>
                  <a:cubicBezTo>
                    <a:pt x="7988" y="9018"/>
                    <a:pt x="8536" y="7822"/>
                    <a:pt x="9134" y="6626"/>
                  </a:cubicBezTo>
                  <a:close/>
                  <a:moveTo>
                    <a:pt x="4648" y="12158"/>
                  </a:moveTo>
                  <a:lnTo>
                    <a:pt x="4798" y="12208"/>
                  </a:lnTo>
                  <a:lnTo>
                    <a:pt x="4847" y="12208"/>
                  </a:lnTo>
                  <a:cubicBezTo>
                    <a:pt x="4798" y="12308"/>
                    <a:pt x="4698" y="12358"/>
                    <a:pt x="4648" y="12458"/>
                  </a:cubicBezTo>
                  <a:cubicBezTo>
                    <a:pt x="4648" y="12335"/>
                    <a:pt x="4648" y="12247"/>
                    <a:pt x="4648" y="12158"/>
                  </a:cubicBezTo>
                  <a:close/>
                  <a:moveTo>
                    <a:pt x="11276" y="0"/>
                  </a:moveTo>
                  <a:cubicBezTo>
                    <a:pt x="11149" y="0"/>
                    <a:pt x="11020" y="58"/>
                    <a:pt x="10928" y="196"/>
                  </a:cubicBezTo>
                  <a:cubicBezTo>
                    <a:pt x="10031" y="1890"/>
                    <a:pt x="9284" y="3685"/>
                    <a:pt x="8685" y="5579"/>
                  </a:cubicBezTo>
                  <a:cubicBezTo>
                    <a:pt x="8685" y="5579"/>
                    <a:pt x="8636" y="5629"/>
                    <a:pt x="8636" y="5679"/>
                  </a:cubicBezTo>
                  <a:lnTo>
                    <a:pt x="6991" y="9118"/>
                  </a:lnTo>
                  <a:cubicBezTo>
                    <a:pt x="6642" y="8470"/>
                    <a:pt x="6393" y="7772"/>
                    <a:pt x="6193" y="7074"/>
                  </a:cubicBezTo>
                  <a:cubicBezTo>
                    <a:pt x="6143" y="6975"/>
                    <a:pt x="6143" y="6925"/>
                    <a:pt x="6044" y="6825"/>
                  </a:cubicBezTo>
                  <a:cubicBezTo>
                    <a:pt x="6243" y="6526"/>
                    <a:pt x="5994" y="6127"/>
                    <a:pt x="5595" y="6127"/>
                  </a:cubicBezTo>
                  <a:cubicBezTo>
                    <a:pt x="4847" y="4781"/>
                    <a:pt x="4249" y="3286"/>
                    <a:pt x="3900" y="1691"/>
                  </a:cubicBezTo>
                  <a:cubicBezTo>
                    <a:pt x="3841" y="1493"/>
                    <a:pt x="3680" y="1405"/>
                    <a:pt x="3513" y="1405"/>
                  </a:cubicBezTo>
                  <a:cubicBezTo>
                    <a:pt x="3259" y="1405"/>
                    <a:pt x="2993" y="1609"/>
                    <a:pt x="3053" y="1940"/>
                  </a:cubicBezTo>
                  <a:cubicBezTo>
                    <a:pt x="3452" y="3635"/>
                    <a:pt x="4100" y="5280"/>
                    <a:pt x="4997" y="6825"/>
                  </a:cubicBezTo>
                  <a:cubicBezTo>
                    <a:pt x="3352" y="9018"/>
                    <a:pt x="1757" y="11261"/>
                    <a:pt x="212" y="13554"/>
                  </a:cubicBezTo>
                  <a:cubicBezTo>
                    <a:pt x="0" y="13871"/>
                    <a:pt x="312" y="14189"/>
                    <a:pt x="619" y="14189"/>
                  </a:cubicBezTo>
                  <a:cubicBezTo>
                    <a:pt x="746" y="14189"/>
                    <a:pt x="872" y="14134"/>
                    <a:pt x="959" y="14003"/>
                  </a:cubicBezTo>
                  <a:cubicBezTo>
                    <a:pt x="1259" y="13504"/>
                    <a:pt x="1657" y="12956"/>
                    <a:pt x="2006" y="12408"/>
                  </a:cubicBezTo>
                  <a:lnTo>
                    <a:pt x="4050" y="13803"/>
                  </a:lnTo>
                  <a:cubicBezTo>
                    <a:pt x="4120" y="13839"/>
                    <a:pt x="4191" y="13874"/>
                    <a:pt x="4261" y="13874"/>
                  </a:cubicBezTo>
                  <a:cubicBezTo>
                    <a:pt x="4291" y="13874"/>
                    <a:pt x="4320" y="13868"/>
                    <a:pt x="4349" y="13853"/>
                  </a:cubicBezTo>
                  <a:cubicBezTo>
                    <a:pt x="4498" y="14501"/>
                    <a:pt x="4748" y="15149"/>
                    <a:pt x="5196" y="15648"/>
                  </a:cubicBezTo>
                  <a:cubicBezTo>
                    <a:pt x="5595" y="16246"/>
                    <a:pt x="6044" y="16794"/>
                    <a:pt x="6492" y="17342"/>
                  </a:cubicBezTo>
                  <a:cubicBezTo>
                    <a:pt x="6492" y="17442"/>
                    <a:pt x="6542" y="17542"/>
                    <a:pt x="6642" y="17641"/>
                  </a:cubicBezTo>
                  <a:lnTo>
                    <a:pt x="6791" y="17741"/>
                  </a:lnTo>
                  <a:lnTo>
                    <a:pt x="6293" y="27461"/>
                  </a:lnTo>
                  <a:cubicBezTo>
                    <a:pt x="6093" y="30153"/>
                    <a:pt x="5944" y="32844"/>
                    <a:pt x="5844" y="35536"/>
                  </a:cubicBezTo>
                  <a:cubicBezTo>
                    <a:pt x="5595" y="41617"/>
                    <a:pt x="5695" y="47648"/>
                    <a:pt x="6093" y="53730"/>
                  </a:cubicBezTo>
                  <a:cubicBezTo>
                    <a:pt x="6093" y="54128"/>
                    <a:pt x="6193" y="54328"/>
                    <a:pt x="6542" y="54527"/>
                  </a:cubicBezTo>
                  <a:cubicBezTo>
                    <a:pt x="6791" y="54726"/>
                    <a:pt x="7090" y="54876"/>
                    <a:pt x="7389" y="55025"/>
                  </a:cubicBezTo>
                  <a:cubicBezTo>
                    <a:pt x="7988" y="55325"/>
                    <a:pt x="8636" y="55474"/>
                    <a:pt x="9284" y="55574"/>
                  </a:cubicBezTo>
                  <a:cubicBezTo>
                    <a:pt x="9638" y="55624"/>
                    <a:pt x="9989" y="55649"/>
                    <a:pt x="10337" y="55649"/>
                  </a:cubicBezTo>
                  <a:cubicBezTo>
                    <a:pt x="11357" y="55649"/>
                    <a:pt x="12342" y="55434"/>
                    <a:pt x="13271" y="55025"/>
                  </a:cubicBezTo>
                  <a:cubicBezTo>
                    <a:pt x="13421" y="54976"/>
                    <a:pt x="13520" y="54826"/>
                    <a:pt x="13520" y="54677"/>
                  </a:cubicBezTo>
                  <a:cubicBezTo>
                    <a:pt x="13565" y="54694"/>
                    <a:pt x="13609" y="54702"/>
                    <a:pt x="13651" y="54702"/>
                  </a:cubicBezTo>
                  <a:cubicBezTo>
                    <a:pt x="13850" y="54702"/>
                    <a:pt x="14019" y="54524"/>
                    <a:pt x="14019" y="54278"/>
                  </a:cubicBezTo>
                  <a:cubicBezTo>
                    <a:pt x="13022" y="44608"/>
                    <a:pt x="11875" y="34938"/>
                    <a:pt x="10530" y="25318"/>
                  </a:cubicBezTo>
                  <a:cubicBezTo>
                    <a:pt x="10131" y="22526"/>
                    <a:pt x="9732" y="19785"/>
                    <a:pt x="9333" y="17043"/>
                  </a:cubicBezTo>
                  <a:cubicBezTo>
                    <a:pt x="9333" y="16993"/>
                    <a:pt x="9284" y="16944"/>
                    <a:pt x="9284" y="16944"/>
                  </a:cubicBezTo>
                  <a:cubicBezTo>
                    <a:pt x="9483" y="16694"/>
                    <a:pt x="9632" y="16445"/>
                    <a:pt x="9832" y="16246"/>
                  </a:cubicBezTo>
                  <a:cubicBezTo>
                    <a:pt x="10430" y="15349"/>
                    <a:pt x="10978" y="14152"/>
                    <a:pt x="10679" y="13056"/>
                  </a:cubicBezTo>
                  <a:lnTo>
                    <a:pt x="11925" y="12208"/>
                  </a:lnTo>
                  <a:cubicBezTo>
                    <a:pt x="12374" y="11909"/>
                    <a:pt x="12773" y="11610"/>
                    <a:pt x="13171" y="11311"/>
                  </a:cubicBezTo>
                  <a:cubicBezTo>
                    <a:pt x="13271" y="11211"/>
                    <a:pt x="13321" y="11112"/>
                    <a:pt x="13371" y="11012"/>
                  </a:cubicBezTo>
                  <a:cubicBezTo>
                    <a:pt x="13869" y="11560"/>
                    <a:pt x="14318" y="12109"/>
                    <a:pt x="14816" y="12607"/>
                  </a:cubicBezTo>
                  <a:cubicBezTo>
                    <a:pt x="14866" y="12707"/>
                    <a:pt x="14966" y="12757"/>
                    <a:pt x="15066" y="12757"/>
                  </a:cubicBezTo>
                  <a:cubicBezTo>
                    <a:pt x="14667" y="16545"/>
                    <a:pt x="14268" y="20333"/>
                    <a:pt x="13969" y="24121"/>
                  </a:cubicBezTo>
                  <a:cubicBezTo>
                    <a:pt x="13969" y="24221"/>
                    <a:pt x="14019" y="24321"/>
                    <a:pt x="14069" y="24420"/>
                  </a:cubicBezTo>
                  <a:cubicBezTo>
                    <a:pt x="13471" y="26963"/>
                    <a:pt x="13072" y="29554"/>
                    <a:pt x="12823" y="32196"/>
                  </a:cubicBezTo>
                  <a:cubicBezTo>
                    <a:pt x="12798" y="32470"/>
                    <a:pt x="12997" y="32608"/>
                    <a:pt x="13209" y="32608"/>
                  </a:cubicBezTo>
                  <a:cubicBezTo>
                    <a:pt x="13421" y="32608"/>
                    <a:pt x="13645" y="32470"/>
                    <a:pt x="13670" y="32196"/>
                  </a:cubicBezTo>
                  <a:cubicBezTo>
                    <a:pt x="13919" y="29804"/>
                    <a:pt x="14268" y="27411"/>
                    <a:pt x="14816" y="25068"/>
                  </a:cubicBezTo>
                  <a:cubicBezTo>
                    <a:pt x="14916" y="25068"/>
                    <a:pt x="15016" y="24969"/>
                    <a:pt x="15066" y="24869"/>
                  </a:cubicBezTo>
                  <a:lnTo>
                    <a:pt x="24735" y="6675"/>
                  </a:lnTo>
                  <a:cubicBezTo>
                    <a:pt x="24904" y="6339"/>
                    <a:pt x="24640" y="6048"/>
                    <a:pt x="24359" y="6048"/>
                  </a:cubicBezTo>
                  <a:cubicBezTo>
                    <a:pt x="24224" y="6048"/>
                    <a:pt x="24085" y="6115"/>
                    <a:pt x="23988" y="6277"/>
                  </a:cubicBezTo>
                  <a:lnTo>
                    <a:pt x="14916" y="23374"/>
                  </a:lnTo>
                  <a:cubicBezTo>
                    <a:pt x="15464" y="16794"/>
                    <a:pt x="16162" y="10165"/>
                    <a:pt x="17009" y="3635"/>
                  </a:cubicBezTo>
                  <a:cubicBezTo>
                    <a:pt x="17034" y="3361"/>
                    <a:pt x="16835" y="3224"/>
                    <a:pt x="16617" y="3224"/>
                  </a:cubicBezTo>
                  <a:cubicBezTo>
                    <a:pt x="16399" y="3224"/>
                    <a:pt x="16162" y="3361"/>
                    <a:pt x="16112" y="3635"/>
                  </a:cubicBezTo>
                  <a:cubicBezTo>
                    <a:pt x="15813" y="6327"/>
                    <a:pt x="15464" y="9018"/>
                    <a:pt x="15165" y="11760"/>
                  </a:cubicBezTo>
                  <a:cubicBezTo>
                    <a:pt x="13371" y="9716"/>
                    <a:pt x="11477" y="7722"/>
                    <a:pt x="9533" y="5828"/>
                  </a:cubicBezTo>
                  <a:cubicBezTo>
                    <a:pt x="10081" y="4034"/>
                    <a:pt x="10779" y="2289"/>
                    <a:pt x="11676" y="644"/>
                  </a:cubicBezTo>
                  <a:cubicBezTo>
                    <a:pt x="11849" y="298"/>
                    <a:pt x="11566" y="0"/>
                    <a:pt x="1127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0"/>
            <p:cNvSpPr/>
            <p:nvPr/>
          </p:nvSpPr>
          <p:spPr>
            <a:xfrm>
              <a:off x="3088925" y="1141550"/>
              <a:ext cx="417900" cy="744350"/>
            </a:xfrm>
            <a:custGeom>
              <a:avLst/>
              <a:gdLst/>
              <a:ahLst/>
              <a:cxnLst/>
              <a:rect l="l" t="t" r="r" b="b"/>
              <a:pathLst>
                <a:path w="16716" h="29774" extrusionOk="0">
                  <a:moveTo>
                    <a:pt x="8450" y="0"/>
                  </a:moveTo>
                  <a:cubicBezTo>
                    <a:pt x="8210" y="0"/>
                    <a:pt x="7971" y="193"/>
                    <a:pt x="8032" y="499"/>
                  </a:cubicBezTo>
                  <a:cubicBezTo>
                    <a:pt x="9528" y="5584"/>
                    <a:pt x="11023" y="10718"/>
                    <a:pt x="12369" y="15852"/>
                  </a:cubicBezTo>
                  <a:cubicBezTo>
                    <a:pt x="8680" y="11565"/>
                    <a:pt x="4842" y="7378"/>
                    <a:pt x="904" y="3291"/>
                  </a:cubicBezTo>
                  <a:cubicBezTo>
                    <a:pt x="812" y="3198"/>
                    <a:pt x="708" y="3159"/>
                    <a:pt x="609" y="3159"/>
                  </a:cubicBezTo>
                  <a:cubicBezTo>
                    <a:pt x="282" y="3159"/>
                    <a:pt x="0" y="3583"/>
                    <a:pt x="306" y="3889"/>
                  </a:cubicBezTo>
                  <a:cubicBezTo>
                    <a:pt x="4643" y="8375"/>
                    <a:pt x="8830" y="13011"/>
                    <a:pt x="12917" y="17746"/>
                  </a:cubicBezTo>
                  <a:cubicBezTo>
                    <a:pt x="13366" y="19540"/>
                    <a:pt x="13814" y="21335"/>
                    <a:pt x="14263" y="23079"/>
                  </a:cubicBezTo>
                  <a:cubicBezTo>
                    <a:pt x="14811" y="25223"/>
                    <a:pt x="15310" y="27366"/>
                    <a:pt x="15858" y="29509"/>
                  </a:cubicBezTo>
                  <a:cubicBezTo>
                    <a:pt x="15918" y="29690"/>
                    <a:pt x="16075" y="29773"/>
                    <a:pt x="16234" y="29773"/>
                  </a:cubicBezTo>
                  <a:cubicBezTo>
                    <a:pt x="16472" y="29773"/>
                    <a:pt x="16715" y="29588"/>
                    <a:pt x="16655" y="29260"/>
                  </a:cubicBezTo>
                  <a:cubicBezTo>
                    <a:pt x="14861" y="21684"/>
                    <a:pt x="12867" y="14107"/>
                    <a:pt x="10724" y="6580"/>
                  </a:cubicBezTo>
                  <a:cubicBezTo>
                    <a:pt x="10126" y="4487"/>
                    <a:pt x="9478" y="2344"/>
                    <a:pt x="8830" y="250"/>
                  </a:cubicBezTo>
                  <a:cubicBezTo>
                    <a:pt x="8753" y="77"/>
                    <a:pt x="8601" y="0"/>
                    <a:pt x="845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0"/>
            <p:cNvSpPr/>
            <p:nvPr/>
          </p:nvSpPr>
          <p:spPr>
            <a:xfrm>
              <a:off x="3133950" y="1495925"/>
              <a:ext cx="334575" cy="546500"/>
            </a:xfrm>
            <a:custGeom>
              <a:avLst/>
              <a:gdLst/>
              <a:ahLst/>
              <a:cxnLst/>
              <a:rect l="l" t="t" r="r" b="b"/>
              <a:pathLst>
                <a:path w="13383" h="21860" extrusionOk="0">
                  <a:moveTo>
                    <a:pt x="6096" y="1"/>
                  </a:moveTo>
                  <a:cubicBezTo>
                    <a:pt x="6008" y="1"/>
                    <a:pt x="5918" y="25"/>
                    <a:pt x="5833" y="82"/>
                  </a:cubicBezTo>
                  <a:cubicBezTo>
                    <a:pt x="4188" y="1378"/>
                    <a:pt x="2343" y="2375"/>
                    <a:pt x="449" y="3122"/>
                  </a:cubicBezTo>
                  <a:cubicBezTo>
                    <a:pt x="100" y="3222"/>
                    <a:pt x="1" y="3621"/>
                    <a:pt x="250" y="3870"/>
                  </a:cubicBezTo>
                  <a:cubicBezTo>
                    <a:pt x="3739" y="8256"/>
                    <a:pt x="6979" y="12842"/>
                    <a:pt x="10019" y="17577"/>
                  </a:cubicBezTo>
                  <a:cubicBezTo>
                    <a:pt x="10817" y="18923"/>
                    <a:pt x="11664" y="20269"/>
                    <a:pt x="12512" y="21665"/>
                  </a:cubicBezTo>
                  <a:cubicBezTo>
                    <a:pt x="12588" y="21802"/>
                    <a:pt x="12706" y="21860"/>
                    <a:pt x="12827" y="21860"/>
                  </a:cubicBezTo>
                  <a:cubicBezTo>
                    <a:pt x="13099" y="21860"/>
                    <a:pt x="13383" y="21562"/>
                    <a:pt x="13210" y="21216"/>
                  </a:cubicBezTo>
                  <a:cubicBezTo>
                    <a:pt x="10319" y="16331"/>
                    <a:pt x="7178" y="11596"/>
                    <a:pt x="3789" y="7060"/>
                  </a:cubicBezTo>
                  <a:cubicBezTo>
                    <a:pt x="2942" y="5914"/>
                    <a:pt x="2094" y="4817"/>
                    <a:pt x="1247" y="3720"/>
                  </a:cubicBezTo>
                  <a:cubicBezTo>
                    <a:pt x="3091" y="2973"/>
                    <a:pt x="4836" y="1976"/>
                    <a:pt x="6431" y="730"/>
                  </a:cubicBezTo>
                  <a:cubicBezTo>
                    <a:pt x="6794" y="447"/>
                    <a:pt x="6470" y="1"/>
                    <a:pt x="609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0"/>
            <p:cNvSpPr/>
            <p:nvPr/>
          </p:nvSpPr>
          <p:spPr>
            <a:xfrm>
              <a:off x="3849775" y="1535225"/>
              <a:ext cx="163975" cy="493950"/>
            </a:xfrm>
            <a:custGeom>
              <a:avLst/>
              <a:gdLst/>
              <a:ahLst/>
              <a:cxnLst/>
              <a:rect l="l" t="t" r="r" b="b"/>
              <a:pathLst>
                <a:path w="6559" h="19758" extrusionOk="0">
                  <a:moveTo>
                    <a:pt x="2942" y="1"/>
                  </a:moveTo>
                  <a:cubicBezTo>
                    <a:pt x="2589" y="1"/>
                    <a:pt x="2234" y="17"/>
                    <a:pt x="1873" y="55"/>
                  </a:cubicBezTo>
                  <a:cubicBezTo>
                    <a:pt x="1340" y="103"/>
                    <a:pt x="1325" y="904"/>
                    <a:pt x="1827" y="904"/>
                  </a:cubicBezTo>
                  <a:cubicBezTo>
                    <a:pt x="1842" y="904"/>
                    <a:pt x="1857" y="904"/>
                    <a:pt x="1873" y="902"/>
                  </a:cubicBezTo>
                  <a:cubicBezTo>
                    <a:pt x="2222" y="877"/>
                    <a:pt x="2583" y="865"/>
                    <a:pt x="2944" y="865"/>
                  </a:cubicBezTo>
                  <a:cubicBezTo>
                    <a:pt x="3306" y="865"/>
                    <a:pt x="3667" y="877"/>
                    <a:pt x="4016" y="902"/>
                  </a:cubicBezTo>
                  <a:cubicBezTo>
                    <a:pt x="4365" y="902"/>
                    <a:pt x="4714" y="952"/>
                    <a:pt x="5063" y="1002"/>
                  </a:cubicBezTo>
                  <a:cubicBezTo>
                    <a:pt x="5412" y="1102"/>
                    <a:pt x="5611" y="1201"/>
                    <a:pt x="5561" y="1550"/>
                  </a:cubicBezTo>
                  <a:cubicBezTo>
                    <a:pt x="5412" y="2198"/>
                    <a:pt x="5212" y="2846"/>
                    <a:pt x="4963" y="3494"/>
                  </a:cubicBezTo>
                  <a:cubicBezTo>
                    <a:pt x="4764" y="4242"/>
                    <a:pt x="4515" y="4990"/>
                    <a:pt x="4315" y="5687"/>
                  </a:cubicBezTo>
                  <a:lnTo>
                    <a:pt x="1624" y="14311"/>
                  </a:lnTo>
                  <a:cubicBezTo>
                    <a:pt x="1075" y="15956"/>
                    <a:pt x="577" y="17600"/>
                    <a:pt x="78" y="19196"/>
                  </a:cubicBezTo>
                  <a:cubicBezTo>
                    <a:pt x="0" y="19507"/>
                    <a:pt x="227" y="19757"/>
                    <a:pt x="472" y="19757"/>
                  </a:cubicBezTo>
                  <a:cubicBezTo>
                    <a:pt x="541" y="19757"/>
                    <a:pt x="611" y="19738"/>
                    <a:pt x="676" y="19694"/>
                  </a:cubicBezTo>
                  <a:cubicBezTo>
                    <a:pt x="1025" y="19495"/>
                    <a:pt x="1275" y="19196"/>
                    <a:pt x="1324" y="18797"/>
                  </a:cubicBezTo>
                  <a:cubicBezTo>
                    <a:pt x="1374" y="18647"/>
                    <a:pt x="1324" y="18498"/>
                    <a:pt x="1175" y="18398"/>
                  </a:cubicBezTo>
                  <a:lnTo>
                    <a:pt x="3867" y="9924"/>
                  </a:lnTo>
                  <a:cubicBezTo>
                    <a:pt x="4315" y="8329"/>
                    <a:pt x="4814" y="6784"/>
                    <a:pt x="5312" y="5189"/>
                  </a:cubicBezTo>
                  <a:lnTo>
                    <a:pt x="6060" y="2846"/>
                  </a:lnTo>
                  <a:cubicBezTo>
                    <a:pt x="6259" y="2248"/>
                    <a:pt x="6558" y="1550"/>
                    <a:pt x="6359" y="902"/>
                  </a:cubicBezTo>
                  <a:cubicBezTo>
                    <a:pt x="6110" y="204"/>
                    <a:pt x="5262" y="155"/>
                    <a:pt x="4664" y="105"/>
                  </a:cubicBezTo>
                  <a:cubicBezTo>
                    <a:pt x="4079" y="43"/>
                    <a:pt x="3512" y="1"/>
                    <a:pt x="294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0"/>
            <p:cNvSpPr/>
            <p:nvPr/>
          </p:nvSpPr>
          <p:spPr>
            <a:xfrm>
              <a:off x="2984150" y="1667775"/>
              <a:ext cx="102475" cy="1315900"/>
            </a:xfrm>
            <a:custGeom>
              <a:avLst/>
              <a:gdLst/>
              <a:ahLst/>
              <a:cxnLst/>
              <a:rect l="l" t="t" r="r" b="b"/>
              <a:pathLst>
                <a:path w="4099" h="52636" extrusionOk="0">
                  <a:moveTo>
                    <a:pt x="543" y="0"/>
                  </a:moveTo>
                  <a:cubicBezTo>
                    <a:pt x="286" y="0"/>
                    <a:pt x="1" y="204"/>
                    <a:pt x="61" y="535"/>
                  </a:cubicBezTo>
                  <a:cubicBezTo>
                    <a:pt x="1208" y="7164"/>
                    <a:pt x="2055" y="13894"/>
                    <a:pt x="2553" y="20623"/>
                  </a:cubicBezTo>
                  <a:cubicBezTo>
                    <a:pt x="3052" y="27402"/>
                    <a:pt x="3251" y="34131"/>
                    <a:pt x="3102" y="40860"/>
                  </a:cubicBezTo>
                  <a:cubicBezTo>
                    <a:pt x="3052" y="44648"/>
                    <a:pt x="2902" y="48436"/>
                    <a:pt x="2603" y="52225"/>
                  </a:cubicBezTo>
                  <a:cubicBezTo>
                    <a:pt x="2578" y="52499"/>
                    <a:pt x="2778" y="52636"/>
                    <a:pt x="2990" y="52636"/>
                  </a:cubicBezTo>
                  <a:cubicBezTo>
                    <a:pt x="3201" y="52636"/>
                    <a:pt x="3426" y="52499"/>
                    <a:pt x="3451" y="52225"/>
                  </a:cubicBezTo>
                  <a:cubicBezTo>
                    <a:pt x="3949" y="45446"/>
                    <a:pt x="4099" y="38667"/>
                    <a:pt x="3949" y="31888"/>
                  </a:cubicBezTo>
                  <a:cubicBezTo>
                    <a:pt x="3799" y="25109"/>
                    <a:pt x="3351" y="18380"/>
                    <a:pt x="2553" y="11650"/>
                  </a:cubicBezTo>
                  <a:cubicBezTo>
                    <a:pt x="2105" y="7862"/>
                    <a:pt x="1556" y="4074"/>
                    <a:pt x="908" y="286"/>
                  </a:cubicBezTo>
                  <a:cubicBezTo>
                    <a:pt x="869" y="88"/>
                    <a:pt x="712" y="0"/>
                    <a:pt x="54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0"/>
            <p:cNvSpPr/>
            <p:nvPr/>
          </p:nvSpPr>
          <p:spPr>
            <a:xfrm>
              <a:off x="3104550" y="2448450"/>
              <a:ext cx="429425" cy="666650"/>
            </a:xfrm>
            <a:custGeom>
              <a:avLst/>
              <a:gdLst/>
              <a:ahLst/>
              <a:cxnLst/>
              <a:rect l="l" t="t" r="r" b="b"/>
              <a:pathLst>
                <a:path w="17177" h="26666" extrusionOk="0">
                  <a:moveTo>
                    <a:pt x="16485" y="0"/>
                  </a:moveTo>
                  <a:cubicBezTo>
                    <a:pt x="16267" y="0"/>
                    <a:pt x="16055" y="137"/>
                    <a:pt x="16080" y="411"/>
                  </a:cubicBezTo>
                  <a:cubicBezTo>
                    <a:pt x="16330" y="6842"/>
                    <a:pt x="16280" y="13272"/>
                    <a:pt x="15931" y="19652"/>
                  </a:cubicBezTo>
                  <a:cubicBezTo>
                    <a:pt x="15831" y="21496"/>
                    <a:pt x="15682" y="23340"/>
                    <a:pt x="15482" y="25135"/>
                  </a:cubicBezTo>
                  <a:lnTo>
                    <a:pt x="15482" y="25234"/>
                  </a:lnTo>
                  <a:cubicBezTo>
                    <a:pt x="13201" y="25520"/>
                    <a:pt x="10807" y="25816"/>
                    <a:pt x="8434" y="25816"/>
                  </a:cubicBezTo>
                  <a:cubicBezTo>
                    <a:pt x="5829" y="25816"/>
                    <a:pt x="3251" y="25459"/>
                    <a:pt x="878" y="24337"/>
                  </a:cubicBezTo>
                  <a:cubicBezTo>
                    <a:pt x="808" y="24302"/>
                    <a:pt x="739" y="24287"/>
                    <a:pt x="674" y="24287"/>
                  </a:cubicBezTo>
                  <a:cubicBezTo>
                    <a:pt x="272" y="24287"/>
                    <a:pt x="0" y="24871"/>
                    <a:pt x="429" y="25085"/>
                  </a:cubicBezTo>
                  <a:cubicBezTo>
                    <a:pt x="2968" y="26275"/>
                    <a:pt x="5689" y="26665"/>
                    <a:pt x="8436" y="26665"/>
                  </a:cubicBezTo>
                  <a:cubicBezTo>
                    <a:pt x="10867" y="26665"/>
                    <a:pt x="13318" y="26360"/>
                    <a:pt x="15682" y="26032"/>
                  </a:cubicBezTo>
                  <a:cubicBezTo>
                    <a:pt x="15981" y="26032"/>
                    <a:pt x="16130" y="25783"/>
                    <a:pt x="16080" y="25534"/>
                  </a:cubicBezTo>
                  <a:cubicBezTo>
                    <a:pt x="16230" y="25434"/>
                    <a:pt x="16330" y="25334"/>
                    <a:pt x="16379" y="25135"/>
                  </a:cubicBezTo>
                  <a:cubicBezTo>
                    <a:pt x="16928" y="18755"/>
                    <a:pt x="17177" y="12325"/>
                    <a:pt x="17077" y="5894"/>
                  </a:cubicBezTo>
                  <a:cubicBezTo>
                    <a:pt x="17077" y="4100"/>
                    <a:pt x="16977" y="2256"/>
                    <a:pt x="16928" y="411"/>
                  </a:cubicBezTo>
                  <a:cubicBezTo>
                    <a:pt x="16928" y="137"/>
                    <a:pt x="16703" y="0"/>
                    <a:pt x="1648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0"/>
            <p:cNvSpPr/>
            <p:nvPr/>
          </p:nvSpPr>
          <p:spPr>
            <a:xfrm>
              <a:off x="3770100" y="1621050"/>
              <a:ext cx="583825" cy="1469500"/>
            </a:xfrm>
            <a:custGeom>
              <a:avLst/>
              <a:gdLst/>
              <a:ahLst/>
              <a:cxnLst/>
              <a:rect l="l" t="t" r="r" b="b"/>
              <a:pathLst>
                <a:path w="23353" h="58780" extrusionOk="0">
                  <a:moveTo>
                    <a:pt x="13133" y="0"/>
                  </a:moveTo>
                  <a:cubicBezTo>
                    <a:pt x="12891" y="0"/>
                    <a:pt x="12626" y="210"/>
                    <a:pt x="12686" y="510"/>
                  </a:cubicBezTo>
                  <a:cubicBezTo>
                    <a:pt x="14082" y="7987"/>
                    <a:pt x="15427" y="15513"/>
                    <a:pt x="16723" y="22990"/>
                  </a:cubicBezTo>
                  <a:cubicBezTo>
                    <a:pt x="18019" y="30517"/>
                    <a:pt x="19315" y="37994"/>
                    <a:pt x="20512" y="45421"/>
                  </a:cubicBezTo>
                  <a:cubicBezTo>
                    <a:pt x="20861" y="47514"/>
                    <a:pt x="21209" y="49657"/>
                    <a:pt x="21558" y="51751"/>
                  </a:cubicBezTo>
                  <a:cubicBezTo>
                    <a:pt x="21758" y="52798"/>
                    <a:pt x="21907" y="53844"/>
                    <a:pt x="22057" y="54941"/>
                  </a:cubicBezTo>
                  <a:cubicBezTo>
                    <a:pt x="22206" y="55390"/>
                    <a:pt x="22256" y="55888"/>
                    <a:pt x="22306" y="56387"/>
                  </a:cubicBezTo>
                  <a:cubicBezTo>
                    <a:pt x="22306" y="56648"/>
                    <a:pt x="22154" y="57329"/>
                    <a:pt x="21782" y="57329"/>
                  </a:cubicBezTo>
                  <a:cubicBezTo>
                    <a:pt x="21729" y="57329"/>
                    <a:pt x="21671" y="57315"/>
                    <a:pt x="21608" y="57284"/>
                  </a:cubicBezTo>
                  <a:cubicBezTo>
                    <a:pt x="21563" y="57268"/>
                    <a:pt x="21517" y="57261"/>
                    <a:pt x="21472" y="57261"/>
                  </a:cubicBezTo>
                  <a:cubicBezTo>
                    <a:pt x="21225" y="57261"/>
                    <a:pt x="21010" y="57479"/>
                    <a:pt x="21010" y="57732"/>
                  </a:cubicBezTo>
                  <a:cubicBezTo>
                    <a:pt x="18783" y="57840"/>
                    <a:pt x="16555" y="57922"/>
                    <a:pt x="14328" y="57922"/>
                  </a:cubicBezTo>
                  <a:cubicBezTo>
                    <a:pt x="13465" y="57922"/>
                    <a:pt x="12602" y="57910"/>
                    <a:pt x="11739" y="57882"/>
                  </a:cubicBezTo>
                  <a:cubicBezTo>
                    <a:pt x="10194" y="57832"/>
                    <a:pt x="8649" y="57782"/>
                    <a:pt x="7054" y="57682"/>
                  </a:cubicBezTo>
                  <a:cubicBezTo>
                    <a:pt x="5957" y="57633"/>
                    <a:pt x="4561" y="57433"/>
                    <a:pt x="4163" y="56187"/>
                  </a:cubicBezTo>
                  <a:cubicBezTo>
                    <a:pt x="4013" y="55439"/>
                    <a:pt x="3913" y="54692"/>
                    <a:pt x="3863" y="53944"/>
                  </a:cubicBezTo>
                  <a:lnTo>
                    <a:pt x="3614" y="51601"/>
                  </a:lnTo>
                  <a:cubicBezTo>
                    <a:pt x="3465" y="50006"/>
                    <a:pt x="3265" y="48411"/>
                    <a:pt x="3116" y="46816"/>
                  </a:cubicBezTo>
                  <a:lnTo>
                    <a:pt x="2069" y="37346"/>
                  </a:lnTo>
                  <a:cubicBezTo>
                    <a:pt x="1670" y="33757"/>
                    <a:pt x="1272" y="30168"/>
                    <a:pt x="923" y="26629"/>
                  </a:cubicBezTo>
                  <a:cubicBezTo>
                    <a:pt x="873" y="26355"/>
                    <a:pt x="636" y="26218"/>
                    <a:pt x="418" y="26218"/>
                  </a:cubicBezTo>
                  <a:cubicBezTo>
                    <a:pt x="200" y="26218"/>
                    <a:pt x="0" y="26355"/>
                    <a:pt x="25" y="26629"/>
                  </a:cubicBezTo>
                  <a:lnTo>
                    <a:pt x="2219" y="46417"/>
                  </a:lnTo>
                  <a:cubicBezTo>
                    <a:pt x="2368" y="48062"/>
                    <a:pt x="2567" y="49757"/>
                    <a:pt x="2767" y="51402"/>
                  </a:cubicBezTo>
                  <a:cubicBezTo>
                    <a:pt x="2867" y="52200"/>
                    <a:pt x="2916" y="53047"/>
                    <a:pt x="3016" y="53894"/>
                  </a:cubicBezTo>
                  <a:cubicBezTo>
                    <a:pt x="3116" y="54742"/>
                    <a:pt x="3166" y="55390"/>
                    <a:pt x="3315" y="56137"/>
                  </a:cubicBezTo>
                  <a:cubicBezTo>
                    <a:pt x="3564" y="57334"/>
                    <a:pt x="4511" y="58231"/>
                    <a:pt x="5708" y="58380"/>
                  </a:cubicBezTo>
                  <a:cubicBezTo>
                    <a:pt x="7153" y="58630"/>
                    <a:pt x="8599" y="58729"/>
                    <a:pt x="10094" y="58729"/>
                  </a:cubicBezTo>
                  <a:cubicBezTo>
                    <a:pt x="11340" y="58762"/>
                    <a:pt x="12586" y="58779"/>
                    <a:pt x="13832" y="58779"/>
                  </a:cubicBezTo>
                  <a:cubicBezTo>
                    <a:pt x="16325" y="58779"/>
                    <a:pt x="18817" y="58713"/>
                    <a:pt x="21309" y="58580"/>
                  </a:cubicBezTo>
                  <a:cubicBezTo>
                    <a:pt x="21509" y="58580"/>
                    <a:pt x="21708" y="58380"/>
                    <a:pt x="21708" y="58181"/>
                  </a:cubicBezTo>
                  <a:cubicBezTo>
                    <a:pt x="22206" y="58181"/>
                    <a:pt x="22705" y="57882"/>
                    <a:pt x="22954" y="57433"/>
                  </a:cubicBezTo>
                  <a:cubicBezTo>
                    <a:pt x="23353" y="56686"/>
                    <a:pt x="23054" y="55739"/>
                    <a:pt x="22954" y="54941"/>
                  </a:cubicBezTo>
                  <a:cubicBezTo>
                    <a:pt x="22655" y="52997"/>
                    <a:pt x="22306" y="51053"/>
                    <a:pt x="22007" y="49059"/>
                  </a:cubicBezTo>
                  <a:cubicBezTo>
                    <a:pt x="21359" y="45121"/>
                    <a:pt x="20661" y="41184"/>
                    <a:pt x="20013" y="37246"/>
                  </a:cubicBezTo>
                  <a:cubicBezTo>
                    <a:pt x="18667" y="29320"/>
                    <a:pt x="17322" y="21445"/>
                    <a:pt x="15926" y="13569"/>
                  </a:cubicBezTo>
                  <a:cubicBezTo>
                    <a:pt x="15128" y="9133"/>
                    <a:pt x="14331" y="4697"/>
                    <a:pt x="13484" y="310"/>
                  </a:cubicBezTo>
                  <a:cubicBezTo>
                    <a:pt x="13444" y="92"/>
                    <a:pt x="13293" y="0"/>
                    <a:pt x="1313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0"/>
            <p:cNvSpPr/>
            <p:nvPr/>
          </p:nvSpPr>
          <p:spPr>
            <a:xfrm>
              <a:off x="4226075" y="1880775"/>
              <a:ext cx="134100" cy="421275"/>
            </a:xfrm>
            <a:custGeom>
              <a:avLst/>
              <a:gdLst/>
              <a:ahLst/>
              <a:cxnLst/>
              <a:rect l="l" t="t" r="r" b="b"/>
              <a:pathLst>
                <a:path w="5364" h="16851" extrusionOk="0">
                  <a:moveTo>
                    <a:pt x="4807" y="1"/>
                  </a:moveTo>
                  <a:cubicBezTo>
                    <a:pt x="4743" y="1"/>
                    <a:pt x="4679" y="13"/>
                    <a:pt x="4615" y="40"/>
                  </a:cubicBezTo>
                  <a:cubicBezTo>
                    <a:pt x="4574" y="19"/>
                    <a:pt x="4524" y="7"/>
                    <a:pt x="4473" y="7"/>
                  </a:cubicBezTo>
                  <a:cubicBezTo>
                    <a:pt x="4400" y="7"/>
                    <a:pt x="4325" y="32"/>
                    <a:pt x="4266" y="90"/>
                  </a:cubicBezTo>
                  <a:cubicBezTo>
                    <a:pt x="2023" y="1785"/>
                    <a:pt x="528" y="4227"/>
                    <a:pt x="30" y="6969"/>
                  </a:cubicBezTo>
                  <a:cubicBezTo>
                    <a:pt x="0" y="7291"/>
                    <a:pt x="264" y="7493"/>
                    <a:pt x="507" y="7493"/>
                  </a:cubicBezTo>
                  <a:cubicBezTo>
                    <a:pt x="676" y="7493"/>
                    <a:pt x="836" y="7394"/>
                    <a:pt x="877" y="7168"/>
                  </a:cubicBezTo>
                  <a:cubicBezTo>
                    <a:pt x="1276" y="4925"/>
                    <a:pt x="2422" y="2831"/>
                    <a:pt x="4117" y="1286"/>
                  </a:cubicBezTo>
                  <a:lnTo>
                    <a:pt x="4117" y="1286"/>
                  </a:lnTo>
                  <a:lnTo>
                    <a:pt x="4067" y="1585"/>
                  </a:lnTo>
                  <a:cubicBezTo>
                    <a:pt x="3967" y="1735"/>
                    <a:pt x="4067" y="1934"/>
                    <a:pt x="4266" y="2034"/>
                  </a:cubicBezTo>
                  <a:cubicBezTo>
                    <a:pt x="2472" y="6620"/>
                    <a:pt x="1575" y="11505"/>
                    <a:pt x="1774" y="16439"/>
                  </a:cubicBezTo>
                  <a:cubicBezTo>
                    <a:pt x="1774" y="16713"/>
                    <a:pt x="1986" y="16850"/>
                    <a:pt x="2198" y="16850"/>
                  </a:cubicBezTo>
                  <a:cubicBezTo>
                    <a:pt x="2410" y="16850"/>
                    <a:pt x="2622" y="16713"/>
                    <a:pt x="2622" y="16439"/>
                  </a:cubicBezTo>
                  <a:cubicBezTo>
                    <a:pt x="2472" y="11405"/>
                    <a:pt x="3369" y="6420"/>
                    <a:pt x="5263" y="1785"/>
                  </a:cubicBezTo>
                  <a:cubicBezTo>
                    <a:pt x="5363" y="1585"/>
                    <a:pt x="5263" y="1386"/>
                    <a:pt x="5064" y="1336"/>
                  </a:cubicBezTo>
                  <a:cubicBezTo>
                    <a:pt x="5114" y="1087"/>
                    <a:pt x="5213" y="838"/>
                    <a:pt x="5263" y="539"/>
                  </a:cubicBezTo>
                  <a:cubicBezTo>
                    <a:pt x="5345" y="253"/>
                    <a:pt x="5092" y="1"/>
                    <a:pt x="480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0"/>
            <p:cNvSpPr/>
            <p:nvPr/>
          </p:nvSpPr>
          <p:spPr>
            <a:xfrm>
              <a:off x="4544575" y="1233575"/>
              <a:ext cx="304075" cy="207575"/>
            </a:xfrm>
            <a:custGeom>
              <a:avLst/>
              <a:gdLst/>
              <a:ahLst/>
              <a:cxnLst/>
              <a:rect l="l" t="t" r="r" b="b"/>
              <a:pathLst>
                <a:path w="12163" h="8303" extrusionOk="0">
                  <a:moveTo>
                    <a:pt x="8803" y="0"/>
                  </a:moveTo>
                  <a:cubicBezTo>
                    <a:pt x="8777" y="0"/>
                    <a:pt x="8751" y="3"/>
                    <a:pt x="8723" y="8"/>
                  </a:cubicBezTo>
                  <a:cubicBezTo>
                    <a:pt x="7676" y="158"/>
                    <a:pt x="6779" y="557"/>
                    <a:pt x="5981" y="1205"/>
                  </a:cubicBezTo>
                  <a:cubicBezTo>
                    <a:pt x="5356" y="497"/>
                    <a:pt x="4492" y="132"/>
                    <a:pt x="3635" y="132"/>
                  </a:cubicBezTo>
                  <a:cubicBezTo>
                    <a:pt x="2921" y="132"/>
                    <a:pt x="2211" y="385"/>
                    <a:pt x="1645" y="906"/>
                  </a:cubicBezTo>
                  <a:cubicBezTo>
                    <a:pt x="1331" y="1180"/>
                    <a:pt x="1635" y="1609"/>
                    <a:pt x="1973" y="1609"/>
                  </a:cubicBezTo>
                  <a:cubicBezTo>
                    <a:pt x="2064" y="1609"/>
                    <a:pt x="2158" y="1578"/>
                    <a:pt x="2243" y="1504"/>
                  </a:cubicBezTo>
                  <a:cubicBezTo>
                    <a:pt x="2664" y="1149"/>
                    <a:pt x="3174" y="972"/>
                    <a:pt x="3680" y="972"/>
                  </a:cubicBezTo>
                  <a:cubicBezTo>
                    <a:pt x="4313" y="972"/>
                    <a:pt x="4940" y="1249"/>
                    <a:pt x="5383" y="1803"/>
                  </a:cubicBezTo>
                  <a:cubicBezTo>
                    <a:pt x="5034" y="2102"/>
                    <a:pt x="4835" y="2451"/>
                    <a:pt x="4685" y="2899"/>
                  </a:cubicBezTo>
                  <a:lnTo>
                    <a:pt x="4586" y="2899"/>
                  </a:lnTo>
                  <a:lnTo>
                    <a:pt x="2692" y="3298"/>
                  </a:lnTo>
                  <a:cubicBezTo>
                    <a:pt x="2492" y="3398"/>
                    <a:pt x="2343" y="3597"/>
                    <a:pt x="2393" y="3847"/>
                  </a:cubicBezTo>
                  <a:cubicBezTo>
                    <a:pt x="2542" y="4993"/>
                    <a:pt x="1695" y="6090"/>
                    <a:pt x="548" y="6189"/>
                  </a:cubicBezTo>
                  <a:cubicBezTo>
                    <a:pt x="16" y="6238"/>
                    <a:pt x="1" y="7039"/>
                    <a:pt x="503" y="7039"/>
                  </a:cubicBezTo>
                  <a:cubicBezTo>
                    <a:pt x="517" y="7039"/>
                    <a:pt x="533" y="7038"/>
                    <a:pt x="548" y="7037"/>
                  </a:cubicBezTo>
                  <a:cubicBezTo>
                    <a:pt x="2094" y="6937"/>
                    <a:pt x="3290" y="5641"/>
                    <a:pt x="3290" y="4046"/>
                  </a:cubicBezTo>
                  <a:lnTo>
                    <a:pt x="4835" y="3697"/>
                  </a:lnTo>
                  <a:cubicBezTo>
                    <a:pt x="4835" y="3747"/>
                    <a:pt x="4835" y="3747"/>
                    <a:pt x="4835" y="3747"/>
                  </a:cubicBezTo>
                  <a:cubicBezTo>
                    <a:pt x="5234" y="4295"/>
                    <a:pt x="5782" y="4594"/>
                    <a:pt x="6430" y="4594"/>
                  </a:cubicBezTo>
                  <a:cubicBezTo>
                    <a:pt x="5782" y="5491"/>
                    <a:pt x="5882" y="6688"/>
                    <a:pt x="6679" y="7435"/>
                  </a:cubicBezTo>
                  <a:cubicBezTo>
                    <a:pt x="7331" y="8087"/>
                    <a:pt x="8161" y="8303"/>
                    <a:pt x="9025" y="8303"/>
                  </a:cubicBezTo>
                  <a:cubicBezTo>
                    <a:pt x="9812" y="8303"/>
                    <a:pt x="10628" y="8124"/>
                    <a:pt x="11365" y="7934"/>
                  </a:cubicBezTo>
                  <a:cubicBezTo>
                    <a:pt x="11464" y="7934"/>
                    <a:pt x="11514" y="7884"/>
                    <a:pt x="11564" y="7834"/>
                  </a:cubicBezTo>
                  <a:cubicBezTo>
                    <a:pt x="11614" y="7784"/>
                    <a:pt x="11664" y="7784"/>
                    <a:pt x="11664" y="7734"/>
                  </a:cubicBezTo>
                  <a:cubicBezTo>
                    <a:pt x="12162" y="6987"/>
                    <a:pt x="11913" y="5990"/>
                    <a:pt x="11115" y="5591"/>
                  </a:cubicBezTo>
                  <a:lnTo>
                    <a:pt x="11265" y="5541"/>
                  </a:lnTo>
                  <a:cubicBezTo>
                    <a:pt x="11690" y="5286"/>
                    <a:pt x="11462" y="4741"/>
                    <a:pt x="11077" y="4741"/>
                  </a:cubicBezTo>
                  <a:cubicBezTo>
                    <a:pt x="11011" y="4741"/>
                    <a:pt x="10939" y="4757"/>
                    <a:pt x="10866" y="4794"/>
                  </a:cubicBezTo>
                  <a:cubicBezTo>
                    <a:pt x="10119" y="5192"/>
                    <a:pt x="9371" y="5442"/>
                    <a:pt x="8573" y="5541"/>
                  </a:cubicBezTo>
                  <a:cubicBezTo>
                    <a:pt x="8054" y="5589"/>
                    <a:pt x="8027" y="6396"/>
                    <a:pt x="8491" y="6396"/>
                  </a:cubicBezTo>
                  <a:cubicBezTo>
                    <a:pt x="8517" y="6396"/>
                    <a:pt x="8545" y="6394"/>
                    <a:pt x="8573" y="6389"/>
                  </a:cubicBezTo>
                  <a:cubicBezTo>
                    <a:pt x="9022" y="6339"/>
                    <a:pt x="9471" y="6239"/>
                    <a:pt x="9919" y="6090"/>
                  </a:cubicBezTo>
                  <a:cubicBezTo>
                    <a:pt x="9995" y="6242"/>
                    <a:pt x="10130" y="6307"/>
                    <a:pt x="10256" y="6307"/>
                  </a:cubicBezTo>
                  <a:cubicBezTo>
                    <a:pt x="10294" y="6307"/>
                    <a:pt x="10332" y="6301"/>
                    <a:pt x="10368" y="6289"/>
                  </a:cubicBezTo>
                  <a:cubicBezTo>
                    <a:pt x="10398" y="6281"/>
                    <a:pt x="10428" y="6278"/>
                    <a:pt x="10458" y="6278"/>
                  </a:cubicBezTo>
                  <a:cubicBezTo>
                    <a:pt x="10830" y="6278"/>
                    <a:pt x="11200" y="6814"/>
                    <a:pt x="11016" y="7136"/>
                  </a:cubicBezTo>
                  <a:cubicBezTo>
                    <a:pt x="10372" y="7304"/>
                    <a:pt x="9680" y="7472"/>
                    <a:pt x="9012" y="7472"/>
                  </a:cubicBezTo>
                  <a:cubicBezTo>
                    <a:pt x="8492" y="7472"/>
                    <a:pt x="7985" y="7370"/>
                    <a:pt x="7527" y="7087"/>
                  </a:cubicBezTo>
                  <a:cubicBezTo>
                    <a:pt x="6779" y="6588"/>
                    <a:pt x="6430" y="5342"/>
                    <a:pt x="7377" y="4893"/>
                  </a:cubicBezTo>
                  <a:cubicBezTo>
                    <a:pt x="7527" y="4843"/>
                    <a:pt x="7576" y="4694"/>
                    <a:pt x="7576" y="4544"/>
                  </a:cubicBezTo>
                  <a:cubicBezTo>
                    <a:pt x="8573" y="4395"/>
                    <a:pt x="9520" y="4046"/>
                    <a:pt x="10368" y="3498"/>
                  </a:cubicBezTo>
                  <a:cubicBezTo>
                    <a:pt x="10786" y="3247"/>
                    <a:pt x="10503" y="2681"/>
                    <a:pt x="10165" y="2681"/>
                  </a:cubicBezTo>
                  <a:cubicBezTo>
                    <a:pt x="10100" y="2681"/>
                    <a:pt x="10033" y="2702"/>
                    <a:pt x="9969" y="2750"/>
                  </a:cubicBezTo>
                  <a:cubicBezTo>
                    <a:pt x="9221" y="3248"/>
                    <a:pt x="8424" y="3547"/>
                    <a:pt x="7576" y="3697"/>
                  </a:cubicBezTo>
                  <a:cubicBezTo>
                    <a:pt x="7332" y="3738"/>
                    <a:pt x="7030" y="3778"/>
                    <a:pt x="6727" y="3778"/>
                  </a:cubicBezTo>
                  <a:cubicBezTo>
                    <a:pt x="6288" y="3778"/>
                    <a:pt x="5848" y="3693"/>
                    <a:pt x="5583" y="3398"/>
                  </a:cubicBezTo>
                  <a:cubicBezTo>
                    <a:pt x="5134" y="2850"/>
                    <a:pt x="6281" y="2002"/>
                    <a:pt x="6679" y="1703"/>
                  </a:cubicBezTo>
                  <a:cubicBezTo>
                    <a:pt x="7327" y="1255"/>
                    <a:pt x="8125" y="956"/>
                    <a:pt x="8922" y="806"/>
                  </a:cubicBezTo>
                  <a:cubicBezTo>
                    <a:pt x="9440" y="759"/>
                    <a:pt x="9247" y="0"/>
                    <a:pt x="880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50"/>
          <p:cNvGrpSpPr/>
          <p:nvPr/>
        </p:nvGrpSpPr>
        <p:grpSpPr>
          <a:xfrm>
            <a:off x="6966675" y="839502"/>
            <a:ext cx="1882755" cy="3464486"/>
            <a:chOff x="2378425" y="237875"/>
            <a:chExt cx="2821875" cy="5192575"/>
          </a:xfrm>
        </p:grpSpPr>
        <p:sp>
          <p:nvSpPr>
            <p:cNvPr id="1595" name="Google Shape;1595;p50"/>
            <p:cNvSpPr/>
            <p:nvPr/>
          </p:nvSpPr>
          <p:spPr>
            <a:xfrm>
              <a:off x="3199950" y="4685000"/>
              <a:ext cx="1912650" cy="745450"/>
            </a:xfrm>
            <a:custGeom>
              <a:avLst/>
              <a:gdLst/>
              <a:ahLst/>
              <a:cxnLst/>
              <a:rect l="l" t="t" r="r" b="b"/>
              <a:pathLst>
                <a:path w="76506" h="29818" extrusionOk="0">
                  <a:moveTo>
                    <a:pt x="38227" y="0"/>
                  </a:moveTo>
                  <a:cubicBezTo>
                    <a:pt x="17128" y="0"/>
                    <a:pt x="0" y="6706"/>
                    <a:pt x="0" y="14909"/>
                  </a:cubicBezTo>
                  <a:cubicBezTo>
                    <a:pt x="0" y="23163"/>
                    <a:pt x="17128" y="29818"/>
                    <a:pt x="38227" y="29818"/>
                  </a:cubicBezTo>
                  <a:cubicBezTo>
                    <a:pt x="59378" y="29818"/>
                    <a:pt x="76505" y="23163"/>
                    <a:pt x="76505" y="14909"/>
                  </a:cubicBezTo>
                  <a:cubicBezTo>
                    <a:pt x="76505" y="6706"/>
                    <a:pt x="59378" y="0"/>
                    <a:pt x="38227" y="0"/>
                  </a:cubicBezTo>
                  <a:close/>
                </a:path>
              </a:pathLst>
            </a:custGeom>
            <a:solidFill>
              <a:srgbClr val="EFD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0"/>
            <p:cNvSpPr/>
            <p:nvPr/>
          </p:nvSpPr>
          <p:spPr>
            <a:xfrm>
              <a:off x="4155625" y="1083400"/>
              <a:ext cx="223125" cy="304100"/>
            </a:xfrm>
            <a:custGeom>
              <a:avLst/>
              <a:gdLst/>
              <a:ahLst/>
              <a:cxnLst/>
              <a:rect l="l" t="t" r="r" b="b"/>
              <a:pathLst>
                <a:path w="8925" h="12164" extrusionOk="0">
                  <a:moveTo>
                    <a:pt x="4962" y="0"/>
                  </a:moveTo>
                  <a:cubicBezTo>
                    <a:pt x="3792" y="0"/>
                    <a:pt x="2628" y="131"/>
                    <a:pt x="1496" y="392"/>
                  </a:cubicBezTo>
                  <a:cubicBezTo>
                    <a:pt x="1290" y="1320"/>
                    <a:pt x="774" y="2146"/>
                    <a:pt x="0" y="2765"/>
                  </a:cubicBezTo>
                  <a:lnTo>
                    <a:pt x="0" y="2868"/>
                  </a:lnTo>
                  <a:cubicBezTo>
                    <a:pt x="361" y="4416"/>
                    <a:pt x="877" y="5963"/>
                    <a:pt x="1496" y="7459"/>
                  </a:cubicBezTo>
                  <a:cubicBezTo>
                    <a:pt x="2115" y="9007"/>
                    <a:pt x="2837" y="10451"/>
                    <a:pt x="3663" y="11896"/>
                  </a:cubicBezTo>
                  <a:cubicBezTo>
                    <a:pt x="3732" y="12033"/>
                    <a:pt x="3869" y="12102"/>
                    <a:pt x="4014" y="12102"/>
                  </a:cubicBezTo>
                  <a:cubicBezTo>
                    <a:pt x="4087" y="12102"/>
                    <a:pt x="4161" y="12085"/>
                    <a:pt x="4230" y="12051"/>
                  </a:cubicBezTo>
                  <a:cubicBezTo>
                    <a:pt x="4309" y="12129"/>
                    <a:pt x="4403" y="12163"/>
                    <a:pt x="4495" y="12163"/>
                  </a:cubicBezTo>
                  <a:cubicBezTo>
                    <a:pt x="4643" y="12163"/>
                    <a:pt x="4786" y="12075"/>
                    <a:pt x="4849" y="11947"/>
                  </a:cubicBezTo>
                  <a:lnTo>
                    <a:pt x="8306" y="4312"/>
                  </a:lnTo>
                  <a:cubicBezTo>
                    <a:pt x="8564" y="3848"/>
                    <a:pt x="8770" y="3384"/>
                    <a:pt x="8925" y="2868"/>
                  </a:cubicBezTo>
                  <a:cubicBezTo>
                    <a:pt x="8254" y="2404"/>
                    <a:pt x="7841" y="1681"/>
                    <a:pt x="7738" y="908"/>
                  </a:cubicBezTo>
                  <a:cubicBezTo>
                    <a:pt x="7687" y="650"/>
                    <a:pt x="7687" y="443"/>
                    <a:pt x="7687" y="237"/>
                  </a:cubicBezTo>
                  <a:cubicBezTo>
                    <a:pt x="6784" y="79"/>
                    <a:pt x="5871" y="0"/>
                    <a:pt x="4962" y="0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50"/>
            <p:cNvSpPr/>
            <p:nvPr/>
          </p:nvSpPr>
          <p:spPr>
            <a:xfrm>
              <a:off x="4067925" y="876525"/>
              <a:ext cx="438500" cy="215400"/>
            </a:xfrm>
            <a:custGeom>
              <a:avLst/>
              <a:gdLst/>
              <a:ahLst/>
              <a:cxnLst/>
              <a:rect l="l" t="t" r="r" b="b"/>
              <a:pathLst>
                <a:path w="17540" h="8616" extrusionOk="0">
                  <a:moveTo>
                    <a:pt x="0" y="0"/>
                  </a:moveTo>
                  <a:cubicBezTo>
                    <a:pt x="1393" y="1857"/>
                    <a:pt x="3353" y="3250"/>
                    <a:pt x="5572" y="3972"/>
                  </a:cubicBezTo>
                  <a:cubicBezTo>
                    <a:pt x="5675" y="5262"/>
                    <a:pt x="5572" y="6552"/>
                    <a:pt x="5262" y="7841"/>
                  </a:cubicBezTo>
                  <a:cubicBezTo>
                    <a:pt x="5210" y="8048"/>
                    <a:pt x="5107" y="8254"/>
                    <a:pt x="5004" y="8460"/>
                  </a:cubicBezTo>
                  <a:cubicBezTo>
                    <a:pt x="5004" y="8512"/>
                    <a:pt x="5004" y="8564"/>
                    <a:pt x="5004" y="8615"/>
                  </a:cubicBezTo>
                  <a:cubicBezTo>
                    <a:pt x="6136" y="8354"/>
                    <a:pt x="7300" y="8223"/>
                    <a:pt x="8470" y="8223"/>
                  </a:cubicBezTo>
                  <a:cubicBezTo>
                    <a:pt x="9379" y="8223"/>
                    <a:pt x="10292" y="8302"/>
                    <a:pt x="11195" y="8460"/>
                  </a:cubicBezTo>
                  <a:cubicBezTo>
                    <a:pt x="11143" y="7945"/>
                    <a:pt x="11195" y="7377"/>
                    <a:pt x="11246" y="6861"/>
                  </a:cubicBezTo>
                  <a:lnTo>
                    <a:pt x="11453" y="4024"/>
                  </a:lnTo>
                  <a:cubicBezTo>
                    <a:pt x="12072" y="3869"/>
                    <a:pt x="12691" y="3611"/>
                    <a:pt x="13258" y="3353"/>
                  </a:cubicBezTo>
                  <a:cubicBezTo>
                    <a:pt x="14961" y="2786"/>
                    <a:pt x="16457" y="1754"/>
                    <a:pt x="17540" y="361"/>
                  </a:cubicBezTo>
                  <a:lnTo>
                    <a:pt x="17540" y="361"/>
                  </a:lnTo>
                  <a:cubicBezTo>
                    <a:pt x="15210" y="1440"/>
                    <a:pt x="12772" y="2266"/>
                    <a:pt x="10165" y="2266"/>
                  </a:cubicBezTo>
                  <a:cubicBezTo>
                    <a:pt x="9655" y="2266"/>
                    <a:pt x="9139" y="2234"/>
                    <a:pt x="8615" y="2167"/>
                  </a:cubicBezTo>
                  <a:cubicBezTo>
                    <a:pt x="7016" y="2012"/>
                    <a:pt x="5365" y="1806"/>
                    <a:pt x="3766" y="1496"/>
                  </a:cubicBezTo>
                  <a:cubicBezTo>
                    <a:pt x="2425" y="1290"/>
                    <a:pt x="1135" y="774"/>
                    <a:pt x="0" y="0"/>
                  </a:cubicBezTo>
                  <a:close/>
                </a:path>
              </a:pathLst>
            </a:custGeom>
            <a:solidFill>
              <a:srgbClr val="DDB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50"/>
            <p:cNvSpPr/>
            <p:nvPr/>
          </p:nvSpPr>
          <p:spPr>
            <a:xfrm>
              <a:off x="3947975" y="381175"/>
              <a:ext cx="700150" cy="553300"/>
            </a:xfrm>
            <a:custGeom>
              <a:avLst/>
              <a:gdLst/>
              <a:ahLst/>
              <a:cxnLst/>
              <a:rect l="l" t="t" r="r" b="b"/>
              <a:pathLst>
                <a:path w="28006" h="22132" extrusionOk="0">
                  <a:moveTo>
                    <a:pt x="12833" y="0"/>
                  </a:moveTo>
                  <a:cubicBezTo>
                    <a:pt x="12732" y="0"/>
                    <a:pt x="12628" y="34"/>
                    <a:pt x="12536" y="107"/>
                  </a:cubicBezTo>
                  <a:lnTo>
                    <a:pt x="12485" y="107"/>
                  </a:lnTo>
                  <a:cubicBezTo>
                    <a:pt x="12296" y="73"/>
                    <a:pt x="12106" y="56"/>
                    <a:pt x="11919" y="56"/>
                  </a:cubicBezTo>
                  <a:cubicBezTo>
                    <a:pt x="11545" y="56"/>
                    <a:pt x="11178" y="125"/>
                    <a:pt x="10834" y="262"/>
                  </a:cubicBezTo>
                  <a:cubicBezTo>
                    <a:pt x="10628" y="365"/>
                    <a:pt x="10421" y="520"/>
                    <a:pt x="10215" y="675"/>
                  </a:cubicBezTo>
                  <a:cubicBezTo>
                    <a:pt x="10112" y="778"/>
                    <a:pt x="10008" y="830"/>
                    <a:pt x="9905" y="933"/>
                  </a:cubicBezTo>
                  <a:cubicBezTo>
                    <a:pt x="9699" y="933"/>
                    <a:pt x="9544" y="933"/>
                    <a:pt x="9338" y="881"/>
                  </a:cubicBezTo>
                  <a:cubicBezTo>
                    <a:pt x="9297" y="879"/>
                    <a:pt x="9256" y="878"/>
                    <a:pt x="9216" y="878"/>
                  </a:cubicBezTo>
                  <a:cubicBezTo>
                    <a:pt x="8129" y="878"/>
                    <a:pt x="7156" y="1537"/>
                    <a:pt x="6758" y="2532"/>
                  </a:cubicBezTo>
                  <a:cubicBezTo>
                    <a:pt x="6346" y="3615"/>
                    <a:pt x="6036" y="4802"/>
                    <a:pt x="5778" y="5937"/>
                  </a:cubicBezTo>
                  <a:cubicBezTo>
                    <a:pt x="5469" y="7020"/>
                    <a:pt x="5056" y="8052"/>
                    <a:pt x="4489" y="8981"/>
                  </a:cubicBezTo>
                  <a:cubicBezTo>
                    <a:pt x="3921" y="10064"/>
                    <a:pt x="3044" y="10941"/>
                    <a:pt x="2012" y="11612"/>
                  </a:cubicBezTo>
                  <a:cubicBezTo>
                    <a:pt x="1754" y="11715"/>
                    <a:pt x="1703" y="12024"/>
                    <a:pt x="1858" y="12231"/>
                  </a:cubicBezTo>
                  <a:cubicBezTo>
                    <a:pt x="671" y="12540"/>
                    <a:pt x="0" y="13778"/>
                    <a:pt x="362" y="14913"/>
                  </a:cubicBezTo>
                  <a:cubicBezTo>
                    <a:pt x="735" y="15892"/>
                    <a:pt x="1656" y="16534"/>
                    <a:pt x="2667" y="16534"/>
                  </a:cubicBezTo>
                  <a:cubicBezTo>
                    <a:pt x="2775" y="16534"/>
                    <a:pt x="2883" y="16527"/>
                    <a:pt x="2993" y="16512"/>
                  </a:cubicBezTo>
                  <a:cubicBezTo>
                    <a:pt x="3457" y="17699"/>
                    <a:pt x="4024" y="18834"/>
                    <a:pt x="4798" y="19814"/>
                  </a:cubicBezTo>
                  <a:cubicBezTo>
                    <a:pt x="5933" y="20639"/>
                    <a:pt x="7223" y="21155"/>
                    <a:pt x="8564" y="21362"/>
                  </a:cubicBezTo>
                  <a:cubicBezTo>
                    <a:pt x="10163" y="21671"/>
                    <a:pt x="11814" y="21878"/>
                    <a:pt x="13465" y="22032"/>
                  </a:cubicBezTo>
                  <a:cubicBezTo>
                    <a:pt x="13980" y="22100"/>
                    <a:pt x="14489" y="22131"/>
                    <a:pt x="14993" y="22131"/>
                  </a:cubicBezTo>
                  <a:cubicBezTo>
                    <a:pt x="17570" y="22131"/>
                    <a:pt x="20008" y="21305"/>
                    <a:pt x="22338" y="20227"/>
                  </a:cubicBezTo>
                  <a:cubicBezTo>
                    <a:pt x="22441" y="20124"/>
                    <a:pt x="22493" y="20020"/>
                    <a:pt x="22544" y="19917"/>
                  </a:cubicBezTo>
                  <a:cubicBezTo>
                    <a:pt x="23370" y="18834"/>
                    <a:pt x="23886" y="17493"/>
                    <a:pt x="24040" y="16151"/>
                  </a:cubicBezTo>
                  <a:cubicBezTo>
                    <a:pt x="24157" y="16162"/>
                    <a:pt x="24275" y="16167"/>
                    <a:pt x="24394" y="16167"/>
                  </a:cubicBezTo>
                  <a:cubicBezTo>
                    <a:pt x="26010" y="16167"/>
                    <a:pt x="27765" y="15195"/>
                    <a:pt x="27909" y="13417"/>
                  </a:cubicBezTo>
                  <a:cubicBezTo>
                    <a:pt x="28005" y="11880"/>
                    <a:pt x="26582" y="10925"/>
                    <a:pt x="25178" y="10925"/>
                  </a:cubicBezTo>
                  <a:cubicBezTo>
                    <a:pt x="25073" y="10925"/>
                    <a:pt x="24969" y="10930"/>
                    <a:pt x="24866" y="10941"/>
                  </a:cubicBezTo>
                  <a:lnTo>
                    <a:pt x="24350" y="8619"/>
                  </a:lnTo>
                  <a:cubicBezTo>
                    <a:pt x="24298" y="8413"/>
                    <a:pt x="24144" y="8310"/>
                    <a:pt x="23937" y="8310"/>
                  </a:cubicBezTo>
                  <a:cubicBezTo>
                    <a:pt x="23758" y="8319"/>
                    <a:pt x="23580" y="8324"/>
                    <a:pt x="23402" y="8324"/>
                  </a:cubicBezTo>
                  <a:cubicBezTo>
                    <a:pt x="21630" y="8324"/>
                    <a:pt x="19913" y="7859"/>
                    <a:pt x="18366" y="6969"/>
                  </a:cubicBezTo>
                  <a:cubicBezTo>
                    <a:pt x="18314" y="6762"/>
                    <a:pt x="18056" y="6608"/>
                    <a:pt x="17850" y="6608"/>
                  </a:cubicBezTo>
                  <a:lnTo>
                    <a:pt x="17643" y="6504"/>
                  </a:lnTo>
                  <a:cubicBezTo>
                    <a:pt x="17582" y="6443"/>
                    <a:pt x="17505" y="6414"/>
                    <a:pt x="17428" y="6414"/>
                  </a:cubicBezTo>
                  <a:cubicBezTo>
                    <a:pt x="17309" y="6414"/>
                    <a:pt x="17190" y="6483"/>
                    <a:pt x="17128" y="6608"/>
                  </a:cubicBezTo>
                  <a:cubicBezTo>
                    <a:pt x="15941" y="6350"/>
                    <a:pt x="14961" y="5576"/>
                    <a:pt x="14445" y="4492"/>
                  </a:cubicBezTo>
                  <a:cubicBezTo>
                    <a:pt x="14084" y="3873"/>
                    <a:pt x="13826" y="3203"/>
                    <a:pt x="13620" y="2480"/>
                  </a:cubicBezTo>
                  <a:cubicBezTo>
                    <a:pt x="13465" y="1758"/>
                    <a:pt x="13516" y="984"/>
                    <a:pt x="13258" y="314"/>
                  </a:cubicBezTo>
                  <a:cubicBezTo>
                    <a:pt x="13192" y="114"/>
                    <a:pt x="13018" y="0"/>
                    <a:pt x="12833" y="0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50"/>
            <p:cNvSpPr/>
            <p:nvPr/>
          </p:nvSpPr>
          <p:spPr>
            <a:xfrm>
              <a:off x="3895100" y="237875"/>
              <a:ext cx="760950" cy="467275"/>
            </a:xfrm>
            <a:custGeom>
              <a:avLst/>
              <a:gdLst/>
              <a:ahLst/>
              <a:cxnLst/>
              <a:rect l="l" t="t" r="r" b="b"/>
              <a:pathLst>
                <a:path w="30438" h="18691" extrusionOk="0">
                  <a:moveTo>
                    <a:pt x="17178" y="1"/>
                  </a:moveTo>
                  <a:cubicBezTo>
                    <a:pt x="16802" y="1"/>
                    <a:pt x="16424" y="21"/>
                    <a:pt x="16044" y="62"/>
                  </a:cubicBezTo>
                  <a:cubicBezTo>
                    <a:pt x="14703" y="216"/>
                    <a:pt x="13465" y="577"/>
                    <a:pt x="12330" y="1197"/>
                  </a:cubicBezTo>
                  <a:cubicBezTo>
                    <a:pt x="11504" y="1609"/>
                    <a:pt x="10112" y="2383"/>
                    <a:pt x="10060" y="3466"/>
                  </a:cubicBezTo>
                  <a:cubicBezTo>
                    <a:pt x="9748" y="3381"/>
                    <a:pt x="9435" y="3343"/>
                    <a:pt x="9123" y="3343"/>
                  </a:cubicBezTo>
                  <a:cubicBezTo>
                    <a:pt x="8868" y="3343"/>
                    <a:pt x="8613" y="3368"/>
                    <a:pt x="8358" y="3415"/>
                  </a:cubicBezTo>
                  <a:cubicBezTo>
                    <a:pt x="6604" y="3621"/>
                    <a:pt x="5056" y="4498"/>
                    <a:pt x="4024" y="5891"/>
                  </a:cubicBezTo>
                  <a:cubicBezTo>
                    <a:pt x="3508" y="6562"/>
                    <a:pt x="3096" y="7335"/>
                    <a:pt x="2889" y="8161"/>
                  </a:cubicBezTo>
                  <a:cubicBezTo>
                    <a:pt x="2786" y="8677"/>
                    <a:pt x="2631" y="9089"/>
                    <a:pt x="2373" y="9554"/>
                  </a:cubicBezTo>
                  <a:cubicBezTo>
                    <a:pt x="2115" y="9966"/>
                    <a:pt x="1703" y="10328"/>
                    <a:pt x="1393" y="10689"/>
                  </a:cubicBezTo>
                  <a:cubicBezTo>
                    <a:pt x="361" y="12236"/>
                    <a:pt x="0" y="14197"/>
                    <a:pt x="465" y="16054"/>
                  </a:cubicBezTo>
                  <a:cubicBezTo>
                    <a:pt x="619" y="16982"/>
                    <a:pt x="1032" y="18066"/>
                    <a:pt x="1909" y="18478"/>
                  </a:cubicBezTo>
                  <a:cubicBezTo>
                    <a:pt x="2179" y="18622"/>
                    <a:pt x="2473" y="18691"/>
                    <a:pt x="2765" y="18691"/>
                  </a:cubicBezTo>
                  <a:cubicBezTo>
                    <a:pt x="3310" y="18691"/>
                    <a:pt x="3843" y="18451"/>
                    <a:pt x="4179" y="18014"/>
                  </a:cubicBezTo>
                  <a:cubicBezTo>
                    <a:pt x="4231" y="17963"/>
                    <a:pt x="4231" y="17911"/>
                    <a:pt x="4282" y="17859"/>
                  </a:cubicBezTo>
                  <a:cubicBezTo>
                    <a:pt x="5984" y="16467"/>
                    <a:pt x="7016" y="14455"/>
                    <a:pt x="7842" y="12391"/>
                  </a:cubicBezTo>
                  <a:cubicBezTo>
                    <a:pt x="8306" y="11256"/>
                    <a:pt x="8667" y="10173"/>
                    <a:pt x="9131" y="9038"/>
                  </a:cubicBezTo>
                  <a:cubicBezTo>
                    <a:pt x="9544" y="7955"/>
                    <a:pt x="10266" y="6613"/>
                    <a:pt x="11556" y="6510"/>
                  </a:cubicBezTo>
                  <a:cubicBezTo>
                    <a:pt x="12020" y="6742"/>
                    <a:pt x="12523" y="6858"/>
                    <a:pt x="13020" y="6858"/>
                  </a:cubicBezTo>
                  <a:cubicBezTo>
                    <a:pt x="13516" y="6858"/>
                    <a:pt x="14006" y="6742"/>
                    <a:pt x="14445" y="6510"/>
                  </a:cubicBezTo>
                  <a:cubicBezTo>
                    <a:pt x="14754" y="7955"/>
                    <a:pt x="15322" y="9244"/>
                    <a:pt x="16147" y="10431"/>
                  </a:cubicBezTo>
                  <a:cubicBezTo>
                    <a:pt x="16963" y="11534"/>
                    <a:pt x="18180" y="12459"/>
                    <a:pt x="19507" y="12459"/>
                  </a:cubicBezTo>
                  <a:cubicBezTo>
                    <a:pt x="19608" y="12459"/>
                    <a:pt x="19709" y="12454"/>
                    <a:pt x="19810" y="12443"/>
                  </a:cubicBezTo>
                  <a:cubicBezTo>
                    <a:pt x="20378" y="13010"/>
                    <a:pt x="21100" y="13423"/>
                    <a:pt x="21822" y="13681"/>
                  </a:cubicBezTo>
                  <a:cubicBezTo>
                    <a:pt x="22699" y="13990"/>
                    <a:pt x="23679" y="14042"/>
                    <a:pt x="24556" y="14351"/>
                  </a:cubicBezTo>
                  <a:cubicBezTo>
                    <a:pt x="25330" y="14661"/>
                    <a:pt x="26259" y="15383"/>
                    <a:pt x="26052" y="16312"/>
                  </a:cubicBezTo>
                  <a:cubicBezTo>
                    <a:pt x="26001" y="16518"/>
                    <a:pt x="26104" y="16776"/>
                    <a:pt x="26362" y="16828"/>
                  </a:cubicBezTo>
                  <a:cubicBezTo>
                    <a:pt x="26628" y="16908"/>
                    <a:pt x="26902" y="16946"/>
                    <a:pt x="27173" y="16946"/>
                  </a:cubicBezTo>
                  <a:cubicBezTo>
                    <a:pt x="27952" y="16946"/>
                    <a:pt x="28715" y="16628"/>
                    <a:pt x="29251" y="16054"/>
                  </a:cubicBezTo>
                  <a:cubicBezTo>
                    <a:pt x="30024" y="15177"/>
                    <a:pt x="30437" y="14042"/>
                    <a:pt x="30386" y="12907"/>
                  </a:cubicBezTo>
                  <a:cubicBezTo>
                    <a:pt x="30386" y="10482"/>
                    <a:pt x="29560" y="8109"/>
                    <a:pt x="28116" y="6201"/>
                  </a:cubicBezTo>
                  <a:cubicBezTo>
                    <a:pt x="25598" y="2685"/>
                    <a:pt x="21549" y="1"/>
                    <a:pt x="171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50"/>
            <p:cNvSpPr/>
            <p:nvPr/>
          </p:nvSpPr>
          <p:spPr>
            <a:xfrm>
              <a:off x="4069200" y="691700"/>
              <a:ext cx="129000" cy="124225"/>
            </a:xfrm>
            <a:custGeom>
              <a:avLst/>
              <a:gdLst/>
              <a:ahLst/>
              <a:cxnLst/>
              <a:rect l="l" t="t" r="r" b="b"/>
              <a:pathLst>
                <a:path w="5160" h="4969" extrusionOk="0">
                  <a:moveTo>
                    <a:pt x="2692" y="1"/>
                  </a:moveTo>
                  <a:cubicBezTo>
                    <a:pt x="2604" y="1"/>
                    <a:pt x="2515" y="6"/>
                    <a:pt x="2425" y="16"/>
                  </a:cubicBezTo>
                  <a:cubicBezTo>
                    <a:pt x="2374" y="16"/>
                    <a:pt x="2271" y="16"/>
                    <a:pt x="2219" y="68"/>
                  </a:cubicBezTo>
                  <a:cubicBezTo>
                    <a:pt x="929" y="119"/>
                    <a:pt x="1" y="1254"/>
                    <a:pt x="104" y="2492"/>
                  </a:cubicBezTo>
                  <a:cubicBezTo>
                    <a:pt x="259" y="3885"/>
                    <a:pt x="1394" y="4917"/>
                    <a:pt x="2786" y="4968"/>
                  </a:cubicBezTo>
                  <a:cubicBezTo>
                    <a:pt x="4128" y="4814"/>
                    <a:pt x="5159" y="3576"/>
                    <a:pt x="5005" y="2234"/>
                  </a:cubicBezTo>
                  <a:cubicBezTo>
                    <a:pt x="4957" y="983"/>
                    <a:pt x="3920" y="1"/>
                    <a:pt x="2692" y="1"/>
                  </a:cubicBezTo>
                  <a:close/>
                </a:path>
              </a:pathLst>
            </a:custGeom>
            <a:solidFill>
              <a:srgbClr val="E5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50"/>
            <p:cNvSpPr/>
            <p:nvPr/>
          </p:nvSpPr>
          <p:spPr>
            <a:xfrm>
              <a:off x="4381300" y="697075"/>
              <a:ext cx="129000" cy="125300"/>
            </a:xfrm>
            <a:custGeom>
              <a:avLst/>
              <a:gdLst/>
              <a:ahLst/>
              <a:cxnLst/>
              <a:rect l="l" t="t" r="r" b="b"/>
              <a:pathLst>
                <a:path w="5160" h="5012" extrusionOk="0">
                  <a:moveTo>
                    <a:pt x="2655" y="0"/>
                  </a:moveTo>
                  <a:cubicBezTo>
                    <a:pt x="2596" y="0"/>
                    <a:pt x="2537" y="3"/>
                    <a:pt x="2477" y="7"/>
                  </a:cubicBezTo>
                  <a:cubicBezTo>
                    <a:pt x="2374" y="59"/>
                    <a:pt x="2322" y="59"/>
                    <a:pt x="2271" y="110"/>
                  </a:cubicBezTo>
                  <a:cubicBezTo>
                    <a:pt x="981" y="162"/>
                    <a:pt x="1" y="1245"/>
                    <a:pt x="104" y="2535"/>
                  </a:cubicBezTo>
                  <a:cubicBezTo>
                    <a:pt x="259" y="3928"/>
                    <a:pt x="1394" y="4960"/>
                    <a:pt x="2787" y="5011"/>
                  </a:cubicBezTo>
                  <a:cubicBezTo>
                    <a:pt x="4180" y="4857"/>
                    <a:pt x="5160" y="3618"/>
                    <a:pt x="5057" y="2277"/>
                  </a:cubicBezTo>
                  <a:cubicBezTo>
                    <a:pt x="4958" y="998"/>
                    <a:pt x="3874" y="0"/>
                    <a:pt x="2655" y="0"/>
                  </a:cubicBezTo>
                  <a:close/>
                </a:path>
              </a:pathLst>
            </a:custGeom>
            <a:solidFill>
              <a:srgbClr val="E5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50"/>
            <p:cNvSpPr/>
            <p:nvPr/>
          </p:nvSpPr>
          <p:spPr>
            <a:xfrm>
              <a:off x="4418700" y="606850"/>
              <a:ext cx="56775" cy="55700"/>
            </a:xfrm>
            <a:custGeom>
              <a:avLst/>
              <a:gdLst/>
              <a:ahLst/>
              <a:cxnLst/>
              <a:rect l="l" t="t" r="r" b="b"/>
              <a:pathLst>
                <a:path w="2271" h="2228" extrusionOk="0">
                  <a:moveTo>
                    <a:pt x="1134" y="0"/>
                  </a:moveTo>
                  <a:cubicBezTo>
                    <a:pt x="1043" y="0"/>
                    <a:pt x="957" y="17"/>
                    <a:pt x="878" y="57"/>
                  </a:cubicBezTo>
                  <a:cubicBezTo>
                    <a:pt x="362" y="211"/>
                    <a:pt x="1" y="676"/>
                    <a:pt x="53" y="1243"/>
                  </a:cubicBezTo>
                  <a:cubicBezTo>
                    <a:pt x="104" y="1811"/>
                    <a:pt x="568" y="2223"/>
                    <a:pt x="1136" y="2223"/>
                  </a:cubicBezTo>
                  <a:cubicBezTo>
                    <a:pt x="1162" y="2226"/>
                    <a:pt x="1189" y="2227"/>
                    <a:pt x="1215" y="2227"/>
                  </a:cubicBezTo>
                  <a:cubicBezTo>
                    <a:pt x="1698" y="2227"/>
                    <a:pt x="2116" y="1784"/>
                    <a:pt x="2116" y="1295"/>
                  </a:cubicBezTo>
                  <a:cubicBezTo>
                    <a:pt x="2271" y="1037"/>
                    <a:pt x="2219" y="727"/>
                    <a:pt x="2116" y="469"/>
                  </a:cubicBezTo>
                  <a:cubicBezTo>
                    <a:pt x="1961" y="263"/>
                    <a:pt x="1807" y="160"/>
                    <a:pt x="1600" y="108"/>
                  </a:cubicBezTo>
                  <a:cubicBezTo>
                    <a:pt x="1441" y="45"/>
                    <a:pt x="1281" y="0"/>
                    <a:pt x="113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50"/>
            <p:cNvSpPr/>
            <p:nvPr/>
          </p:nvSpPr>
          <p:spPr>
            <a:xfrm>
              <a:off x="4124650" y="606850"/>
              <a:ext cx="55500" cy="55700"/>
            </a:xfrm>
            <a:custGeom>
              <a:avLst/>
              <a:gdLst/>
              <a:ahLst/>
              <a:cxnLst/>
              <a:rect l="l" t="t" r="r" b="b"/>
              <a:pathLst>
                <a:path w="2220" h="2228" extrusionOk="0">
                  <a:moveTo>
                    <a:pt x="1131" y="0"/>
                  </a:moveTo>
                  <a:cubicBezTo>
                    <a:pt x="1043" y="0"/>
                    <a:pt x="957" y="17"/>
                    <a:pt x="878" y="57"/>
                  </a:cubicBezTo>
                  <a:cubicBezTo>
                    <a:pt x="362" y="211"/>
                    <a:pt x="1" y="676"/>
                    <a:pt x="53" y="1243"/>
                  </a:cubicBezTo>
                  <a:cubicBezTo>
                    <a:pt x="104" y="1811"/>
                    <a:pt x="568" y="2223"/>
                    <a:pt x="1084" y="2223"/>
                  </a:cubicBezTo>
                  <a:cubicBezTo>
                    <a:pt x="1113" y="2226"/>
                    <a:pt x="1142" y="2227"/>
                    <a:pt x="1171" y="2227"/>
                  </a:cubicBezTo>
                  <a:cubicBezTo>
                    <a:pt x="1698" y="2227"/>
                    <a:pt x="2116" y="1784"/>
                    <a:pt x="2116" y="1295"/>
                  </a:cubicBezTo>
                  <a:cubicBezTo>
                    <a:pt x="2219" y="1037"/>
                    <a:pt x="2219" y="727"/>
                    <a:pt x="2064" y="469"/>
                  </a:cubicBezTo>
                  <a:cubicBezTo>
                    <a:pt x="1961" y="263"/>
                    <a:pt x="1755" y="160"/>
                    <a:pt x="1549" y="108"/>
                  </a:cubicBezTo>
                  <a:cubicBezTo>
                    <a:pt x="1421" y="45"/>
                    <a:pt x="1274" y="0"/>
                    <a:pt x="113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50"/>
            <p:cNvSpPr/>
            <p:nvPr/>
          </p:nvSpPr>
          <p:spPr>
            <a:xfrm>
              <a:off x="4245900" y="637850"/>
              <a:ext cx="46850" cy="101975"/>
            </a:xfrm>
            <a:custGeom>
              <a:avLst/>
              <a:gdLst/>
              <a:ahLst/>
              <a:cxnLst/>
              <a:rect l="l" t="t" r="r" b="b"/>
              <a:pathLst>
                <a:path w="1874" h="4079" extrusionOk="0">
                  <a:moveTo>
                    <a:pt x="1268" y="1"/>
                  </a:moveTo>
                  <a:cubicBezTo>
                    <a:pt x="1168" y="1"/>
                    <a:pt x="1067" y="47"/>
                    <a:pt x="980" y="158"/>
                  </a:cubicBezTo>
                  <a:cubicBezTo>
                    <a:pt x="361" y="777"/>
                    <a:pt x="0" y="1654"/>
                    <a:pt x="52" y="2531"/>
                  </a:cubicBezTo>
                  <a:cubicBezTo>
                    <a:pt x="103" y="3253"/>
                    <a:pt x="516" y="4079"/>
                    <a:pt x="1341" y="4079"/>
                  </a:cubicBezTo>
                  <a:cubicBezTo>
                    <a:pt x="1857" y="4027"/>
                    <a:pt x="1857" y="3253"/>
                    <a:pt x="1341" y="3202"/>
                  </a:cubicBezTo>
                  <a:cubicBezTo>
                    <a:pt x="877" y="3202"/>
                    <a:pt x="929" y="2376"/>
                    <a:pt x="980" y="2118"/>
                  </a:cubicBezTo>
                  <a:cubicBezTo>
                    <a:pt x="1032" y="1602"/>
                    <a:pt x="1290" y="1138"/>
                    <a:pt x="1599" y="777"/>
                  </a:cubicBezTo>
                  <a:cubicBezTo>
                    <a:pt x="1874" y="463"/>
                    <a:pt x="1582" y="1"/>
                    <a:pt x="12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50"/>
            <p:cNvSpPr/>
            <p:nvPr/>
          </p:nvSpPr>
          <p:spPr>
            <a:xfrm>
              <a:off x="4233725" y="753050"/>
              <a:ext cx="119175" cy="45775"/>
            </a:xfrm>
            <a:custGeom>
              <a:avLst/>
              <a:gdLst/>
              <a:ahLst/>
              <a:cxnLst/>
              <a:rect l="l" t="t" r="r" b="b"/>
              <a:pathLst>
                <a:path w="4767" h="1831" extrusionOk="0">
                  <a:moveTo>
                    <a:pt x="4122" y="1"/>
                  </a:moveTo>
                  <a:cubicBezTo>
                    <a:pt x="3984" y="1"/>
                    <a:pt x="3843" y="57"/>
                    <a:pt x="3737" y="193"/>
                  </a:cubicBezTo>
                  <a:cubicBezTo>
                    <a:pt x="3324" y="695"/>
                    <a:pt x="2725" y="960"/>
                    <a:pt x="2124" y="960"/>
                  </a:cubicBezTo>
                  <a:cubicBezTo>
                    <a:pt x="1674" y="960"/>
                    <a:pt x="1224" y="812"/>
                    <a:pt x="848" y="502"/>
                  </a:cubicBezTo>
                  <a:cubicBezTo>
                    <a:pt x="768" y="440"/>
                    <a:pt x="687" y="413"/>
                    <a:pt x="611" y="413"/>
                  </a:cubicBezTo>
                  <a:cubicBezTo>
                    <a:pt x="251" y="413"/>
                    <a:pt x="0" y="1021"/>
                    <a:pt x="384" y="1276"/>
                  </a:cubicBezTo>
                  <a:cubicBezTo>
                    <a:pt x="923" y="1649"/>
                    <a:pt x="1537" y="1831"/>
                    <a:pt x="2142" y="1831"/>
                  </a:cubicBezTo>
                  <a:cubicBezTo>
                    <a:pt x="3043" y="1831"/>
                    <a:pt x="3925" y="1429"/>
                    <a:pt x="4511" y="657"/>
                  </a:cubicBezTo>
                  <a:cubicBezTo>
                    <a:pt x="4766" y="329"/>
                    <a:pt x="4454" y="1"/>
                    <a:pt x="412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0"/>
            <p:cNvSpPr/>
            <p:nvPr/>
          </p:nvSpPr>
          <p:spPr>
            <a:xfrm>
              <a:off x="4165750" y="301150"/>
              <a:ext cx="230350" cy="255450"/>
            </a:xfrm>
            <a:custGeom>
              <a:avLst/>
              <a:gdLst/>
              <a:ahLst/>
              <a:cxnLst/>
              <a:rect l="l" t="t" r="r" b="b"/>
              <a:pathLst>
                <a:path w="9214" h="10218" extrusionOk="0">
                  <a:moveTo>
                    <a:pt x="1986" y="1"/>
                  </a:moveTo>
                  <a:cubicBezTo>
                    <a:pt x="1369" y="1"/>
                    <a:pt x="764" y="230"/>
                    <a:pt x="317" y="677"/>
                  </a:cubicBezTo>
                  <a:cubicBezTo>
                    <a:pt x="0" y="994"/>
                    <a:pt x="292" y="1433"/>
                    <a:pt x="631" y="1433"/>
                  </a:cubicBezTo>
                  <a:cubicBezTo>
                    <a:pt x="733" y="1433"/>
                    <a:pt x="840" y="1392"/>
                    <a:pt x="936" y="1297"/>
                  </a:cubicBezTo>
                  <a:cubicBezTo>
                    <a:pt x="1216" y="1017"/>
                    <a:pt x="1572" y="900"/>
                    <a:pt x="1940" y="900"/>
                  </a:cubicBezTo>
                  <a:cubicBezTo>
                    <a:pt x="2524" y="900"/>
                    <a:pt x="3136" y="1195"/>
                    <a:pt x="3516" y="1606"/>
                  </a:cubicBezTo>
                  <a:cubicBezTo>
                    <a:pt x="4341" y="2535"/>
                    <a:pt x="4496" y="3876"/>
                    <a:pt x="4651" y="5062"/>
                  </a:cubicBezTo>
                  <a:cubicBezTo>
                    <a:pt x="4754" y="6352"/>
                    <a:pt x="5167" y="7590"/>
                    <a:pt x="5889" y="8674"/>
                  </a:cubicBezTo>
                  <a:cubicBezTo>
                    <a:pt x="6430" y="9485"/>
                    <a:pt x="7286" y="10217"/>
                    <a:pt x="8285" y="10217"/>
                  </a:cubicBezTo>
                  <a:cubicBezTo>
                    <a:pt x="8429" y="10217"/>
                    <a:pt x="8576" y="10202"/>
                    <a:pt x="8726" y="10170"/>
                  </a:cubicBezTo>
                  <a:cubicBezTo>
                    <a:pt x="9213" y="10072"/>
                    <a:pt x="9056" y="9284"/>
                    <a:pt x="8559" y="9284"/>
                  </a:cubicBezTo>
                  <a:cubicBezTo>
                    <a:pt x="8530" y="9284"/>
                    <a:pt x="8500" y="9287"/>
                    <a:pt x="8468" y="9293"/>
                  </a:cubicBezTo>
                  <a:cubicBezTo>
                    <a:pt x="8371" y="9316"/>
                    <a:pt x="8275" y="9327"/>
                    <a:pt x="8182" y="9327"/>
                  </a:cubicBezTo>
                  <a:cubicBezTo>
                    <a:pt x="7034" y="9327"/>
                    <a:pt x="6175" y="7671"/>
                    <a:pt x="5889" y="6765"/>
                  </a:cubicBezTo>
                  <a:cubicBezTo>
                    <a:pt x="5476" y="5475"/>
                    <a:pt x="5528" y="4082"/>
                    <a:pt x="5115" y="2741"/>
                  </a:cubicBezTo>
                  <a:cubicBezTo>
                    <a:pt x="4857" y="1658"/>
                    <a:pt x="4135" y="781"/>
                    <a:pt x="3103" y="265"/>
                  </a:cubicBezTo>
                  <a:cubicBezTo>
                    <a:pt x="2749" y="88"/>
                    <a:pt x="2365" y="1"/>
                    <a:pt x="198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0"/>
            <p:cNvSpPr/>
            <p:nvPr/>
          </p:nvSpPr>
          <p:spPr>
            <a:xfrm>
              <a:off x="4336425" y="438375"/>
              <a:ext cx="111775" cy="102325"/>
            </a:xfrm>
            <a:custGeom>
              <a:avLst/>
              <a:gdLst/>
              <a:ahLst/>
              <a:cxnLst/>
              <a:rect l="l" t="t" r="r" b="b"/>
              <a:pathLst>
                <a:path w="4471" h="4093" extrusionOk="0">
                  <a:moveTo>
                    <a:pt x="533" y="0"/>
                  </a:moveTo>
                  <a:cubicBezTo>
                    <a:pt x="264" y="0"/>
                    <a:pt x="0" y="211"/>
                    <a:pt x="94" y="554"/>
                  </a:cubicBezTo>
                  <a:cubicBezTo>
                    <a:pt x="661" y="2204"/>
                    <a:pt x="2002" y="3546"/>
                    <a:pt x="3705" y="4062"/>
                  </a:cubicBezTo>
                  <a:cubicBezTo>
                    <a:pt x="3764" y="4083"/>
                    <a:pt x="3820" y="4093"/>
                    <a:pt x="3872" y="4093"/>
                  </a:cubicBezTo>
                  <a:cubicBezTo>
                    <a:pt x="4317" y="4093"/>
                    <a:pt x="4471" y="3375"/>
                    <a:pt x="3963" y="3236"/>
                  </a:cubicBezTo>
                  <a:cubicBezTo>
                    <a:pt x="2570" y="2772"/>
                    <a:pt x="1435" y="1689"/>
                    <a:pt x="971" y="296"/>
                  </a:cubicBezTo>
                  <a:cubicBezTo>
                    <a:pt x="889" y="91"/>
                    <a:pt x="710" y="0"/>
                    <a:pt x="53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0"/>
            <p:cNvSpPr/>
            <p:nvPr/>
          </p:nvSpPr>
          <p:spPr>
            <a:xfrm>
              <a:off x="4441600" y="359100"/>
              <a:ext cx="173175" cy="274700"/>
            </a:xfrm>
            <a:custGeom>
              <a:avLst/>
              <a:gdLst/>
              <a:ahLst/>
              <a:cxnLst/>
              <a:rect l="l" t="t" r="r" b="b"/>
              <a:pathLst>
                <a:path w="6927" h="10988" extrusionOk="0">
                  <a:moveTo>
                    <a:pt x="591" y="1"/>
                  </a:moveTo>
                  <a:cubicBezTo>
                    <a:pt x="281" y="1"/>
                    <a:pt x="1" y="436"/>
                    <a:pt x="271" y="784"/>
                  </a:cubicBezTo>
                  <a:cubicBezTo>
                    <a:pt x="2438" y="3415"/>
                    <a:pt x="5895" y="6614"/>
                    <a:pt x="4502" y="10483"/>
                  </a:cubicBezTo>
                  <a:cubicBezTo>
                    <a:pt x="4379" y="10790"/>
                    <a:pt x="4641" y="10988"/>
                    <a:pt x="4916" y="10988"/>
                  </a:cubicBezTo>
                  <a:cubicBezTo>
                    <a:pt x="5103" y="10988"/>
                    <a:pt x="5295" y="10897"/>
                    <a:pt x="5379" y="10689"/>
                  </a:cubicBezTo>
                  <a:cubicBezTo>
                    <a:pt x="6926" y="6510"/>
                    <a:pt x="3315" y="3002"/>
                    <a:pt x="891" y="165"/>
                  </a:cubicBezTo>
                  <a:cubicBezTo>
                    <a:pt x="800" y="49"/>
                    <a:pt x="694" y="1"/>
                    <a:pt x="59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50"/>
            <p:cNvSpPr/>
            <p:nvPr/>
          </p:nvSpPr>
          <p:spPr>
            <a:xfrm>
              <a:off x="4562600" y="422050"/>
              <a:ext cx="65075" cy="198350"/>
            </a:xfrm>
            <a:custGeom>
              <a:avLst/>
              <a:gdLst/>
              <a:ahLst/>
              <a:cxnLst/>
              <a:rect l="l" t="t" r="r" b="b"/>
              <a:pathLst>
                <a:path w="2603" h="7934" extrusionOk="0">
                  <a:moveTo>
                    <a:pt x="607" y="0"/>
                  </a:moveTo>
                  <a:cubicBezTo>
                    <a:pt x="311" y="0"/>
                    <a:pt x="0" y="320"/>
                    <a:pt x="178" y="639"/>
                  </a:cubicBezTo>
                  <a:cubicBezTo>
                    <a:pt x="797" y="1774"/>
                    <a:pt x="1209" y="2961"/>
                    <a:pt x="1467" y="4199"/>
                  </a:cubicBezTo>
                  <a:cubicBezTo>
                    <a:pt x="1622" y="5024"/>
                    <a:pt x="1932" y="6469"/>
                    <a:pt x="1158" y="7088"/>
                  </a:cubicBezTo>
                  <a:cubicBezTo>
                    <a:pt x="768" y="7347"/>
                    <a:pt x="1032" y="7933"/>
                    <a:pt x="1371" y="7933"/>
                  </a:cubicBezTo>
                  <a:cubicBezTo>
                    <a:pt x="1436" y="7933"/>
                    <a:pt x="1504" y="7911"/>
                    <a:pt x="1570" y="7861"/>
                  </a:cubicBezTo>
                  <a:cubicBezTo>
                    <a:pt x="2602" y="7036"/>
                    <a:pt x="2602" y="5798"/>
                    <a:pt x="2447" y="4611"/>
                  </a:cubicBezTo>
                  <a:cubicBezTo>
                    <a:pt x="2189" y="3064"/>
                    <a:pt x="1674" y="1568"/>
                    <a:pt x="951" y="226"/>
                  </a:cubicBezTo>
                  <a:cubicBezTo>
                    <a:pt x="871" y="66"/>
                    <a:pt x="740" y="0"/>
                    <a:pt x="60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0"/>
            <p:cNvSpPr/>
            <p:nvPr/>
          </p:nvSpPr>
          <p:spPr>
            <a:xfrm>
              <a:off x="3968125" y="346300"/>
              <a:ext cx="225675" cy="316650"/>
            </a:xfrm>
            <a:custGeom>
              <a:avLst/>
              <a:gdLst/>
              <a:ahLst/>
              <a:cxnLst/>
              <a:rect l="l" t="t" r="r" b="b"/>
              <a:pathLst>
                <a:path w="9027" h="12666" extrusionOk="0">
                  <a:moveTo>
                    <a:pt x="7552" y="1"/>
                  </a:moveTo>
                  <a:cubicBezTo>
                    <a:pt x="6763" y="1"/>
                    <a:pt x="5989" y="358"/>
                    <a:pt x="5488" y="1038"/>
                  </a:cubicBezTo>
                  <a:cubicBezTo>
                    <a:pt x="4611" y="2070"/>
                    <a:pt x="4353" y="3514"/>
                    <a:pt x="4044" y="4856"/>
                  </a:cubicBezTo>
                  <a:cubicBezTo>
                    <a:pt x="3476" y="7435"/>
                    <a:pt x="2857" y="10376"/>
                    <a:pt x="433" y="11872"/>
                  </a:cubicBezTo>
                  <a:cubicBezTo>
                    <a:pt x="0" y="12088"/>
                    <a:pt x="256" y="12666"/>
                    <a:pt x="654" y="12666"/>
                  </a:cubicBezTo>
                  <a:cubicBezTo>
                    <a:pt x="731" y="12666"/>
                    <a:pt x="813" y="12644"/>
                    <a:pt x="897" y="12594"/>
                  </a:cubicBezTo>
                  <a:cubicBezTo>
                    <a:pt x="2960" y="11304"/>
                    <a:pt x="3940" y="8983"/>
                    <a:pt x="4508" y="6713"/>
                  </a:cubicBezTo>
                  <a:cubicBezTo>
                    <a:pt x="4869" y="5423"/>
                    <a:pt x="5075" y="4030"/>
                    <a:pt x="5540" y="2792"/>
                  </a:cubicBezTo>
                  <a:cubicBezTo>
                    <a:pt x="5844" y="1965"/>
                    <a:pt x="6590" y="807"/>
                    <a:pt x="7560" y="807"/>
                  </a:cubicBezTo>
                  <a:cubicBezTo>
                    <a:pt x="7739" y="807"/>
                    <a:pt x="7926" y="846"/>
                    <a:pt x="8119" y="935"/>
                  </a:cubicBezTo>
                  <a:cubicBezTo>
                    <a:pt x="8191" y="971"/>
                    <a:pt x="8263" y="987"/>
                    <a:pt x="8331" y="987"/>
                  </a:cubicBezTo>
                  <a:cubicBezTo>
                    <a:pt x="8746" y="987"/>
                    <a:pt x="9027" y="390"/>
                    <a:pt x="8583" y="213"/>
                  </a:cubicBezTo>
                  <a:cubicBezTo>
                    <a:pt x="8252" y="71"/>
                    <a:pt x="7900" y="1"/>
                    <a:pt x="75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0"/>
            <p:cNvSpPr/>
            <p:nvPr/>
          </p:nvSpPr>
          <p:spPr>
            <a:xfrm>
              <a:off x="3934025" y="510850"/>
              <a:ext cx="100075" cy="158325"/>
            </a:xfrm>
            <a:custGeom>
              <a:avLst/>
              <a:gdLst/>
              <a:ahLst/>
              <a:cxnLst/>
              <a:rect l="l" t="t" r="r" b="b"/>
              <a:pathLst>
                <a:path w="4003" h="6333" extrusionOk="0">
                  <a:moveTo>
                    <a:pt x="3471" y="1"/>
                  </a:moveTo>
                  <a:cubicBezTo>
                    <a:pt x="3285" y="1"/>
                    <a:pt x="3098" y="103"/>
                    <a:pt x="3035" y="337"/>
                  </a:cubicBezTo>
                  <a:cubicBezTo>
                    <a:pt x="2519" y="2349"/>
                    <a:pt x="713" y="3794"/>
                    <a:pt x="94" y="5805"/>
                  </a:cubicBezTo>
                  <a:cubicBezTo>
                    <a:pt x="1" y="6116"/>
                    <a:pt x="263" y="6333"/>
                    <a:pt x="531" y="6333"/>
                  </a:cubicBezTo>
                  <a:cubicBezTo>
                    <a:pt x="709" y="6333"/>
                    <a:pt x="889" y="6238"/>
                    <a:pt x="971" y="6012"/>
                  </a:cubicBezTo>
                  <a:cubicBezTo>
                    <a:pt x="1590" y="4000"/>
                    <a:pt x="3344" y="2607"/>
                    <a:pt x="3912" y="544"/>
                  </a:cubicBezTo>
                  <a:cubicBezTo>
                    <a:pt x="4003" y="210"/>
                    <a:pt x="3737" y="1"/>
                    <a:pt x="34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50"/>
            <p:cNvSpPr/>
            <p:nvPr/>
          </p:nvSpPr>
          <p:spPr>
            <a:xfrm>
              <a:off x="3928950" y="679675"/>
              <a:ext cx="104950" cy="121225"/>
            </a:xfrm>
            <a:custGeom>
              <a:avLst/>
              <a:gdLst/>
              <a:ahLst/>
              <a:cxnLst/>
              <a:rect l="l" t="t" r="r" b="b"/>
              <a:pathLst>
                <a:path w="4198" h="4849" extrusionOk="0">
                  <a:moveTo>
                    <a:pt x="2584" y="1"/>
                  </a:moveTo>
                  <a:cubicBezTo>
                    <a:pt x="1158" y="1"/>
                    <a:pt x="1" y="1250"/>
                    <a:pt x="142" y="2715"/>
                  </a:cubicBezTo>
                  <a:cubicBezTo>
                    <a:pt x="309" y="3883"/>
                    <a:pt x="1690" y="4848"/>
                    <a:pt x="2921" y="4848"/>
                  </a:cubicBezTo>
                  <a:cubicBezTo>
                    <a:pt x="3213" y="4848"/>
                    <a:pt x="3497" y="4794"/>
                    <a:pt x="3754" y="4676"/>
                  </a:cubicBezTo>
                  <a:cubicBezTo>
                    <a:pt x="4197" y="4498"/>
                    <a:pt x="3916" y="3901"/>
                    <a:pt x="3501" y="3901"/>
                  </a:cubicBezTo>
                  <a:cubicBezTo>
                    <a:pt x="3433" y="3901"/>
                    <a:pt x="3362" y="3917"/>
                    <a:pt x="3289" y="3953"/>
                  </a:cubicBezTo>
                  <a:cubicBezTo>
                    <a:pt x="3202" y="3982"/>
                    <a:pt x="3107" y="3995"/>
                    <a:pt x="3008" y="3995"/>
                  </a:cubicBezTo>
                  <a:cubicBezTo>
                    <a:pt x="2583" y="3995"/>
                    <a:pt x="2086" y="3760"/>
                    <a:pt x="1793" y="3592"/>
                  </a:cubicBezTo>
                  <a:cubicBezTo>
                    <a:pt x="1329" y="3386"/>
                    <a:pt x="1019" y="2922"/>
                    <a:pt x="968" y="2457"/>
                  </a:cubicBezTo>
                  <a:lnTo>
                    <a:pt x="968" y="2406"/>
                  </a:lnTo>
                  <a:cubicBezTo>
                    <a:pt x="1092" y="2388"/>
                    <a:pt x="1214" y="2379"/>
                    <a:pt x="1335" y="2379"/>
                  </a:cubicBezTo>
                  <a:cubicBezTo>
                    <a:pt x="1917" y="2379"/>
                    <a:pt x="2458" y="2580"/>
                    <a:pt x="2928" y="2922"/>
                  </a:cubicBezTo>
                  <a:cubicBezTo>
                    <a:pt x="3003" y="2972"/>
                    <a:pt x="3078" y="2993"/>
                    <a:pt x="3149" y="2993"/>
                  </a:cubicBezTo>
                  <a:cubicBezTo>
                    <a:pt x="3518" y="2993"/>
                    <a:pt x="3782" y="2407"/>
                    <a:pt x="3392" y="2148"/>
                  </a:cubicBezTo>
                  <a:cubicBezTo>
                    <a:pt x="2773" y="1735"/>
                    <a:pt x="2051" y="1477"/>
                    <a:pt x="1329" y="1477"/>
                  </a:cubicBezTo>
                  <a:cubicBezTo>
                    <a:pt x="1680" y="1126"/>
                    <a:pt x="2180" y="887"/>
                    <a:pt x="2703" y="887"/>
                  </a:cubicBezTo>
                  <a:cubicBezTo>
                    <a:pt x="2795" y="887"/>
                    <a:pt x="2887" y="894"/>
                    <a:pt x="2980" y="910"/>
                  </a:cubicBezTo>
                  <a:cubicBezTo>
                    <a:pt x="2996" y="911"/>
                    <a:pt x="3012" y="912"/>
                    <a:pt x="3027" y="912"/>
                  </a:cubicBezTo>
                  <a:cubicBezTo>
                    <a:pt x="3547" y="912"/>
                    <a:pt x="3531" y="83"/>
                    <a:pt x="2980" y="33"/>
                  </a:cubicBezTo>
                  <a:cubicBezTo>
                    <a:pt x="2846" y="11"/>
                    <a:pt x="2714" y="1"/>
                    <a:pt x="258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50"/>
            <p:cNvSpPr/>
            <p:nvPr/>
          </p:nvSpPr>
          <p:spPr>
            <a:xfrm>
              <a:off x="4549850" y="649700"/>
              <a:ext cx="107225" cy="132525"/>
            </a:xfrm>
            <a:custGeom>
              <a:avLst/>
              <a:gdLst/>
              <a:ahLst/>
              <a:cxnLst/>
              <a:rect l="l" t="t" r="r" b="b"/>
              <a:pathLst>
                <a:path w="4289" h="5301" extrusionOk="0">
                  <a:moveTo>
                    <a:pt x="1562" y="1"/>
                  </a:moveTo>
                  <a:cubicBezTo>
                    <a:pt x="1274" y="1"/>
                    <a:pt x="979" y="48"/>
                    <a:pt x="688" y="148"/>
                  </a:cubicBezTo>
                  <a:cubicBezTo>
                    <a:pt x="225" y="287"/>
                    <a:pt x="343" y="1005"/>
                    <a:pt x="780" y="1005"/>
                  </a:cubicBezTo>
                  <a:cubicBezTo>
                    <a:pt x="831" y="1005"/>
                    <a:pt x="886" y="995"/>
                    <a:pt x="946" y="974"/>
                  </a:cubicBezTo>
                  <a:cubicBezTo>
                    <a:pt x="1130" y="909"/>
                    <a:pt x="1319" y="878"/>
                    <a:pt x="1506" y="878"/>
                  </a:cubicBezTo>
                  <a:cubicBezTo>
                    <a:pt x="2210" y="878"/>
                    <a:pt x="2889" y="1313"/>
                    <a:pt x="3215" y="2005"/>
                  </a:cubicBezTo>
                  <a:cubicBezTo>
                    <a:pt x="2879" y="1864"/>
                    <a:pt x="2518" y="1795"/>
                    <a:pt x="2161" y="1795"/>
                  </a:cubicBezTo>
                  <a:cubicBezTo>
                    <a:pt x="1476" y="1795"/>
                    <a:pt x="801" y="2047"/>
                    <a:pt x="326" y="2521"/>
                  </a:cubicBezTo>
                  <a:cubicBezTo>
                    <a:pt x="1" y="2847"/>
                    <a:pt x="317" y="3301"/>
                    <a:pt x="668" y="3301"/>
                  </a:cubicBezTo>
                  <a:cubicBezTo>
                    <a:pt x="762" y="3301"/>
                    <a:pt x="858" y="3268"/>
                    <a:pt x="946" y="3192"/>
                  </a:cubicBezTo>
                  <a:cubicBezTo>
                    <a:pt x="1283" y="2855"/>
                    <a:pt x="1730" y="2672"/>
                    <a:pt x="2186" y="2672"/>
                  </a:cubicBezTo>
                  <a:cubicBezTo>
                    <a:pt x="2428" y="2672"/>
                    <a:pt x="2673" y="2724"/>
                    <a:pt x="2906" y="2831"/>
                  </a:cubicBezTo>
                  <a:cubicBezTo>
                    <a:pt x="2970" y="2852"/>
                    <a:pt x="3034" y="2865"/>
                    <a:pt x="3098" y="2865"/>
                  </a:cubicBezTo>
                  <a:cubicBezTo>
                    <a:pt x="3189" y="2865"/>
                    <a:pt x="3279" y="2840"/>
                    <a:pt x="3370" y="2779"/>
                  </a:cubicBezTo>
                  <a:lnTo>
                    <a:pt x="3370" y="2779"/>
                  </a:lnTo>
                  <a:cubicBezTo>
                    <a:pt x="3276" y="3722"/>
                    <a:pt x="2449" y="4450"/>
                    <a:pt x="1520" y="4450"/>
                  </a:cubicBezTo>
                  <a:cubicBezTo>
                    <a:pt x="1432" y="4450"/>
                    <a:pt x="1344" y="4443"/>
                    <a:pt x="1255" y="4430"/>
                  </a:cubicBezTo>
                  <a:cubicBezTo>
                    <a:pt x="1222" y="4424"/>
                    <a:pt x="1190" y="4421"/>
                    <a:pt x="1159" y="4421"/>
                  </a:cubicBezTo>
                  <a:cubicBezTo>
                    <a:pt x="666" y="4421"/>
                    <a:pt x="514" y="5158"/>
                    <a:pt x="1049" y="5256"/>
                  </a:cubicBezTo>
                  <a:cubicBezTo>
                    <a:pt x="1214" y="5286"/>
                    <a:pt x="1379" y="5300"/>
                    <a:pt x="1540" y="5300"/>
                  </a:cubicBezTo>
                  <a:cubicBezTo>
                    <a:pt x="3037" y="5300"/>
                    <a:pt x="4289" y="4053"/>
                    <a:pt x="4196" y="2470"/>
                  </a:cubicBezTo>
                  <a:cubicBezTo>
                    <a:pt x="4111" y="1026"/>
                    <a:pt x="2906" y="1"/>
                    <a:pt x="15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0"/>
            <p:cNvSpPr/>
            <p:nvPr/>
          </p:nvSpPr>
          <p:spPr>
            <a:xfrm>
              <a:off x="2624750" y="1158100"/>
              <a:ext cx="2575550" cy="3877650"/>
            </a:xfrm>
            <a:custGeom>
              <a:avLst/>
              <a:gdLst/>
              <a:ahLst/>
              <a:cxnLst/>
              <a:rect l="l" t="t" r="r" b="b"/>
              <a:pathLst>
                <a:path w="103022" h="155106" extrusionOk="0">
                  <a:moveTo>
                    <a:pt x="44475" y="1"/>
                  </a:moveTo>
                  <a:cubicBezTo>
                    <a:pt x="43992" y="1"/>
                    <a:pt x="43508" y="26"/>
                    <a:pt x="43025" y="86"/>
                  </a:cubicBezTo>
                  <a:cubicBezTo>
                    <a:pt x="41425" y="344"/>
                    <a:pt x="40342" y="1428"/>
                    <a:pt x="39259" y="2511"/>
                  </a:cubicBezTo>
                  <a:lnTo>
                    <a:pt x="35080" y="6948"/>
                  </a:lnTo>
                  <a:lnTo>
                    <a:pt x="35028" y="6999"/>
                  </a:lnTo>
                  <a:cubicBezTo>
                    <a:pt x="34977" y="6999"/>
                    <a:pt x="34925" y="7051"/>
                    <a:pt x="34874" y="7051"/>
                  </a:cubicBezTo>
                  <a:cubicBezTo>
                    <a:pt x="25639" y="11539"/>
                    <a:pt x="16560" y="16388"/>
                    <a:pt x="7738" y="21598"/>
                  </a:cubicBezTo>
                  <a:cubicBezTo>
                    <a:pt x="5262" y="23095"/>
                    <a:pt x="2786" y="24591"/>
                    <a:pt x="310" y="26138"/>
                  </a:cubicBezTo>
                  <a:cubicBezTo>
                    <a:pt x="0" y="26293"/>
                    <a:pt x="0" y="26706"/>
                    <a:pt x="310" y="26912"/>
                  </a:cubicBezTo>
                  <a:cubicBezTo>
                    <a:pt x="361" y="27118"/>
                    <a:pt x="465" y="27325"/>
                    <a:pt x="516" y="27583"/>
                  </a:cubicBezTo>
                  <a:cubicBezTo>
                    <a:pt x="207" y="28563"/>
                    <a:pt x="671" y="29646"/>
                    <a:pt x="1032" y="30626"/>
                  </a:cubicBezTo>
                  <a:cubicBezTo>
                    <a:pt x="1445" y="31864"/>
                    <a:pt x="1909" y="33103"/>
                    <a:pt x="2476" y="34289"/>
                  </a:cubicBezTo>
                  <a:cubicBezTo>
                    <a:pt x="3508" y="36662"/>
                    <a:pt x="4850" y="38984"/>
                    <a:pt x="6346" y="41150"/>
                  </a:cubicBezTo>
                  <a:cubicBezTo>
                    <a:pt x="6424" y="41308"/>
                    <a:pt x="6563" y="41375"/>
                    <a:pt x="6717" y="41375"/>
                  </a:cubicBezTo>
                  <a:cubicBezTo>
                    <a:pt x="6764" y="41375"/>
                    <a:pt x="6813" y="41369"/>
                    <a:pt x="6861" y="41357"/>
                  </a:cubicBezTo>
                  <a:lnTo>
                    <a:pt x="7119" y="41357"/>
                  </a:lnTo>
                  <a:cubicBezTo>
                    <a:pt x="16973" y="38055"/>
                    <a:pt x="26826" y="34599"/>
                    <a:pt x="36628" y="30987"/>
                  </a:cubicBezTo>
                  <a:lnTo>
                    <a:pt x="39775" y="29801"/>
                  </a:lnTo>
                  <a:lnTo>
                    <a:pt x="39775" y="29801"/>
                  </a:lnTo>
                  <a:cubicBezTo>
                    <a:pt x="39207" y="33412"/>
                    <a:pt x="38898" y="37126"/>
                    <a:pt x="38794" y="40789"/>
                  </a:cubicBezTo>
                  <a:cubicBezTo>
                    <a:pt x="38743" y="43059"/>
                    <a:pt x="38794" y="45381"/>
                    <a:pt x="38949" y="47650"/>
                  </a:cubicBezTo>
                  <a:cubicBezTo>
                    <a:pt x="39104" y="49920"/>
                    <a:pt x="39413" y="52190"/>
                    <a:pt x="39671" y="54460"/>
                  </a:cubicBezTo>
                  <a:cubicBezTo>
                    <a:pt x="39826" y="55595"/>
                    <a:pt x="39878" y="56730"/>
                    <a:pt x="39775" y="57865"/>
                  </a:cubicBezTo>
                  <a:cubicBezTo>
                    <a:pt x="39568" y="58948"/>
                    <a:pt x="39310" y="60031"/>
                    <a:pt x="38898" y="61012"/>
                  </a:cubicBezTo>
                  <a:cubicBezTo>
                    <a:pt x="38124" y="63075"/>
                    <a:pt x="37144" y="65035"/>
                    <a:pt x="36318" y="67047"/>
                  </a:cubicBezTo>
                  <a:cubicBezTo>
                    <a:pt x="34667" y="71123"/>
                    <a:pt x="33274" y="75301"/>
                    <a:pt x="32913" y="79686"/>
                  </a:cubicBezTo>
                  <a:cubicBezTo>
                    <a:pt x="32449" y="84536"/>
                    <a:pt x="33171" y="89385"/>
                    <a:pt x="34977" y="93925"/>
                  </a:cubicBezTo>
                  <a:lnTo>
                    <a:pt x="35028" y="93976"/>
                  </a:lnTo>
                  <a:cubicBezTo>
                    <a:pt x="35338" y="92068"/>
                    <a:pt x="35699" y="90107"/>
                    <a:pt x="36112" y="88095"/>
                  </a:cubicBezTo>
                  <a:lnTo>
                    <a:pt x="36370" y="88095"/>
                  </a:lnTo>
                  <a:cubicBezTo>
                    <a:pt x="37195" y="83659"/>
                    <a:pt x="39620" y="80202"/>
                    <a:pt x="42509" y="77004"/>
                  </a:cubicBezTo>
                  <a:cubicBezTo>
                    <a:pt x="45294" y="73909"/>
                    <a:pt x="47874" y="70555"/>
                    <a:pt x="50144" y="66996"/>
                  </a:cubicBezTo>
                  <a:cubicBezTo>
                    <a:pt x="50298" y="66635"/>
                    <a:pt x="50763" y="66274"/>
                    <a:pt x="50917" y="65912"/>
                  </a:cubicBezTo>
                  <a:cubicBezTo>
                    <a:pt x="53239" y="61785"/>
                    <a:pt x="54683" y="57246"/>
                    <a:pt x="55199" y="52551"/>
                  </a:cubicBezTo>
                  <a:cubicBezTo>
                    <a:pt x="55973" y="54821"/>
                    <a:pt x="56231" y="57246"/>
                    <a:pt x="55922" y="59619"/>
                  </a:cubicBezTo>
                  <a:cubicBezTo>
                    <a:pt x="55664" y="62817"/>
                    <a:pt x="54477" y="65758"/>
                    <a:pt x="54064" y="68956"/>
                  </a:cubicBezTo>
                  <a:cubicBezTo>
                    <a:pt x="52620" y="80667"/>
                    <a:pt x="46584" y="90314"/>
                    <a:pt x="40187" y="100425"/>
                  </a:cubicBezTo>
                  <a:cubicBezTo>
                    <a:pt x="37763" y="104345"/>
                    <a:pt x="36318" y="108730"/>
                    <a:pt x="35854" y="113322"/>
                  </a:cubicBezTo>
                  <a:lnTo>
                    <a:pt x="35957" y="116365"/>
                  </a:lnTo>
                  <a:lnTo>
                    <a:pt x="36163" y="123897"/>
                  </a:lnTo>
                  <a:cubicBezTo>
                    <a:pt x="36318" y="129262"/>
                    <a:pt x="36473" y="134628"/>
                    <a:pt x="36679" y="139993"/>
                  </a:cubicBezTo>
                  <a:cubicBezTo>
                    <a:pt x="36782" y="144429"/>
                    <a:pt x="36937" y="148866"/>
                    <a:pt x="37092" y="153302"/>
                  </a:cubicBezTo>
                  <a:cubicBezTo>
                    <a:pt x="37092" y="153354"/>
                    <a:pt x="37092" y="153457"/>
                    <a:pt x="37144" y="153509"/>
                  </a:cubicBezTo>
                  <a:cubicBezTo>
                    <a:pt x="37040" y="153767"/>
                    <a:pt x="37144" y="154076"/>
                    <a:pt x="37401" y="154179"/>
                  </a:cubicBezTo>
                  <a:cubicBezTo>
                    <a:pt x="39119" y="154800"/>
                    <a:pt x="40903" y="155105"/>
                    <a:pt x="42676" y="155105"/>
                  </a:cubicBezTo>
                  <a:cubicBezTo>
                    <a:pt x="45325" y="155105"/>
                    <a:pt x="47950" y="154425"/>
                    <a:pt x="50298" y="153096"/>
                  </a:cubicBezTo>
                  <a:cubicBezTo>
                    <a:pt x="50326" y="153103"/>
                    <a:pt x="50354" y="153106"/>
                    <a:pt x="50382" y="153106"/>
                  </a:cubicBezTo>
                  <a:cubicBezTo>
                    <a:pt x="50569" y="153106"/>
                    <a:pt x="50770" y="152966"/>
                    <a:pt x="50814" y="152786"/>
                  </a:cubicBezTo>
                  <a:cubicBezTo>
                    <a:pt x="51898" y="147525"/>
                    <a:pt x="52671" y="142211"/>
                    <a:pt x="52981" y="136897"/>
                  </a:cubicBezTo>
                  <a:cubicBezTo>
                    <a:pt x="53445" y="131532"/>
                    <a:pt x="53858" y="126219"/>
                    <a:pt x="54425" y="120905"/>
                  </a:cubicBezTo>
                  <a:cubicBezTo>
                    <a:pt x="55560" y="110175"/>
                    <a:pt x="57056" y="99496"/>
                    <a:pt x="58965" y="88869"/>
                  </a:cubicBezTo>
                  <a:cubicBezTo>
                    <a:pt x="59997" y="82988"/>
                    <a:pt x="61132" y="77107"/>
                    <a:pt x="62422" y="71278"/>
                  </a:cubicBezTo>
                  <a:lnTo>
                    <a:pt x="62473" y="71020"/>
                  </a:lnTo>
                  <a:lnTo>
                    <a:pt x="62834" y="70968"/>
                  </a:lnTo>
                  <a:cubicBezTo>
                    <a:pt x="66961" y="67873"/>
                    <a:pt x="71346" y="65087"/>
                    <a:pt x="75938" y="62662"/>
                  </a:cubicBezTo>
                  <a:lnTo>
                    <a:pt x="75938" y="62662"/>
                  </a:lnTo>
                  <a:cubicBezTo>
                    <a:pt x="76144" y="74167"/>
                    <a:pt x="75525" y="85980"/>
                    <a:pt x="78672" y="97123"/>
                  </a:cubicBezTo>
                  <a:cubicBezTo>
                    <a:pt x="79394" y="98207"/>
                    <a:pt x="80168" y="99341"/>
                    <a:pt x="80942" y="100425"/>
                  </a:cubicBezTo>
                  <a:lnTo>
                    <a:pt x="80477" y="102488"/>
                  </a:lnTo>
                  <a:cubicBezTo>
                    <a:pt x="79394" y="107286"/>
                    <a:pt x="78414" y="112084"/>
                    <a:pt x="77537" y="116933"/>
                  </a:cubicBezTo>
                  <a:cubicBezTo>
                    <a:pt x="76505" y="122762"/>
                    <a:pt x="75628" y="128592"/>
                    <a:pt x="74957" y="134421"/>
                  </a:cubicBezTo>
                  <a:cubicBezTo>
                    <a:pt x="74545" y="137723"/>
                    <a:pt x="74235" y="141024"/>
                    <a:pt x="73977" y="144326"/>
                  </a:cubicBezTo>
                  <a:cubicBezTo>
                    <a:pt x="73977" y="144575"/>
                    <a:pt x="74174" y="144751"/>
                    <a:pt x="74397" y="144751"/>
                  </a:cubicBezTo>
                  <a:cubicBezTo>
                    <a:pt x="74498" y="144751"/>
                    <a:pt x="74604" y="144716"/>
                    <a:pt x="74699" y="144636"/>
                  </a:cubicBezTo>
                  <a:cubicBezTo>
                    <a:pt x="76879" y="145850"/>
                    <a:pt x="79323" y="146463"/>
                    <a:pt x="81779" y="146463"/>
                  </a:cubicBezTo>
                  <a:cubicBezTo>
                    <a:pt x="83392" y="146463"/>
                    <a:pt x="85011" y="146199"/>
                    <a:pt x="86565" y="145667"/>
                  </a:cubicBezTo>
                  <a:cubicBezTo>
                    <a:pt x="86823" y="145616"/>
                    <a:pt x="86926" y="145358"/>
                    <a:pt x="86874" y="145151"/>
                  </a:cubicBezTo>
                  <a:cubicBezTo>
                    <a:pt x="86874" y="145100"/>
                    <a:pt x="86874" y="145048"/>
                    <a:pt x="86926" y="145048"/>
                  </a:cubicBezTo>
                  <a:cubicBezTo>
                    <a:pt x="89608" y="139270"/>
                    <a:pt x="92343" y="133493"/>
                    <a:pt x="94767" y="127612"/>
                  </a:cubicBezTo>
                  <a:cubicBezTo>
                    <a:pt x="97192" y="121731"/>
                    <a:pt x="99255" y="115695"/>
                    <a:pt x="100906" y="109556"/>
                  </a:cubicBezTo>
                  <a:cubicBezTo>
                    <a:pt x="101783" y="106099"/>
                    <a:pt x="102454" y="102591"/>
                    <a:pt x="102918" y="99084"/>
                  </a:cubicBezTo>
                  <a:cubicBezTo>
                    <a:pt x="102970" y="99032"/>
                    <a:pt x="102970" y="98929"/>
                    <a:pt x="103021" y="98877"/>
                  </a:cubicBezTo>
                  <a:cubicBezTo>
                    <a:pt x="102557" y="93512"/>
                    <a:pt x="99978" y="88663"/>
                    <a:pt x="97811" y="83917"/>
                  </a:cubicBezTo>
                  <a:cubicBezTo>
                    <a:pt x="95438" y="78758"/>
                    <a:pt x="93013" y="73599"/>
                    <a:pt x="90640" y="68440"/>
                  </a:cubicBezTo>
                  <a:lnTo>
                    <a:pt x="88215" y="63282"/>
                  </a:lnTo>
                  <a:cubicBezTo>
                    <a:pt x="88370" y="63178"/>
                    <a:pt x="88422" y="62972"/>
                    <a:pt x="88370" y="62817"/>
                  </a:cubicBezTo>
                  <a:cubicBezTo>
                    <a:pt x="87287" y="58329"/>
                    <a:pt x="86823" y="53531"/>
                    <a:pt x="84914" y="49301"/>
                  </a:cubicBezTo>
                  <a:cubicBezTo>
                    <a:pt x="89144" y="42492"/>
                    <a:pt x="92652" y="35269"/>
                    <a:pt x="95335" y="27686"/>
                  </a:cubicBezTo>
                  <a:cubicBezTo>
                    <a:pt x="96676" y="23920"/>
                    <a:pt x="97656" y="19587"/>
                    <a:pt x="96005" y="15717"/>
                  </a:cubicBezTo>
                  <a:cubicBezTo>
                    <a:pt x="94561" y="12261"/>
                    <a:pt x="91414" y="9836"/>
                    <a:pt x="88319" y="7876"/>
                  </a:cubicBezTo>
                  <a:cubicBezTo>
                    <a:pt x="84553" y="5451"/>
                    <a:pt x="80323" y="3801"/>
                    <a:pt x="75938" y="2872"/>
                  </a:cubicBezTo>
                  <a:cubicBezTo>
                    <a:pt x="75906" y="2867"/>
                    <a:pt x="75874" y="2864"/>
                    <a:pt x="75844" y="2864"/>
                  </a:cubicBezTo>
                  <a:cubicBezTo>
                    <a:pt x="75578" y="2864"/>
                    <a:pt x="75370" y="3059"/>
                    <a:pt x="75370" y="3336"/>
                  </a:cubicBezTo>
                  <a:cubicBezTo>
                    <a:pt x="74338" y="11075"/>
                    <a:pt x="73410" y="18813"/>
                    <a:pt x="72533" y="26551"/>
                  </a:cubicBezTo>
                  <a:cubicBezTo>
                    <a:pt x="72378" y="28150"/>
                    <a:pt x="72223" y="29749"/>
                    <a:pt x="72017" y="31349"/>
                  </a:cubicBezTo>
                  <a:cubicBezTo>
                    <a:pt x="71965" y="31400"/>
                    <a:pt x="71965" y="31452"/>
                    <a:pt x="71965" y="31555"/>
                  </a:cubicBezTo>
                  <a:cubicBezTo>
                    <a:pt x="71037" y="37384"/>
                    <a:pt x="71553" y="43420"/>
                    <a:pt x="73461" y="49043"/>
                  </a:cubicBezTo>
                  <a:cubicBezTo>
                    <a:pt x="68967" y="50167"/>
                    <a:pt x="64380" y="50728"/>
                    <a:pt x="59772" y="50728"/>
                  </a:cubicBezTo>
                  <a:cubicBezTo>
                    <a:pt x="58455" y="50728"/>
                    <a:pt x="57137" y="50683"/>
                    <a:pt x="55818" y="50591"/>
                  </a:cubicBezTo>
                  <a:cubicBezTo>
                    <a:pt x="55793" y="50565"/>
                    <a:pt x="55767" y="50552"/>
                    <a:pt x="55741" y="50552"/>
                  </a:cubicBezTo>
                  <a:cubicBezTo>
                    <a:pt x="55715" y="50552"/>
                    <a:pt x="55689" y="50565"/>
                    <a:pt x="55664" y="50591"/>
                  </a:cubicBezTo>
                  <a:cubicBezTo>
                    <a:pt x="56231" y="46980"/>
                    <a:pt x="56644" y="43369"/>
                    <a:pt x="56953" y="39757"/>
                  </a:cubicBezTo>
                  <a:cubicBezTo>
                    <a:pt x="57160" y="38468"/>
                    <a:pt x="57263" y="37178"/>
                    <a:pt x="57160" y="35888"/>
                  </a:cubicBezTo>
                  <a:lnTo>
                    <a:pt x="57160" y="35372"/>
                  </a:lnTo>
                  <a:cubicBezTo>
                    <a:pt x="57263" y="32638"/>
                    <a:pt x="57314" y="29904"/>
                    <a:pt x="57263" y="27170"/>
                  </a:cubicBezTo>
                  <a:cubicBezTo>
                    <a:pt x="57217" y="26939"/>
                    <a:pt x="57046" y="26749"/>
                    <a:pt x="56789" y="26749"/>
                  </a:cubicBezTo>
                  <a:cubicBezTo>
                    <a:pt x="56759" y="26749"/>
                    <a:pt x="56728" y="26752"/>
                    <a:pt x="56695" y="26757"/>
                  </a:cubicBezTo>
                  <a:lnTo>
                    <a:pt x="56695" y="25829"/>
                  </a:lnTo>
                  <a:cubicBezTo>
                    <a:pt x="56902" y="20618"/>
                    <a:pt x="57418" y="15460"/>
                    <a:pt x="58346" y="10352"/>
                  </a:cubicBezTo>
                  <a:cubicBezTo>
                    <a:pt x="58862" y="7463"/>
                    <a:pt x="59378" y="4626"/>
                    <a:pt x="59945" y="1737"/>
                  </a:cubicBezTo>
                  <a:cubicBezTo>
                    <a:pt x="59945" y="1479"/>
                    <a:pt x="59739" y="1221"/>
                    <a:pt x="59481" y="1170"/>
                  </a:cubicBezTo>
                  <a:cubicBezTo>
                    <a:pt x="59636" y="860"/>
                    <a:pt x="59429" y="499"/>
                    <a:pt x="59068" y="499"/>
                  </a:cubicBezTo>
                  <a:cubicBezTo>
                    <a:pt x="55457" y="293"/>
                    <a:pt x="51846" y="138"/>
                    <a:pt x="48183" y="86"/>
                  </a:cubicBezTo>
                  <a:lnTo>
                    <a:pt x="45501" y="35"/>
                  </a:lnTo>
                  <a:cubicBezTo>
                    <a:pt x="45159" y="13"/>
                    <a:pt x="44817" y="1"/>
                    <a:pt x="44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0"/>
            <p:cNvSpPr/>
            <p:nvPr/>
          </p:nvSpPr>
          <p:spPr>
            <a:xfrm>
              <a:off x="3499150" y="2471875"/>
              <a:ext cx="531400" cy="1519275"/>
            </a:xfrm>
            <a:custGeom>
              <a:avLst/>
              <a:gdLst/>
              <a:ahLst/>
              <a:cxnLst/>
              <a:rect l="l" t="t" r="r" b="b"/>
              <a:pathLst>
                <a:path w="21256" h="60771" extrusionOk="0">
                  <a:moveTo>
                    <a:pt x="20223" y="0"/>
                  </a:moveTo>
                  <a:cubicBezTo>
                    <a:pt x="19707" y="4695"/>
                    <a:pt x="18263" y="9234"/>
                    <a:pt x="15941" y="13361"/>
                  </a:cubicBezTo>
                  <a:cubicBezTo>
                    <a:pt x="15787" y="13723"/>
                    <a:pt x="15322" y="14084"/>
                    <a:pt x="15168" y="14445"/>
                  </a:cubicBezTo>
                  <a:cubicBezTo>
                    <a:pt x="12898" y="18004"/>
                    <a:pt x="10318" y="21358"/>
                    <a:pt x="7533" y="24453"/>
                  </a:cubicBezTo>
                  <a:cubicBezTo>
                    <a:pt x="4592" y="27703"/>
                    <a:pt x="2219" y="31108"/>
                    <a:pt x="1394" y="35544"/>
                  </a:cubicBezTo>
                  <a:lnTo>
                    <a:pt x="1136" y="35544"/>
                  </a:lnTo>
                  <a:cubicBezTo>
                    <a:pt x="723" y="37556"/>
                    <a:pt x="310" y="39517"/>
                    <a:pt x="1" y="41425"/>
                  </a:cubicBezTo>
                  <a:cubicBezTo>
                    <a:pt x="52" y="41528"/>
                    <a:pt x="156" y="41632"/>
                    <a:pt x="259" y="41632"/>
                  </a:cubicBezTo>
                  <a:cubicBezTo>
                    <a:pt x="465" y="48029"/>
                    <a:pt x="671" y="54425"/>
                    <a:pt x="878" y="60771"/>
                  </a:cubicBezTo>
                  <a:cubicBezTo>
                    <a:pt x="1291" y="56179"/>
                    <a:pt x="2787" y="51794"/>
                    <a:pt x="5211" y="47874"/>
                  </a:cubicBezTo>
                  <a:cubicBezTo>
                    <a:pt x="11608" y="37763"/>
                    <a:pt x="17644" y="28116"/>
                    <a:pt x="19037" y="16405"/>
                  </a:cubicBezTo>
                  <a:cubicBezTo>
                    <a:pt x="19501" y="13155"/>
                    <a:pt x="20636" y="10266"/>
                    <a:pt x="20946" y="7068"/>
                  </a:cubicBezTo>
                  <a:cubicBezTo>
                    <a:pt x="21255" y="4695"/>
                    <a:pt x="20997" y="2270"/>
                    <a:pt x="2022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0"/>
            <p:cNvSpPr/>
            <p:nvPr/>
          </p:nvSpPr>
          <p:spPr>
            <a:xfrm>
              <a:off x="4196875" y="2724650"/>
              <a:ext cx="394675" cy="861550"/>
            </a:xfrm>
            <a:custGeom>
              <a:avLst/>
              <a:gdLst/>
              <a:ahLst/>
              <a:cxnLst/>
              <a:rect l="l" t="t" r="r" b="b"/>
              <a:pathLst>
                <a:path w="15787" h="34462" extrusionOk="0">
                  <a:moveTo>
                    <a:pt x="13053" y="0"/>
                  </a:moveTo>
                  <a:lnTo>
                    <a:pt x="13053" y="0"/>
                  </a:lnTo>
                  <a:cubicBezTo>
                    <a:pt x="8461" y="2425"/>
                    <a:pt x="4128" y="5211"/>
                    <a:pt x="1" y="8306"/>
                  </a:cubicBezTo>
                  <a:lnTo>
                    <a:pt x="156" y="8306"/>
                  </a:lnTo>
                  <a:cubicBezTo>
                    <a:pt x="4283" y="16405"/>
                    <a:pt x="8874" y="24247"/>
                    <a:pt x="13981" y="31830"/>
                  </a:cubicBezTo>
                  <a:cubicBezTo>
                    <a:pt x="14549" y="32707"/>
                    <a:pt x="15168" y="33584"/>
                    <a:pt x="15787" y="34461"/>
                  </a:cubicBezTo>
                  <a:cubicBezTo>
                    <a:pt x="12640" y="23318"/>
                    <a:pt x="13259" y="11505"/>
                    <a:pt x="1305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0"/>
            <p:cNvSpPr/>
            <p:nvPr/>
          </p:nvSpPr>
          <p:spPr>
            <a:xfrm>
              <a:off x="4029475" y="1154575"/>
              <a:ext cx="484075" cy="1281700"/>
            </a:xfrm>
            <a:custGeom>
              <a:avLst/>
              <a:gdLst/>
              <a:ahLst/>
              <a:cxnLst/>
              <a:rect l="l" t="t" r="r" b="b"/>
              <a:pathLst>
                <a:path w="19363" h="51268" extrusionOk="0">
                  <a:moveTo>
                    <a:pt x="5478" y="1"/>
                  </a:moveTo>
                  <a:cubicBezTo>
                    <a:pt x="5438" y="1"/>
                    <a:pt x="5397" y="7"/>
                    <a:pt x="5356" y="21"/>
                  </a:cubicBezTo>
                  <a:lnTo>
                    <a:pt x="2931" y="743"/>
                  </a:lnTo>
                  <a:cubicBezTo>
                    <a:pt x="2459" y="932"/>
                    <a:pt x="2592" y="1639"/>
                    <a:pt x="3053" y="1639"/>
                  </a:cubicBezTo>
                  <a:cubicBezTo>
                    <a:pt x="3095" y="1639"/>
                    <a:pt x="3141" y="1633"/>
                    <a:pt x="3189" y="1620"/>
                  </a:cubicBezTo>
                  <a:lnTo>
                    <a:pt x="3344" y="1569"/>
                  </a:lnTo>
                  <a:lnTo>
                    <a:pt x="3344" y="1569"/>
                  </a:lnTo>
                  <a:cubicBezTo>
                    <a:pt x="3292" y="1620"/>
                    <a:pt x="3292" y="1672"/>
                    <a:pt x="3240" y="1775"/>
                  </a:cubicBezTo>
                  <a:cubicBezTo>
                    <a:pt x="2879" y="4922"/>
                    <a:pt x="2570" y="8120"/>
                    <a:pt x="2209" y="11319"/>
                  </a:cubicBezTo>
                  <a:cubicBezTo>
                    <a:pt x="1848" y="14466"/>
                    <a:pt x="1486" y="17612"/>
                    <a:pt x="1332" y="20811"/>
                  </a:cubicBezTo>
                  <a:cubicBezTo>
                    <a:pt x="1280" y="23958"/>
                    <a:pt x="1435" y="27156"/>
                    <a:pt x="1744" y="30303"/>
                  </a:cubicBezTo>
                  <a:cubicBezTo>
                    <a:pt x="1848" y="31851"/>
                    <a:pt x="1848" y="33398"/>
                    <a:pt x="1848" y="34998"/>
                  </a:cubicBezTo>
                  <a:cubicBezTo>
                    <a:pt x="1744" y="36545"/>
                    <a:pt x="1590" y="38144"/>
                    <a:pt x="1383" y="39744"/>
                  </a:cubicBezTo>
                  <a:cubicBezTo>
                    <a:pt x="919" y="43252"/>
                    <a:pt x="455" y="46811"/>
                    <a:pt x="42" y="50319"/>
                  </a:cubicBezTo>
                  <a:cubicBezTo>
                    <a:pt x="1" y="50607"/>
                    <a:pt x="189" y="50763"/>
                    <a:pt x="423" y="50763"/>
                  </a:cubicBezTo>
                  <a:cubicBezTo>
                    <a:pt x="483" y="50763"/>
                    <a:pt x="546" y="50753"/>
                    <a:pt x="609" y="50732"/>
                  </a:cubicBezTo>
                  <a:cubicBezTo>
                    <a:pt x="661" y="50835"/>
                    <a:pt x="816" y="50887"/>
                    <a:pt x="919" y="50887"/>
                  </a:cubicBezTo>
                  <a:cubicBezTo>
                    <a:pt x="3602" y="51041"/>
                    <a:pt x="6284" y="51093"/>
                    <a:pt x="8967" y="51093"/>
                  </a:cubicBezTo>
                  <a:lnTo>
                    <a:pt x="10153" y="51248"/>
                  </a:lnTo>
                  <a:cubicBezTo>
                    <a:pt x="10205" y="51261"/>
                    <a:pt x="10253" y="51267"/>
                    <a:pt x="10298" y="51267"/>
                  </a:cubicBezTo>
                  <a:cubicBezTo>
                    <a:pt x="10434" y="51267"/>
                    <a:pt x="10540" y="51209"/>
                    <a:pt x="10618" y="51093"/>
                  </a:cubicBezTo>
                  <a:cubicBezTo>
                    <a:pt x="12681" y="51093"/>
                    <a:pt x="14745" y="51041"/>
                    <a:pt x="16808" y="50990"/>
                  </a:cubicBezTo>
                  <a:cubicBezTo>
                    <a:pt x="16860" y="51041"/>
                    <a:pt x="16963" y="51041"/>
                    <a:pt x="17014" y="51041"/>
                  </a:cubicBezTo>
                  <a:lnTo>
                    <a:pt x="17943" y="51041"/>
                  </a:lnTo>
                  <a:cubicBezTo>
                    <a:pt x="18253" y="51041"/>
                    <a:pt x="18459" y="50783"/>
                    <a:pt x="18407" y="50474"/>
                  </a:cubicBezTo>
                  <a:cubicBezTo>
                    <a:pt x="17272" y="44335"/>
                    <a:pt x="16499" y="38093"/>
                    <a:pt x="16137" y="31851"/>
                  </a:cubicBezTo>
                  <a:cubicBezTo>
                    <a:pt x="16137" y="31696"/>
                    <a:pt x="15983" y="31490"/>
                    <a:pt x="15776" y="31438"/>
                  </a:cubicBezTo>
                  <a:cubicBezTo>
                    <a:pt x="15828" y="30355"/>
                    <a:pt x="15931" y="29323"/>
                    <a:pt x="16034" y="28240"/>
                  </a:cubicBezTo>
                  <a:cubicBezTo>
                    <a:pt x="16292" y="28240"/>
                    <a:pt x="16499" y="28085"/>
                    <a:pt x="16499" y="27827"/>
                  </a:cubicBezTo>
                  <a:cubicBezTo>
                    <a:pt x="16653" y="25660"/>
                    <a:pt x="16808" y="23493"/>
                    <a:pt x="17014" y="21327"/>
                  </a:cubicBezTo>
                  <a:cubicBezTo>
                    <a:pt x="17066" y="20759"/>
                    <a:pt x="17118" y="20243"/>
                    <a:pt x="17118" y="19676"/>
                  </a:cubicBezTo>
                  <a:cubicBezTo>
                    <a:pt x="17479" y="15962"/>
                    <a:pt x="17840" y="12247"/>
                    <a:pt x="18304" y="8533"/>
                  </a:cubicBezTo>
                  <a:cubicBezTo>
                    <a:pt x="18407" y="7295"/>
                    <a:pt x="18562" y="6057"/>
                    <a:pt x="18717" y="4819"/>
                  </a:cubicBezTo>
                  <a:cubicBezTo>
                    <a:pt x="18923" y="4303"/>
                    <a:pt x="19078" y="3735"/>
                    <a:pt x="19233" y="3219"/>
                  </a:cubicBezTo>
                  <a:cubicBezTo>
                    <a:pt x="19362" y="2917"/>
                    <a:pt x="19094" y="2615"/>
                    <a:pt x="18792" y="2615"/>
                  </a:cubicBezTo>
                  <a:cubicBezTo>
                    <a:pt x="18733" y="2615"/>
                    <a:pt x="18673" y="2627"/>
                    <a:pt x="18614" y="2652"/>
                  </a:cubicBezTo>
                  <a:cubicBezTo>
                    <a:pt x="17376" y="1723"/>
                    <a:pt x="16034" y="898"/>
                    <a:pt x="14641" y="227"/>
                  </a:cubicBezTo>
                  <a:cubicBezTo>
                    <a:pt x="14564" y="176"/>
                    <a:pt x="14487" y="150"/>
                    <a:pt x="14409" y="150"/>
                  </a:cubicBezTo>
                  <a:cubicBezTo>
                    <a:pt x="14332" y="150"/>
                    <a:pt x="14254" y="176"/>
                    <a:pt x="14177" y="227"/>
                  </a:cubicBezTo>
                  <a:cubicBezTo>
                    <a:pt x="13506" y="743"/>
                    <a:pt x="13042" y="1465"/>
                    <a:pt x="12784" y="2239"/>
                  </a:cubicBezTo>
                  <a:cubicBezTo>
                    <a:pt x="12475" y="3219"/>
                    <a:pt x="12165" y="4200"/>
                    <a:pt x="11752" y="5128"/>
                  </a:cubicBezTo>
                  <a:cubicBezTo>
                    <a:pt x="11082" y="6934"/>
                    <a:pt x="10256" y="8636"/>
                    <a:pt x="9379" y="10287"/>
                  </a:cubicBezTo>
                  <a:cubicBezTo>
                    <a:pt x="8606" y="8843"/>
                    <a:pt x="7935" y="7398"/>
                    <a:pt x="7316" y="5850"/>
                  </a:cubicBezTo>
                  <a:cubicBezTo>
                    <a:pt x="6955" y="5025"/>
                    <a:pt x="6645" y="4148"/>
                    <a:pt x="6336" y="3271"/>
                  </a:cubicBezTo>
                  <a:cubicBezTo>
                    <a:pt x="5923" y="2446"/>
                    <a:pt x="5768" y="1517"/>
                    <a:pt x="5871" y="588"/>
                  </a:cubicBezTo>
                  <a:cubicBezTo>
                    <a:pt x="5961" y="275"/>
                    <a:pt x="5740" y="1"/>
                    <a:pt x="5478" y="1"/>
                  </a:cubicBezTo>
                  <a:close/>
                </a:path>
              </a:pathLst>
            </a:custGeom>
            <a:solidFill>
              <a:srgbClr val="FFF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0"/>
            <p:cNvSpPr/>
            <p:nvPr/>
          </p:nvSpPr>
          <p:spPr>
            <a:xfrm>
              <a:off x="2378425" y="1818000"/>
              <a:ext cx="318575" cy="411950"/>
            </a:xfrm>
            <a:custGeom>
              <a:avLst/>
              <a:gdLst/>
              <a:ahLst/>
              <a:cxnLst/>
              <a:rect l="l" t="t" r="r" b="b"/>
              <a:pathLst>
                <a:path w="12743" h="16478" extrusionOk="0">
                  <a:moveTo>
                    <a:pt x="9956" y="0"/>
                  </a:moveTo>
                  <a:cubicBezTo>
                    <a:pt x="9802" y="0"/>
                    <a:pt x="9647" y="103"/>
                    <a:pt x="9595" y="207"/>
                  </a:cubicBezTo>
                  <a:cubicBezTo>
                    <a:pt x="9492" y="207"/>
                    <a:pt x="9389" y="207"/>
                    <a:pt x="9337" y="258"/>
                  </a:cubicBezTo>
                  <a:lnTo>
                    <a:pt x="4952" y="3147"/>
                  </a:lnTo>
                  <a:lnTo>
                    <a:pt x="2734" y="4540"/>
                  </a:lnTo>
                  <a:cubicBezTo>
                    <a:pt x="2115" y="4901"/>
                    <a:pt x="1548" y="5365"/>
                    <a:pt x="1032" y="5830"/>
                  </a:cubicBezTo>
                  <a:cubicBezTo>
                    <a:pt x="567" y="6294"/>
                    <a:pt x="361" y="6913"/>
                    <a:pt x="516" y="7532"/>
                  </a:cubicBezTo>
                  <a:cubicBezTo>
                    <a:pt x="671" y="8048"/>
                    <a:pt x="1135" y="8409"/>
                    <a:pt x="1651" y="8409"/>
                  </a:cubicBezTo>
                  <a:cubicBezTo>
                    <a:pt x="1341" y="8873"/>
                    <a:pt x="1032" y="9389"/>
                    <a:pt x="774" y="9905"/>
                  </a:cubicBezTo>
                  <a:cubicBezTo>
                    <a:pt x="567" y="10369"/>
                    <a:pt x="413" y="10834"/>
                    <a:pt x="258" y="11298"/>
                  </a:cubicBezTo>
                  <a:cubicBezTo>
                    <a:pt x="52" y="11762"/>
                    <a:pt x="0" y="12278"/>
                    <a:pt x="0" y="12794"/>
                  </a:cubicBezTo>
                  <a:cubicBezTo>
                    <a:pt x="88" y="13381"/>
                    <a:pt x="476" y="13617"/>
                    <a:pt x="918" y="13617"/>
                  </a:cubicBezTo>
                  <a:cubicBezTo>
                    <a:pt x="1253" y="13617"/>
                    <a:pt x="1619" y="13481"/>
                    <a:pt x="1909" y="13258"/>
                  </a:cubicBezTo>
                  <a:cubicBezTo>
                    <a:pt x="2064" y="13155"/>
                    <a:pt x="2218" y="13000"/>
                    <a:pt x="2373" y="12846"/>
                  </a:cubicBezTo>
                  <a:lnTo>
                    <a:pt x="2373" y="12846"/>
                  </a:lnTo>
                  <a:cubicBezTo>
                    <a:pt x="2270" y="13103"/>
                    <a:pt x="2218" y="13361"/>
                    <a:pt x="2167" y="13619"/>
                  </a:cubicBezTo>
                  <a:cubicBezTo>
                    <a:pt x="2064" y="14393"/>
                    <a:pt x="1754" y="15580"/>
                    <a:pt x="2425" y="16199"/>
                  </a:cubicBezTo>
                  <a:cubicBezTo>
                    <a:pt x="2607" y="16397"/>
                    <a:pt x="2822" y="16478"/>
                    <a:pt x="3044" y="16478"/>
                  </a:cubicBezTo>
                  <a:cubicBezTo>
                    <a:pt x="3573" y="16478"/>
                    <a:pt x="4146" y="16016"/>
                    <a:pt x="4437" y="15580"/>
                  </a:cubicBezTo>
                  <a:cubicBezTo>
                    <a:pt x="4591" y="15373"/>
                    <a:pt x="4694" y="15219"/>
                    <a:pt x="4798" y="15012"/>
                  </a:cubicBezTo>
                  <a:cubicBezTo>
                    <a:pt x="4901" y="15631"/>
                    <a:pt x="5056" y="16302"/>
                    <a:pt x="5778" y="16457"/>
                  </a:cubicBezTo>
                  <a:cubicBezTo>
                    <a:pt x="5847" y="16467"/>
                    <a:pt x="5916" y="16473"/>
                    <a:pt x="5985" y="16473"/>
                  </a:cubicBezTo>
                  <a:cubicBezTo>
                    <a:pt x="6582" y="16473"/>
                    <a:pt x="7140" y="16083"/>
                    <a:pt x="7325" y="15528"/>
                  </a:cubicBezTo>
                  <a:cubicBezTo>
                    <a:pt x="7583" y="14961"/>
                    <a:pt x="7480" y="14238"/>
                    <a:pt x="7687" y="13671"/>
                  </a:cubicBezTo>
                  <a:cubicBezTo>
                    <a:pt x="7738" y="14393"/>
                    <a:pt x="7996" y="15115"/>
                    <a:pt x="8409" y="15734"/>
                  </a:cubicBezTo>
                  <a:cubicBezTo>
                    <a:pt x="8646" y="16090"/>
                    <a:pt x="9025" y="16261"/>
                    <a:pt x="9405" y="16261"/>
                  </a:cubicBezTo>
                  <a:cubicBezTo>
                    <a:pt x="9852" y="16261"/>
                    <a:pt x="10301" y="16026"/>
                    <a:pt x="10524" y="15580"/>
                  </a:cubicBezTo>
                  <a:cubicBezTo>
                    <a:pt x="10782" y="15115"/>
                    <a:pt x="10833" y="14600"/>
                    <a:pt x="10782" y="14135"/>
                  </a:cubicBezTo>
                  <a:cubicBezTo>
                    <a:pt x="10679" y="13516"/>
                    <a:pt x="10730" y="12897"/>
                    <a:pt x="10885" y="12330"/>
                  </a:cubicBezTo>
                  <a:cubicBezTo>
                    <a:pt x="11349" y="11195"/>
                    <a:pt x="11865" y="10111"/>
                    <a:pt x="12484" y="9028"/>
                  </a:cubicBezTo>
                  <a:cubicBezTo>
                    <a:pt x="12536" y="8925"/>
                    <a:pt x="12536" y="8770"/>
                    <a:pt x="12484" y="8667"/>
                  </a:cubicBezTo>
                  <a:cubicBezTo>
                    <a:pt x="12691" y="8564"/>
                    <a:pt x="12742" y="8306"/>
                    <a:pt x="12639" y="8099"/>
                  </a:cubicBezTo>
                  <a:cubicBezTo>
                    <a:pt x="11710" y="6603"/>
                    <a:pt x="10988" y="4953"/>
                    <a:pt x="10627" y="3250"/>
                  </a:cubicBezTo>
                  <a:cubicBezTo>
                    <a:pt x="10679" y="3147"/>
                    <a:pt x="10679" y="3095"/>
                    <a:pt x="10679" y="2992"/>
                  </a:cubicBezTo>
                  <a:lnTo>
                    <a:pt x="10421" y="980"/>
                  </a:lnTo>
                  <a:cubicBezTo>
                    <a:pt x="10369" y="877"/>
                    <a:pt x="10369" y="826"/>
                    <a:pt x="10266" y="722"/>
                  </a:cubicBezTo>
                  <a:cubicBezTo>
                    <a:pt x="10524" y="464"/>
                    <a:pt x="10318" y="0"/>
                    <a:pt x="9956" y="0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0"/>
            <p:cNvSpPr/>
            <p:nvPr/>
          </p:nvSpPr>
          <p:spPr>
            <a:xfrm>
              <a:off x="2399050" y="1847650"/>
              <a:ext cx="236025" cy="157725"/>
            </a:xfrm>
            <a:custGeom>
              <a:avLst/>
              <a:gdLst/>
              <a:ahLst/>
              <a:cxnLst/>
              <a:rect l="l" t="t" r="r" b="b"/>
              <a:pathLst>
                <a:path w="9441" h="6309" extrusionOk="0">
                  <a:moveTo>
                    <a:pt x="8719" y="1"/>
                  </a:moveTo>
                  <a:lnTo>
                    <a:pt x="4798" y="2580"/>
                  </a:lnTo>
                  <a:lnTo>
                    <a:pt x="2941" y="3767"/>
                  </a:lnTo>
                  <a:cubicBezTo>
                    <a:pt x="2373" y="4128"/>
                    <a:pt x="1754" y="4489"/>
                    <a:pt x="1239" y="4902"/>
                  </a:cubicBezTo>
                  <a:cubicBezTo>
                    <a:pt x="981" y="5108"/>
                    <a:pt x="0" y="6140"/>
                    <a:pt x="826" y="6294"/>
                  </a:cubicBezTo>
                  <a:cubicBezTo>
                    <a:pt x="883" y="6304"/>
                    <a:pt x="939" y="6308"/>
                    <a:pt x="996" y="6308"/>
                  </a:cubicBezTo>
                  <a:cubicBezTo>
                    <a:pt x="1249" y="6308"/>
                    <a:pt x="1502" y="6224"/>
                    <a:pt x="1754" y="6140"/>
                  </a:cubicBezTo>
                  <a:cubicBezTo>
                    <a:pt x="1806" y="6088"/>
                    <a:pt x="1909" y="6036"/>
                    <a:pt x="2064" y="6036"/>
                  </a:cubicBezTo>
                  <a:cubicBezTo>
                    <a:pt x="2219" y="5985"/>
                    <a:pt x="2425" y="5882"/>
                    <a:pt x="2631" y="5830"/>
                  </a:cubicBezTo>
                  <a:cubicBezTo>
                    <a:pt x="3199" y="5521"/>
                    <a:pt x="3818" y="5211"/>
                    <a:pt x="4334" y="4850"/>
                  </a:cubicBezTo>
                  <a:cubicBezTo>
                    <a:pt x="4643" y="4664"/>
                    <a:pt x="4990" y="4571"/>
                    <a:pt x="5329" y="4571"/>
                  </a:cubicBezTo>
                  <a:cubicBezTo>
                    <a:pt x="5555" y="4571"/>
                    <a:pt x="5778" y="4613"/>
                    <a:pt x="5985" y="4695"/>
                  </a:cubicBezTo>
                  <a:cubicBezTo>
                    <a:pt x="6341" y="4909"/>
                    <a:pt x="6746" y="5024"/>
                    <a:pt x="7167" y="5024"/>
                  </a:cubicBezTo>
                  <a:cubicBezTo>
                    <a:pt x="7355" y="5024"/>
                    <a:pt x="7547" y="5001"/>
                    <a:pt x="7739" y="4953"/>
                  </a:cubicBezTo>
                  <a:cubicBezTo>
                    <a:pt x="8358" y="4747"/>
                    <a:pt x="8874" y="4437"/>
                    <a:pt x="9389" y="4025"/>
                  </a:cubicBezTo>
                  <a:lnTo>
                    <a:pt x="9441" y="3973"/>
                  </a:lnTo>
                  <a:cubicBezTo>
                    <a:pt x="9080" y="2941"/>
                    <a:pt x="8822" y="1858"/>
                    <a:pt x="8667" y="723"/>
                  </a:cubicBezTo>
                  <a:cubicBezTo>
                    <a:pt x="8667" y="620"/>
                    <a:pt x="8667" y="465"/>
                    <a:pt x="8770" y="413"/>
                  </a:cubicBezTo>
                  <a:lnTo>
                    <a:pt x="8719" y="1"/>
                  </a:ln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0"/>
            <p:cNvSpPr/>
            <p:nvPr/>
          </p:nvSpPr>
          <p:spPr>
            <a:xfrm>
              <a:off x="2395175" y="1970175"/>
              <a:ext cx="277325" cy="237800"/>
            </a:xfrm>
            <a:custGeom>
              <a:avLst/>
              <a:gdLst/>
              <a:ahLst/>
              <a:cxnLst/>
              <a:rect l="l" t="t" r="r" b="b"/>
              <a:pathLst>
                <a:path w="11093" h="9512" extrusionOk="0">
                  <a:moveTo>
                    <a:pt x="9854" y="1"/>
                  </a:moveTo>
                  <a:cubicBezTo>
                    <a:pt x="9286" y="516"/>
                    <a:pt x="8513" y="878"/>
                    <a:pt x="7739" y="1032"/>
                  </a:cubicBezTo>
                  <a:cubicBezTo>
                    <a:pt x="7601" y="1072"/>
                    <a:pt x="7455" y="1089"/>
                    <a:pt x="7308" y="1089"/>
                  </a:cubicBezTo>
                  <a:cubicBezTo>
                    <a:pt x="7070" y="1089"/>
                    <a:pt x="6827" y="1044"/>
                    <a:pt x="6604" y="981"/>
                  </a:cubicBezTo>
                  <a:cubicBezTo>
                    <a:pt x="6243" y="774"/>
                    <a:pt x="5830" y="671"/>
                    <a:pt x="5417" y="568"/>
                  </a:cubicBezTo>
                  <a:cubicBezTo>
                    <a:pt x="5056" y="568"/>
                    <a:pt x="4695" y="878"/>
                    <a:pt x="4386" y="1084"/>
                  </a:cubicBezTo>
                  <a:cubicBezTo>
                    <a:pt x="4076" y="1290"/>
                    <a:pt x="3715" y="1445"/>
                    <a:pt x="3354" y="1600"/>
                  </a:cubicBezTo>
                  <a:cubicBezTo>
                    <a:pt x="3044" y="1755"/>
                    <a:pt x="2683" y="1909"/>
                    <a:pt x="2322" y="2012"/>
                  </a:cubicBezTo>
                  <a:cubicBezTo>
                    <a:pt x="1342" y="3044"/>
                    <a:pt x="671" y="4334"/>
                    <a:pt x="310" y="5727"/>
                  </a:cubicBezTo>
                  <a:cubicBezTo>
                    <a:pt x="259" y="5882"/>
                    <a:pt x="1" y="6552"/>
                    <a:pt x="207" y="6655"/>
                  </a:cubicBezTo>
                  <a:cubicBezTo>
                    <a:pt x="228" y="6664"/>
                    <a:pt x="251" y="6668"/>
                    <a:pt x="275" y="6668"/>
                  </a:cubicBezTo>
                  <a:cubicBezTo>
                    <a:pt x="539" y="6668"/>
                    <a:pt x="938" y="6183"/>
                    <a:pt x="1032" y="6088"/>
                  </a:cubicBezTo>
                  <a:cubicBezTo>
                    <a:pt x="1600" y="5469"/>
                    <a:pt x="2064" y="4798"/>
                    <a:pt x="2477" y="4076"/>
                  </a:cubicBezTo>
                  <a:cubicBezTo>
                    <a:pt x="2566" y="3934"/>
                    <a:pt x="2697" y="3871"/>
                    <a:pt x="2827" y="3871"/>
                  </a:cubicBezTo>
                  <a:cubicBezTo>
                    <a:pt x="3075" y="3871"/>
                    <a:pt x="3318" y="4099"/>
                    <a:pt x="3251" y="4437"/>
                  </a:cubicBezTo>
                  <a:cubicBezTo>
                    <a:pt x="2993" y="5211"/>
                    <a:pt x="2735" y="5985"/>
                    <a:pt x="2528" y="6810"/>
                  </a:cubicBezTo>
                  <a:cubicBezTo>
                    <a:pt x="2322" y="7584"/>
                    <a:pt x="2167" y="8358"/>
                    <a:pt x="2219" y="9132"/>
                  </a:cubicBezTo>
                  <a:cubicBezTo>
                    <a:pt x="2246" y="9403"/>
                    <a:pt x="2323" y="9506"/>
                    <a:pt x="2425" y="9506"/>
                  </a:cubicBezTo>
                  <a:cubicBezTo>
                    <a:pt x="2713" y="9506"/>
                    <a:pt x="3202" y="8689"/>
                    <a:pt x="3354" y="8461"/>
                  </a:cubicBezTo>
                  <a:cubicBezTo>
                    <a:pt x="3663" y="7842"/>
                    <a:pt x="3921" y="7223"/>
                    <a:pt x="4128" y="6604"/>
                  </a:cubicBezTo>
                  <a:cubicBezTo>
                    <a:pt x="4179" y="6449"/>
                    <a:pt x="4231" y="6346"/>
                    <a:pt x="4282" y="6243"/>
                  </a:cubicBezTo>
                  <a:cubicBezTo>
                    <a:pt x="4369" y="6027"/>
                    <a:pt x="4563" y="5928"/>
                    <a:pt x="4745" y="5928"/>
                  </a:cubicBezTo>
                  <a:cubicBezTo>
                    <a:pt x="4999" y="5928"/>
                    <a:pt x="5228" y="6119"/>
                    <a:pt x="5108" y="6449"/>
                  </a:cubicBezTo>
                  <a:lnTo>
                    <a:pt x="5005" y="6810"/>
                  </a:lnTo>
                  <a:cubicBezTo>
                    <a:pt x="4901" y="7326"/>
                    <a:pt x="4850" y="7790"/>
                    <a:pt x="4901" y="8306"/>
                  </a:cubicBezTo>
                  <a:cubicBezTo>
                    <a:pt x="4946" y="8619"/>
                    <a:pt x="4875" y="9511"/>
                    <a:pt x="5290" y="9511"/>
                  </a:cubicBezTo>
                  <a:cubicBezTo>
                    <a:pt x="5354" y="9511"/>
                    <a:pt x="5430" y="9490"/>
                    <a:pt x="5521" y="9441"/>
                  </a:cubicBezTo>
                  <a:cubicBezTo>
                    <a:pt x="6036" y="9183"/>
                    <a:pt x="5933" y="8409"/>
                    <a:pt x="6036" y="7893"/>
                  </a:cubicBezTo>
                  <a:cubicBezTo>
                    <a:pt x="6036" y="7429"/>
                    <a:pt x="6243" y="6913"/>
                    <a:pt x="6552" y="6552"/>
                  </a:cubicBezTo>
                  <a:cubicBezTo>
                    <a:pt x="6655" y="6449"/>
                    <a:pt x="6810" y="6397"/>
                    <a:pt x="6913" y="6397"/>
                  </a:cubicBezTo>
                  <a:cubicBezTo>
                    <a:pt x="7003" y="6196"/>
                    <a:pt x="7181" y="6101"/>
                    <a:pt x="7353" y="6101"/>
                  </a:cubicBezTo>
                  <a:cubicBezTo>
                    <a:pt x="7576" y="6101"/>
                    <a:pt x="7790" y="6261"/>
                    <a:pt x="7790" y="6552"/>
                  </a:cubicBezTo>
                  <a:cubicBezTo>
                    <a:pt x="7790" y="7378"/>
                    <a:pt x="7894" y="8513"/>
                    <a:pt x="8461" y="9183"/>
                  </a:cubicBezTo>
                  <a:cubicBezTo>
                    <a:pt x="8556" y="9278"/>
                    <a:pt x="8651" y="9320"/>
                    <a:pt x="8740" y="9320"/>
                  </a:cubicBezTo>
                  <a:cubicBezTo>
                    <a:pt x="8941" y="9320"/>
                    <a:pt x="9112" y="9108"/>
                    <a:pt x="9183" y="8822"/>
                  </a:cubicBezTo>
                  <a:cubicBezTo>
                    <a:pt x="9235" y="8409"/>
                    <a:pt x="9183" y="7997"/>
                    <a:pt x="9132" y="7532"/>
                  </a:cubicBezTo>
                  <a:cubicBezTo>
                    <a:pt x="9132" y="6655"/>
                    <a:pt x="9338" y="5830"/>
                    <a:pt x="9751" y="5056"/>
                  </a:cubicBezTo>
                  <a:cubicBezTo>
                    <a:pt x="10215" y="4179"/>
                    <a:pt x="10628" y="3354"/>
                    <a:pt x="11040" y="2528"/>
                  </a:cubicBezTo>
                  <a:cubicBezTo>
                    <a:pt x="11040" y="2477"/>
                    <a:pt x="11092" y="2425"/>
                    <a:pt x="11092" y="2374"/>
                  </a:cubicBezTo>
                  <a:cubicBezTo>
                    <a:pt x="10628" y="1651"/>
                    <a:pt x="10215" y="826"/>
                    <a:pt x="9854" y="1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0"/>
            <p:cNvSpPr/>
            <p:nvPr/>
          </p:nvSpPr>
          <p:spPr>
            <a:xfrm>
              <a:off x="4475450" y="4772025"/>
              <a:ext cx="488825" cy="278300"/>
            </a:xfrm>
            <a:custGeom>
              <a:avLst/>
              <a:gdLst/>
              <a:ahLst/>
              <a:cxnLst/>
              <a:rect l="l" t="t" r="r" b="b"/>
              <a:pathLst>
                <a:path w="19553" h="11132" extrusionOk="0">
                  <a:moveTo>
                    <a:pt x="690" y="0"/>
                  </a:moveTo>
                  <a:cubicBezTo>
                    <a:pt x="483" y="0"/>
                    <a:pt x="301" y="185"/>
                    <a:pt x="259" y="440"/>
                  </a:cubicBezTo>
                  <a:cubicBezTo>
                    <a:pt x="207" y="1007"/>
                    <a:pt x="156" y="1575"/>
                    <a:pt x="104" y="2091"/>
                  </a:cubicBezTo>
                  <a:cubicBezTo>
                    <a:pt x="52" y="2503"/>
                    <a:pt x="1" y="2968"/>
                    <a:pt x="52" y="3380"/>
                  </a:cubicBezTo>
                  <a:cubicBezTo>
                    <a:pt x="207" y="4206"/>
                    <a:pt x="1033" y="4618"/>
                    <a:pt x="1652" y="5083"/>
                  </a:cubicBezTo>
                  <a:cubicBezTo>
                    <a:pt x="2116" y="5392"/>
                    <a:pt x="2529" y="5650"/>
                    <a:pt x="2941" y="5960"/>
                  </a:cubicBezTo>
                  <a:cubicBezTo>
                    <a:pt x="3226" y="6122"/>
                    <a:pt x="3510" y="6316"/>
                    <a:pt x="3819" y="6316"/>
                  </a:cubicBezTo>
                  <a:cubicBezTo>
                    <a:pt x="3903" y="6316"/>
                    <a:pt x="3988" y="6302"/>
                    <a:pt x="4076" y="6269"/>
                  </a:cubicBezTo>
                  <a:cubicBezTo>
                    <a:pt x="4334" y="6063"/>
                    <a:pt x="4541" y="5805"/>
                    <a:pt x="4541" y="5444"/>
                  </a:cubicBezTo>
                  <a:cubicBezTo>
                    <a:pt x="4644" y="5186"/>
                    <a:pt x="4695" y="4876"/>
                    <a:pt x="4799" y="4567"/>
                  </a:cubicBezTo>
                  <a:cubicBezTo>
                    <a:pt x="5882" y="6218"/>
                    <a:pt x="7223" y="7610"/>
                    <a:pt x="8719" y="8797"/>
                  </a:cubicBezTo>
                  <a:cubicBezTo>
                    <a:pt x="10422" y="9983"/>
                    <a:pt x="12485" y="10499"/>
                    <a:pt x="14497" y="10860"/>
                  </a:cubicBezTo>
                  <a:cubicBezTo>
                    <a:pt x="15437" y="11031"/>
                    <a:pt x="16377" y="11132"/>
                    <a:pt x="17318" y="11132"/>
                  </a:cubicBezTo>
                  <a:cubicBezTo>
                    <a:pt x="17512" y="11132"/>
                    <a:pt x="17707" y="11127"/>
                    <a:pt x="17902" y="11118"/>
                  </a:cubicBezTo>
                  <a:cubicBezTo>
                    <a:pt x="17973" y="11127"/>
                    <a:pt x="18045" y="11132"/>
                    <a:pt x="18118" y="11132"/>
                  </a:cubicBezTo>
                  <a:cubicBezTo>
                    <a:pt x="18472" y="11132"/>
                    <a:pt x="18850" y="11031"/>
                    <a:pt x="19192" y="10860"/>
                  </a:cubicBezTo>
                  <a:cubicBezTo>
                    <a:pt x="19449" y="10551"/>
                    <a:pt x="19553" y="10087"/>
                    <a:pt x="19501" y="9674"/>
                  </a:cubicBezTo>
                  <a:cubicBezTo>
                    <a:pt x="19295" y="8745"/>
                    <a:pt x="18882" y="7817"/>
                    <a:pt x="18263" y="7095"/>
                  </a:cubicBezTo>
                  <a:cubicBezTo>
                    <a:pt x="17747" y="6321"/>
                    <a:pt x="17128" y="5599"/>
                    <a:pt x="16509" y="4876"/>
                  </a:cubicBezTo>
                  <a:cubicBezTo>
                    <a:pt x="15477" y="3690"/>
                    <a:pt x="14291" y="2658"/>
                    <a:pt x="13001" y="1781"/>
                  </a:cubicBezTo>
                  <a:cubicBezTo>
                    <a:pt x="13001" y="1626"/>
                    <a:pt x="12949" y="1523"/>
                    <a:pt x="12846" y="1420"/>
                  </a:cubicBezTo>
                  <a:cubicBezTo>
                    <a:pt x="12691" y="1214"/>
                    <a:pt x="12485" y="1059"/>
                    <a:pt x="12330" y="852"/>
                  </a:cubicBezTo>
                  <a:cubicBezTo>
                    <a:pt x="12253" y="775"/>
                    <a:pt x="12150" y="736"/>
                    <a:pt x="12047" y="736"/>
                  </a:cubicBezTo>
                  <a:cubicBezTo>
                    <a:pt x="11943" y="736"/>
                    <a:pt x="11840" y="775"/>
                    <a:pt x="11763" y="852"/>
                  </a:cubicBezTo>
                  <a:lnTo>
                    <a:pt x="11660" y="904"/>
                  </a:lnTo>
                  <a:cubicBezTo>
                    <a:pt x="10674" y="1566"/>
                    <a:pt x="9616" y="1810"/>
                    <a:pt x="8525" y="1810"/>
                  </a:cubicBezTo>
                  <a:cubicBezTo>
                    <a:pt x="5959" y="1810"/>
                    <a:pt x="3215" y="461"/>
                    <a:pt x="826" y="27"/>
                  </a:cubicBezTo>
                  <a:cubicBezTo>
                    <a:pt x="781" y="9"/>
                    <a:pt x="735" y="0"/>
                    <a:pt x="69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0"/>
            <p:cNvSpPr/>
            <p:nvPr/>
          </p:nvSpPr>
          <p:spPr>
            <a:xfrm>
              <a:off x="3384375" y="4985300"/>
              <a:ext cx="488825" cy="278775"/>
            </a:xfrm>
            <a:custGeom>
              <a:avLst/>
              <a:gdLst/>
              <a:ahLst/>
              <a:cxnLst/>
              <a:rect l="l" t="t" r="r" b="b"/>
              <a:pathLst>
                <a:path w="19553" h="11151" extrusionOk="0">
                  <a:moveTo>
                    <a:pt x="18809" y="0"/>
                  </a:moveTo>
                  <a:cubicBezTo>
                    <a:pt x="18781" y="0"/>
                    <a:pt x="18754" y="3"/>
                    <a:pt x="18727" y="8"/>
                  </a:cubicBezTo>
                  <a:cubicBezTo>
                    <a:pt x="16338" y="442"/>
                    <a:pt x="13619" y="1791"/>
                    <a:pt x="11051" y="1791"/>
                  </a:cubicBezTo>
                  <a:cubicBezTo>
                    <a:pt x="9959" y="1791"/>
                    <a:pt x="8894" y="1547"/>
                    <a:pt x="7893" y="885"/>
                  </a:cubicBezTo>
                  <a:lnTo>
                    <a:pt x="7790" y="833"/>
                  </a:lnTo>
                  <a:cubicBezTo>
                    <a:pt x="7725" y="769"/>
                    <a:pt x="7643" y="740"/>
                    <a:pt x="7557" y="740"/>
                  </a:cubicBezTo>
                  <a:cubicBezTo>
                    <a:pt x="7438" y="740"/>
                    <a:pt x="7313" y="795"/>
                    <a:pt x="7223" y="885"/>
                  </a:cubicBezTo>
                  <a:lnTo>
                    <a:pt x="6707" y="1401"/>
                  </a:lnTo>
                  <a:cubicBezTo>
                    <a:pt x="6604" y="1504"/>
                    <a:pt x="6552" y="1659"/>
                    <a:pt x="6604" y="1762"/>
                  </a:cubicBezTo>
                  <a:cubicBezTo>
                    <a:pt x="5314" y="2691"/>
                    <a:pt x="4128" y="3722"/>
                    <a:pt x="3044" y="4857"/>
                  </a:cubicBezTo>
                  <a:cubicBezTo>
                    <a:pt x="2425" y="5580"/>
                    <a:pt x="1858" y="6302"/>
                    <a:pt x="1342" y="7076"/>
                  </a:cubicBezTo>
                  <a:cubicBezTo>
                    <a:pt x="723" y="7849"/>
                    <a:pt x="310" y="8726"/>
                    <a:pt x="104" y="9655"/>
                  </a:cubicBezTo>
                  <a:cubicBezTo>
                    <a:pt x="1" y="10068"/>
                    <a:pt x="104" y="10532"/>
                    <a:pt x="413" y="10841"/>
                  </a:cubicBezTo>
                  <a:cubicBezTo>
                    <a:pt x="826" y="11099"/>
                    <a:pt x="1239" y="11151"/>
                    <a:pt x="1703" y="11151"/>
                  </a:cubicBezTo>
                  <a:cubicBezTo>
                    <a:pt x="2838" y="11151"/>
                    <a:pt x="3973" y="11048"/>
                    <a:pt x="5108" y="10841"/>
                  </a:cubicBezTo>
                  <a:cubicBezTo>
                    <a:pt x="7068" y="10480"/>
                    <a:pt x="9132" y="10016"/>
                    <a:pt x="10834" y="8830"/>
                  </a:cubicBezTo>
                  <a:cubicBezTo>
                    <a:pt x="12382" y="7643"/>
                    <a:pt x="13723" y="6199"/>
                    <a:pt x="14806" y="4599"/>
                  </a:cubicBezTo>
                  <a:cubicBezTo>
                    <a:pt x="14858" y="4857"/>
                    <a:pt x="14961" y="5167"/>
                    <a:pt x="15013" y="5476"/>
                  </a:cubicBezTo>
                  <a:cubicBezTo>
                    <a:pt x="15064" y="5786"/>
                    <a:pt x="15271" y="6095"/>
                    <a:pt x="15528" y="6250"/>
                  </a:cubicBezTo>
                  <a:cubicBezTo>
                    <a:pt x="15632" y="6276"/>
                    <a:pt x="15735" y="6289"/>
                    <a:pt x="15836" y="6289"/>
                  </a:cubicBezTo>
                  <a:cubicBezTo>
                    <a:pt x="16138" y="6289"/>
                    <a:pt x="16418" y="6173"/>
                    <a:pt x="16612" y="5941"/>
                  </a:cubicBezTo>
                  <a:cubicBezTo>
                    <a:pt x="17076" y="5683"/>
                    <a:pt x="17489" y="5373"/>
                    <a:pt x="17902" y="5115"/>
                  </a:cubicBezTo>
                  <a:cubicBezTo>
                    <a:pt x="18572" y="4651"/>
                    <a:pt x="19398" y="4238"/>
                    <a:pt x="19501" y="3361"/>
                  </a:cubicBezTo>
                  <a:cubicBezTo>
                    <a:pt x="19552" y="2949"/>
                    <a:pt x="19552" y="2536"/>
                    <a:pt x="19449" y="2123"/>
                  </a:cubicBezTo>
                  <a:cubicBezTo>
                    <a:pt x="19398" y="1556"/>
                    <a:pt x="19346" y="988"/>
                    <a:pt x="19294" y="421"/>
                  </a:cubicBezTo>
                  <a:cubicBezTo>
                    <a:pt x="19294" y="190"/>
                    <a:pt x="19046" y="0"/>
                    <a:pt x="1880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0"/>
            <p:cNvSpPr/>
            <p:nvPr/>
          </p:nvSpPr>
          <p:spPr>
            <a:xfrm>
              <a:off x="4079300" y="1154625"/>
              <a:ext cx="740825" cy="1581350"/>
            </a:xfrm>
            <a:custGeom>
              <a:avLst/>
              <a:gdLst/>
              <a:ahLst/>
              <a:cxnLst/>
              <a:rect l="l" t="t" r="r" b="b"/>
              <a:pathLst>
                <a:path w="29633" h="63254" extrusionOk="0">
                  <a:moveTo>
                    <a:pt x="12906" y="10956"/>
                  </a:moveTo>
                  <a:lnTo>
                    <a:pt x="12906" y="10956"/>
                  </a:lnTo>
                  <a:cubicBezTo>
                    <a:pt x="13010" y="11110"/>
                    <a:pt x="13010" y="11059"/>
                    <a:pt x="12855" y="11110"/>
                  </a:cubicBezTo>
                  <a:lnTo>
                    <a:pt x="12906" y="10956"/>
                  </a:lnTo>
                  <a:close/>
                  <a:moveTo>
                    <a:pt x="9398" y="6829"/>
                  </a:moveTo>
                  <a:cubicBezTo>
                    <a:pt x="10327" y="7706"/>
                    <a:pt x="11204" y="8634"/>
                    <a:pt x="12081" y="9563"/>
                  </a:cubicBezTo>
                  <a:cubicBezTo>
                    <a:pt x="11926" y="9821"/>
                    <a:pt x="11720" y="10027"/>
                    <a:pt x="11513" y="10285"/>
                  </a:cubicBezTo>
                  <a:cubicBezTo>
                    <a:pt x="11359" y="10388"/>
                    <a:pt x="11256" y="10491"/>
                    <a:pt x="11204" y="10698"/>
                  </a:cubicBezTo>
                  <a:lnTo>
                    <a:pt x="10069" y="12142"/>
                  </a:lnTo>
                  <a:cubicBezTo>
                    <a:pt x="9411" y="11813"/>
                    <a:pt x="8702" y="11640"/>
                    <a:pt x="7996" y="11640"/>
                  </a:cubicBezTo>
                  <a:cubicBezTo>
                    <a:pt x="7705" y="11640"/>
                    <a:pt x="7414" y="11669"/>
                    <a:pt x="7128" y="11729"/>
                  </a:cubicBezTo>
                  <a:cubicBezTo>
                    <a:pt x="6716" y="11781"/>
                    <a:pt x="6355" y="11884"/>
                    <a:pt x="5994" y="12039"/>
                  </a:cubicBezTo>
                  <a:cubicBezTo>
                    <a:pt x="5942" y="11936"/>
                    <a:pt x="5890" y="11884"/>
                    <a:pt x="5839" y="11884"/>
                  </a:cubicBezTo>
                  <a:lnTo>
                    <a:pt x="4652" y="10956"/>
                  </a:lnTo>
                  <a:cubicBezTo>
                    <a:pt x="4343" y="10749"/>
                    <a:pt x="4085" y="10543"/>
                    <a:pt x="3775" y="10337"/>
                  </a:cubicBezTo>
                  <a:cubicBezTo>
                    <a:pt x="4394" y="9511"/>
                    <a:pt x="4962" y="8686"/>
                    <a:pt x="5632" y="7860"/>
                  </a:cubicBezTo>
                  <a:cubicBezTo>
                    <a:pt x="5890" y="8841"/>
                    <a:pt x="6303" y="9718"/>
                    <a:pt x="6819" y="10595"/>
                  </a:cubicBezTo>
                  <a:cubicBezTo>
                    <a:pt x="6896" y="10723"/>
                    <a:pt x="7051" y="10788"/>
                    <a:pt x="7206" y="10788"/>
                  </a:cubicBezTo>
                  <a:cubicBezTo>
                    <a:pt x="7361" y="10788"/>
                    <a:pt x="7515" y="10723"/>
                    <a:pt x="7593" y="10595"/>
                  </a:cubicBezTo>
                  <a:cubicBezTo>
                    <a:pt x="8212" y="9305"/>
                    <a:pt x="8779" y="8067"/>
                    <a:pt x="9398" y="6829"/>
                  </a:cubicBezTo>
                  <a:close/>
                  <a:moveTo>
                    <a:pt x="4755" y="12555"/>
                  </a:moveTo>
                  <a:lnTo>
                    <a:pt x="4910" y="12606"/>
                  </a:lnTo>
                  <a:lnTo>
                    <a:pt x="5013" y="12606"/>
                  </a:lnTo>
                  <a:cubicBezTo>
                    <a:pt x="4910" y="12710"/>
                    <a:pt x="4807" y="12813"/>
                    <a:pt x="4755" y="12916"/>
                  </a:cubicBezTo>
                  <a:cubicBezTo>
                    <a:pt x="4755" y="12813"/>
                    <a:pt x="4755" y="12658"/>
                    <a:pt x="4755" y="12555"/>
                  </a:cubicBezTo>
                  <a:close/>
                  <a:moveTo>
                    <a:pt x="11646" y="0"/>
                  </a:moveTo>
                  <a:cubicBezTo>
                    <a:pt x="11515" y="0"/>
                    <a:pt x="11387" y="66"/>
                    <a:pt x="11307" y="225"/>
                  </a:cubicBezTo>
                  <a:cubicBezTo>
                    <a:pt x="10327" y="1979"/>
                    <a:pt x="9553" y="3836"/>
                    <a:pt x="8986" y="5745"/>
                  </a:cubicBezTo>
                  <a:cubicBezTo>
                    <a:pt x="8934" y="5797"/>
                    <a:pt x="8934" y="5797"/>
                    <a:pt x="8882" y="5848"/>
                  </a:cubicBezTo>
                  <a:lnTo>
                    <a:pt x="7180" y="9408"/>
                  </a:lnTo>
                  <a:cubicBezTo>
                    <a:pt x="6819" y="8737"/>
                    <a:pt x="6561" y="8015"/>
                    <a:pt x="6406" y="7293"/>
                  </a:cubicBezTo>
                  <a:cubicBezTo>
                    <a:pt x="6355" y="7190"/>
                    <a:pt x="6303" y="7138"/>
                    <a:pt x="6251" y="7087"/>
                  </a:cubicBezTo>
                  <a:cubicBezTo>
                    <a:pt x="6446" y="6746"/>
                    <a:pt x="6228" y="6360"/>
                    <a:pt x="5857" y="6360"/>
                  </a:cubicBezTo>
                  <a:cubicBezTo>
                    <a:pt x="5834" y="6360"/>
                    <a:pt x="5811" y="6361"/>
                    <a:pt x="5787" y="6364"/>
                  </a:cubicBezTo>
                  <a:cubicBezTo>
                    <a:pt x="4962" y="4920"/>
                    <a:pt x="4394" y="3372"/>
                    <a:pt x="3982" y="1773"/>
                  </a:cubicBezTo>
                  <a:cubicBezTo>
                    <a:pt x="3941" y="1547"/>
                    <a:pt x="3777" y="1452"/>
                    <a:pt x="3604" y="1452"/>
                  </a:cubicBezTo>
                  <a:cubicBezTo>
                    <a:pt x="3344" y="1452"/>
                    <a:pt x="3063" y="1669"/>
                    <a:pt x="3156" y="1979"/>
                  </a:cubicBezTo>
                  <a:cubicBezTo>
                    <a:pt x="3569" y="3785"/>
                    <a:pt x="4240" y="5487"/>
                    <a:pt x="5168" y="7035"/>
                  </a:cubicBezTo>
                  <a:cubicBezTo>
                    <a:pt x="3466" y="9305"/>
                    <a:pt x="1815" y="11626"/>
                    <a:pt x="216" y="13999"/>
                  </a:cubicBezTo>
                  <a:cubicBezTo>
                    <a:pt x="1" y="14357"/>
                    <a:pt x="308" y="14666"/>
                    <a:pt x="619" y="14666"/>
                  </a:cubicBezTo>
                  <a:cubicBezTo>
                    <a:pt x="757" y="14666"/>
                    <a:pt x="895" y="14606"/>
                    <a:pt x="990" y="14464"/>
                  </a:cubicBezTo>
                  <a:cubicBezTo>
                    <a:pt x="1299" y="13999"/>
                    <a:pt x="1712" y="13380"/>
                    <a:pt x="2073" y="12864"/>
                  </a:cubicBezTo>
                  <a:lnTo>
                    <a:pt x="4188" y="14309"/>
                  </a:lnTo>
                  <a:cubicBezTo>
                    <a:pt x="4291" y="14360"/>
                    <a:pt x="4394" y="14360"/>
                    <a:pt x="4446" y="14360"/>
                  </a:cubicBezTo>
                  <a:cubicBezTo>
                    <a:pt x="4601" y="15031"/>
                    <a:pt x="4910" y="15650"/>
                    <a:pt x="5375" y="16218"/>
                  </a:cubicBezTo>
                  <a:cubicBezTo>
                    <a:pt x="5787" y="16785"/>
                    <a:pt x="6251" y="17353"/>
                    <a:pt x="6716" y="17920"/>
                  </a:cubicBezTo>
                  <a:cubicBezTo>
                    <a:pt x="6664" y="18075"/>
                    <a:pt x="6767" y="18178"/>
                    <a:pt x="6819" y="18230"/>
                  </a:cubicBezTo>
                  <a:lnTo>
                    <a:pt x="6974" y="18333"/>
                  </a:lnTo>
                  <a:lnTo>
                    <a:pt x="6509" y="28392"/>
                  </a:lnTo>
                  <a:cubicBezTo>
                    <a:pt x="6251" y="31178"/>
                    <a:pt x="6097" y="33964"/>
                    <a:pt x="5994" y="36750"/>
                  </a:cubicBezTo>
                  <a:cubicBezTo>
                    <a:pt x="5787" y="43043"/>
                    <a:pt x="5890" y="49337"/>
                    <a:pt x="6303" y="55579"/>
                  </a:cubicBezTo>
                  <a:cubicBezTo>
                    <a:pt x="6355" y="55992"/>
                    <a:pt x="6355" y="56198"/>
                    <a:pt x="6716" y="56456"/>
                  </a:cubicBezTo>
                  <a:cubicBezTo>
                    <a:pt x="7025" y="56611"/>
                    <a:pt x="7335" y="56817"/>
                    <a:pt x="7644" y="56920"/>
                  </a:cubicBezTo>
                  <a:cubicBezTo>
                    <a:pt x="8263" y="57230"/>
                    <a:pt x="8882" y="57436"/>
                    <a:pt x="9553" y="57539"/>
                  </a:cubicBezTo>
                  <a:cubicBezTo>
                    <a:pt x="9914" y="57591"/>
                    <a:pt x="10272" y="57617"/>
                    <a:pt x="10626" y="57617"/>
                  </a:cubicBezTo>
                  <a:cubicBezTo>
                    <a:pt x="11688" y="57617"/>
                    <a:pt x="12713" y="57385"/>
                    <a:pt x="13680" y="56920"/>
                  </a:cubicBezTo>
                  <a:cubicBezTo>
                    <a:pt x="13835" y="56869"/>
                    <a:pt x="13938" y="56766"/>
                    <a:pt x="13938" y="56611"/>
                  </a:cubicBezTo>
                  <a:cubicBezTo>
                    <a:pt x="13965" y="56616"/>
                    <a:pt x="13992" y="56619"/>
                    <a:pt x="14019" y="56619"/>
                  </a:cubicBezTo>
                  <a:cubicBezTo>
                    <a:pt x="14247" y="56619"/>
                    <a:pt x="14454" y="56429"/>
                    <a:pt x="14454" y="56198"/>
                  </a:cubicBezTo>
                  <a:cubicBezTo>
                    <a:pt x="13422" y="46139"/>
                    <a:pt x="12236" y="36131"/>
                    <a:pt x="10843" y="26174"/>
                  </a:cubicBezTo>
                  <a:cubicBezTo>
                    <a:pt x="10430" y="23337"/>
                    <a:pt x="10017" y="20499"/>
                    <a:pt x="9605" y="17662"/>
                  </a:cubicBezTo>
                  <a:cubicBezTo>
                    <a:pt x="9605" y="17610"/>
                    <a:pt x="9553" y="17559"/>
                    <a:pt x="9553" y="17507"/>
                  </a:cubicBezTo>
                  <a:cubicBezTo>
                    <a:pt x="9759" y="17249"/>
                    <a:pt x="9966" y="16991"/>
                    <a:pt x="10121" y="16785"/>
                  </a:cubicBezTo>
                  <a:cubicBezTo>
                    <a:pt x="10740" y="15856"/>
                    <a:pt x="11307" y="14618"/>
                    <a:pt x="10998" y="13535"/>
                  </a:cubicBezTo>
                  <a:lnTo>
                    <a:pt x="12287" y="12606"/>
                  </a:lnTo>
                  <a:cubicBezTo>
                    <a:pt x="12752" y="12348"/>
                    <a:pt x="13164" y="12039"/>
                    <a:pt x="13577" y="11678"/>
                  </a:cubicBezTo>
                  <a:cubicBezTo>
                    <a:pt x="13680" y="11626"/>
                    <a:pt x="13732" y="11523"/>
                    <a:pt x="13783" y="11420"/>
                  </a:cubicBezTo>
                  <a:cubicBezTo>
                    <a:pt x="14299" y="11936"/>
                    <a:pt x="14763" y="12503"/>
                    <a:pt x="15279" y="13071"/>
                  </a:cubicBezTo>
                  <a:cubicBezTo>
                    <a:pt x="15331" y="13122"/>
                    <a:pt x="15434" y="13174"/>
                    <a:pt x="15537" y="13174"/>
                  </a:cubicBezTo>
                  <a:cubicBezTo>
                    <a:pt x="15125" y="17095"/>
                    <a:pt x="14712" y="21015"/>
                    <a:pt x="14402" y="24936"/>
                  </a:cubicBezTo>
                  <a:cubicBezTo>
                    <a:pt x="14402" y="25039"/>
                    <a:pt x="14402" y="25142"/>
                    <a:pt x="14506" y="25245"/>
                  </a:cubicBezTo>
                  <a:cubicBezTo>
                    <a:pt x="13886" y="27876"/>
                    <a:pt x="13474" y="30611"/>
                    <a:pt x="13216" y="33293"/>
                  </a:cubicBezTo>
                  <a:cubicBezTo>
                    <a:pt x="13190" y="33577"/>
                    <a:pt x="13396" y="33719"/>
                    <a:pt x="13616" y="33719"/>
                  </a:cubicBezTo>
                  <a:cubicBezTo>
                    <a:pt x="13835" y="33719"/>
                    <a:pt x="14067" y="33577"/>
                    <a:pt x="14093" y="33293"/>
                  </a:cubicBezTo>
                  <a:cubicBezTo>
                    <a:pt x="14351" y="30817"/>
                    <a:pt x="14763" y="28341"/>
                    <a:pt x="15279" y="25916"/>
                  </a:cubicBezTo>
                  <a:cubicBezTo>
                    <a:pt x="15434" y="25916"/>
                    <a:pt x="15537" y="25813"/>
                    <a:pt x="15589" y="25710"/>
                  </a:cubicBezTo>
                  <a:cubicBezTo>
                    <a:pt x="16879" y="23234"/>
                    <a:pt x="18220" y="20809"/>
                    <a:pt x="19510" y="18333"/>
                  </a:cubicBezTo>
                  <a:lnTo>
                    <a:pt x="19561" y="18333"/>
                  </a:lnTo>
                  <a:cubicBezTo>
                    <a:pt x="20438" y="18539"/>
                    <a:pt x="21367" y="18849"/>
                    <a:pt x="22244" y="19210"/>
                  </a:cubicBezTo>
                  <a:cubicBezTo>
                    <a:pt x="22656" y="19364"/>
                    <a:pt x="23121" y="19571"/>
                    <a:pt x="23533" y="19777"/>
                  </a:cubicBezTo>
                  <a:lnTo>
                    <a:pt x="24152" y="20035"/>
                  </a:lnTo>
                  <a:cubicBezTo>
                    <a:pt x="24202" y="20085"/>
                    <a:pt x="24395" y="20134"/>
                    <a:pt x="24455" y="20184"/>
                  </a:cubicBezTo>
                  <a:lnTo>
                    <a:pt x="24455" y="20184"/>
                  </a:lnTo>
                  <a:cubicBezTo>
                    <a:pt x="24426" y="20199"/>
                    <a:pt x="24307" y="20403"/>
                    <a:pt x="24307" y="20448"/>
                  </a:cubicBezTo>
                  <a:lnTo>
                    <a:pt x="22037" y="26122"/>
                  </a:lnTo>
                  <a:cubicBezTo>
                    <a:pt x="20541" y="29837"/>
                    <a:pt x="19045" y="33603"/>
                    <a:pt x="17549" y="37317"/>
                  </a:cubicBezTo>
                  <a:lnTo>
                    <a:pt x="14970" y="43714"/>
                  </a:lnTo>
                  <a:cubicBezTo>
                    <a:pt x="14918" y="43869"/>
                    <a:pt x="14970" y="44023"/>
                    <a:pt x="15073" y="44127"/>
                  </a:cubicBezTo>
                  <a:cubicBezTo>
                    <a:pt x="15021" y="44230"/>
                    <a:pt x="14970" y="44333"/>
                    <a:pt x="15021" y="44436"/>
                  </a:cubicBezTo>
                  <a:lnTo>
                    <a:pt x="15898" y="49647"/>
                  </a:lnTo>
                  <a:cubicBezTo>
                    <a:pt x="15950" y="50420"/>
                    <a:pt x="16156" y="51143"/>
                    <a:pt x="16414" y="51813"/>
                  </a:cubicBezTo>
                  <a:cubicBezTo>
                    <a:pt x="16775" y="52484"/>
                    <a:pt x="17291" y="53051"/>
                    <a:pt x="17910" y="53464"/>
                  </a:cubicBezTo>
                  <a:cubicBezTo>
                    <a:pt x="20335" y="55321"/>
                    <a:pt x="22811" y="57127"/>
                    <a:pt x="25081" y="59190"/>
                  </a:cubicBezTo>
                  <a:cubicBezTo>
                    <a:pt x="26371" y="60377"/>
                    <a:pt x="27557" y="61667"/>
                    <a:pt x="28641" y="63059"/>
                  </a:cubicBezTo>
                  <a:cubicBezTo>
                    <a:pt x="28748" y="63197"/>
                    <a:pt x="28886" y="63253"/>
                    <a:pt x="29021" y="63253"/>
                  </a:cubicBezTo>
                  <a:cubicBezTo>
                    <a:pt x="29339" y="63253"/>
                    <a:pt x="29632" y="62937"/>
                    <a:pt x="29414" y="62647"/>
                  </a:cubicBezTo>
                  <a:cubicBezTo>
                    <a:pt x="27557" y="60274"/>
                    <a:pt x="25391" y="58107"/>
                    <a:pt x="23018" y="56301"/>
                  </a:cubicBezTo>
                  <a:cubicBezTo>
                    <a:pt x="21831" y="55373"/>
                    <a:pt x="20645" y="54444"/>
                    <a:pt x="19458" y="53516"/>
                  </a:cubicBezTo>
                  <a:cubicBezTo>
                    <a:pt x="18839" y="53103"/>
                    <a:pt x="18220" y="52587"/>
                    <a:pt x="17652" y="52071"/>
                  </a:cubicBezTo>
                  <a:cubicBezTo>
                    <a:pt x="17188" y="51504"/>
                    <a:pt x="16879" y="50781"/>
                    <a:pt x="16827" y="50059"/>
                  </a:cubicBezTo>
                  <a:cubicBezTo>
                    <a:pt x="16517" y="48099"/>
                    <a:pt x="16208" y="46190"/>
                    <a:pt x="15898" y="44230"/>
                  </a:cubicBezTo>
                  <a:cubicBezTo>
                    <a:pt x="15847" y="44178"/>
                    <a:pt x="15847" y="44127"/>
                    <a:pt x="15795" y="44075"/>
                  </a:cubicBezTo>
                  <a:lnTo>
                    <a:pt x="15847" y="43972"/>
                  </a:lnTo>
                  <a:lnTo>
                    <a:pt x="20645" y="32003"/>
                  </a:lnTo>
                  <a:lnTo>
                    <a:pt x="23018" y="25968"/>
                  </a:lnTo>
                  <a:lnTo>
                    <a:pt x="24204" y="23027"/>
                  </a:lnTo>
                  <a:lnTo>
                    <a:pt x="24772" y="21634"/>
                  </a:lnTo>
                  <a:cubicBezTo>
                    <a:pt x="24875" y="21376"/>
                    <a:pt x="24978" y="21067"/>
                    <a:pt x="25081" y="20809"/>
                  </a:cubicBezTo>
                  <a:cubicBezTo>
                    <a:pt x="25236" y="20551"/>
                    <a:pt x="25287" y="20345"/>
                    <a:pt x="25287" y="20087"/>
                  </a:cubicBezTo>
                  <a:cubicBezTo>
                    <a:pt x="25236" y="19622"/>
                    <a:pt x="24875" y="19416"/>
                    <a:pt x="24514" y="19261"/>
                  </a:cubicBezTo>
                  <a:cubicBezTo>
                    <a:pt x="24049" y="19055"/>
                    <a:pt x="23533" y="18797"/>
                    <a:pt x="23069" y="18642"/>
                  </a:cubicBezTo>
                  <a:cubicBezTo>
                    <a:pt x="22037" y="18178"/>
                    <a:pt x="21006" y="17817"/>
                    <a:pt x="19922" y="17559"/>
                  </a:cubicBezTo>
                  <a:lnTo>
                    <a:pt x="25545" y="6932"/>
                  </a:lnTo>
                  <a:cubicBezTo>
                    <a:pt x="25760" y="6574"/>
                    <a:pt x="25453" y="6265"/>
                    <a:pt x="25159" y="6265"/>
                  </a:cubicBezTo>
                  <a:cubicBezTo>
                    <a:pt x="25029" y="6265"/>
                    <a:pt x="24902" y="6325"/>
                    <a:pt x="24823" y="6467"/>
                  </a:cubicBezTo>
                  <a:cubicBezTo>
                    <a:pt x="21676" y="12400"/>
                    <a:pt x="18529" y="18281"/>
                    <a:pt x="15383" y="24214"/>
                  </a:cubicBezTo>
                  <a:cubicBezTo>
                    <a:pt x="16002" y="17353"/>
                    <a:pt x="16724" y="10543"/>
                    <a:pt x="17549" y="3733"/>
                  </a:cubicBezTo>
                  <a:cubicBezTo>
                    <a:pt x="17574" y="3456"/>
                    <a:pt x="17378" y="3327"/>
                    <a:pt x="17165" y="3327"/>
                  </a:cubicBezTo>
                  <a:cubicBezTo>
                    <a:pt x="16941" y="3327"/>
                    <a:pt x="16699" y="3469"/>
                    <a:pt x="16672" y="3733"/>
                  </a:cubicBezTo>
                  <a:cubicBezTo>
                    <a:pt x="16311" y="6571"/>
                    <a:pt x="16002" y="9356"/>
                    <a:pt x="15692" y="12194"/>
                  </a:cubicBezTo>
                  <a:cubicBezTo>
                    <a:pt x="13783" y="10079"/>
                    <a:pt x="11823" y="8015"/>
                    <a:pt x="9811" y="6055"/>
                  </a:cubicBezTo>
                  <a:cubicBezTo>
                    <a:pt x="10379" y="4198"/>
                    <a:pt x="11101" y="2392"/>
                    <a:pt x="12029" y="690"/>
                  </a:cubicBezTo>
                  <a:cubicBezTo>
                    <a:pt x="12243" y="333"/>
                    <a:pt x="11939" y="0"/>
                    <a:pt x="116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0"/>
            <p:cNvSpPr/>
            <p:nvPr/>
          </p:nvSpPr>
          <p:spPr>
            <a:xfrm>
              <a:off x="3492700" y="1185100"/>
              <a:ext cx="633550" cy="2355300"/>
            </a:xfrm>
            <a:custGeom>
              <a:avLst/>
              <a:gdLst/>
              <a:ahLst/>
              <a:cxnLst/>
              <a:rect l="l" t="t" r="r" b="b"/>
              <a:pathLst>
                <a:path w="25342" h="94212" extrusionOk="0">
                  <a:moveTo>
                    <a:pt x="15795" y="1"/>
                  </a:moveTo>
                  <a:cubicBezTo>
                    <a:pt x="15478" y="1"/>
                    <a:pt x="15155" y="329"/>
                    <a:pt x="15374" y="657"/>
                  </a:cubicBezTo>
                  <a:cubicBezTo>
                    <a:pt x="18315" y="4784"/>
                    <a:pt x="20533" y="9427"/>
                    <a:pt x="21823" y="14328"/>
                  </a:cubicBezTo>
                  <a:cubicBezTo>
                    <a:pt x="21893" y="14503"/>
                    <a:pt x="22058" y="14607"/>
                    <a:pt x="22238" y="14607"/>
                  </a:cubicBezTo>
                  <a:cubicBezTo>
                    <a:pt x="22323" y="14607"/>
                    <a:pt x="22411" y="14584"/>
                    <a:pt x="22493" y="14534"/>
                  </a:cubicBezTo>
                  <a:lnTo>
                    <a:pt x="22493" y="14534"/>
                  </a:lnTo>
                  <a:cubicBezTo>
                    <a:pt x="22080" y="18558"/>
                    <a:pt x="21874" y="22634"/>
                    <a:pt x="22029" y="26657"/>
                  </a:cubicBezTo>
                  <a:cubicBezTo>
                    <a:pt x="22080" y="28669"/>
                    <a:pt x="22235" y="30681"/>
                    <a:pt x="22493" y="32642"/>
                  </a:cubicBezTo>
                  <a:cubicBezTo>
                    <a:pt x="21307" y="29959"/>
                    <a:pt x="20172" y="27225"/>
                    <a:pt x="19037" y="24491"/>
                  </a:cubicBezTo>
                  <a:cubicBezTo>
                    <a:pt x="18469" y="23046"/>
                    <a:pt x="17902" y="21602"/>
                    <a:pt x="17283" y="20209"/>
                  </a:cubicBezTo>
                  <a:cubicBezTo>
                    <a:pt x="17025" y="19435"/>
                    <a:pt x="16715" y="18713"/>
                    <a:pt x="16406" y="17991"/>
                  </a:cubicBezTo>
                  <a:lnTo>
                    <a:pt x="15993" y="16959"/>
                  </a:lnTo>
                  <a:cubicBezTo>
                    <a:pt x="15890" y="16701"/>
                    <a:pt x="15529" y="16134"/>
                    <a:pt x="15684" y="15927"/>
                  </a:cubicBezTo>
                  <a:cubicBezTo>
                    <a:pt x="15735" y="15772"/>
                    <a:pt x="15993" y="15721"/>
                    <a:pt x="16096" y="15669"/>
                  </a:cubicBezTo>
                  <a:lnTo>
                    <a:pt x="16664" y="15308"/>
                  </a:lnTo>
                  <a:cubicBezTo>
                    <a:pt x="17025" y="15102"/>
                    <a:pt x="17386" y="14947"/>
                    <a:pt x="17747" y="14741"/>
                  </a:cubicBezTo>
                  <a:cubicBezTo>
                    <a:pt x="18521" y="14328"/>
                    <a:pt x="19346" y="14018"/>
                    <a:pt x="20172" y="13657"/>
                  </a:cubicBezTo>
                  <a:cubicBezTo>
                    <a:pt x="20631" y="13474"/>
                    <a:pt x="20477" y="12799"/>
                    <a:pt x="20073" y="12799"/>
                  </a:cubicBezTo>
                  <a:cubicBezTo>
                    <a:pt x="20024" y="12799"/>
                    <a:pt x="19970" y="12809"/>
                    <a:pt x="19914" y="12832"/>
                  </a:cubicBezTo>
                  <a:cubicBezTo>
                    <a:pt x="18418" y="13399"/>
                    <a:pt x="16973" y="14122"/>
                    <a:pt x="15580" y="14947"/>
                  </a:cubicBezTo>
                  <a:cubicBezTo>
                    <a:pt x="15013" y="15257"/>
                    <a:pt x="14600" y="15669"/>
                    <a:pt x="14807" y="16391"/>
                  </a:cubicBezTo>
                  <a:cubicBezTo>
                    <a:pt x="15065" y="17114"/>
                    <a:pt x="15477" y="17939"/>
                    <a:pt x="15735" y="18713"/>
                  </a:cubicBezTo>
                  <a:cubicBezTo>
                    <a:pt x="17025" y="21963"/>
                    <a:pt x="18366" y="25161"/>
                    <a:pt x="19707" y="28411"/>
                  </a:cubicBezTo>
                  <a:cubicBezTo>
                    <a:pt x="20481" y="30165"/>
                    <a:pt x="21204" y="31971"/>
                    <a:pt x="21977" y="33725"/>
                  </a:cubicBezTo>
                  <a:cubicBezTo>
                    <a:pt x="22039" y="33911"/>
                    <a:pt x="22194" y="34004"/>
                    <a:pt x="22352" y="34004"/>
                  </a:cubicBezTo>
                  <a:cubicBezTo>
                    <a:pt x="22458" y="34004"/>
                    <a:pt x="22565" y="33962"/>
                    <a:pt x="22648" y="33880"/>
                  </a:cubicBezTo>
                  <a:lnTo>
                    <a:pt x="22648" y="33880"/>
                  </a:lnTo>
                  <a:cubicBezTo>
                    <a:pt x="22184" y="38368"/>
                    <a:pt x="21668" y="42856"/>
                    <a:pt x="20997" y="47344"/>
                  </a:cubicBezTo>
                  <a:cubicBezTo>
                    <a:pt x="20327" y="51832"/>
                    <a:pt x="19707" y="56424"/>
                    <a:pt x="17953" y="60602"/>
                  </a:cubicBezTo>
                  <a:cubicBezTo>
                    <a:pt x="14703" y="68289"/>
                    <a:pt x="8255" y="73912"/>
                    <a:pt x="4025" y="80928"/>
                  </a:cubicBezTo>
                  <a:cubicBezTo>
                    <a:pt x="1703" y="84797"/>
                    <a:pt x="1" y="89182"/>
                    <a:pt x="104" y="93825"/>
                  </a:cubicBezTo>
                  <a:cubicBezTo>
                    <a:pt x="130" y="94083"/>
                    <a:pt x="336" y="94212"/>
                    <a:pt x="543" y="94212"/>
                  </a:cubicBezTo>
                  <a:cubicBezTo>
                    <a:pt x="749" y="94212"/>
                    <a:pt x="955" y="94083"/>
                    <a:pt x="981" y="93825"/>
                  </a:cubicBezTo>
                  <a:cubicBezTo>
                    <a:pt x="826" y="85313"/>
                    <a:pt x="6656" y="78400"/>
                    <a:pt x="11608" y="72055"/>
                  </a:cubicBezTo>
                  <a:cubicBezTo>
                    <a:pt x="14136" y="68856"/>
                    <a:pt x="16612" y="65606"/>
                    <a:pt x="18315" y="61892"/>
                  </a:cubicBezTo>
                  <a:cubicBezTo>
                    <a:pt x="20223" y="57817"/>
                    <a:pt x="20894" y="53380"/>
                    <a:pt x="21616" y="48943"/>
                  </a:cubicBezTo>
                  <a:cubicBezTo>
                    <a:pt x="22442" y="44043"/>
                    <a:pt x="23061" y="39090"/>
                    <a:pt x="23525" y="34138"/>
                  </a:cubicBezTo>
                  <a:cubicBezTo>
                    <a:pt x="23577" y="34035"/>
                    <a:pt x="23577" y="33931"/>
                    <a:pt x="23577" y="33828"/>
                  </a:cubicBezTo>
                  <a:cubicBezTo>
                    <a:pt x="23577" y="33777"/>
                    <a:pt x="23577" y="33725"/>
                    <a:pt x="23577" y="33673"/>
                  </a:cubicBezTo>
                  <a:lnTo>
                    <a:pt x="23577" y="33312"/>
                  </a:lnTo>
                  <a:cubicBezTo>
                    <a:pt x="23577" y="33158"/>
                    <a:pt x="23525" y="33054"/>
                    <a:pt x="23422" y="32951"/>
                  </a:cubicBezTo>
                  <a:cubicBezTo>
                    <a:pt x="22287" y="24697"/>
                    <a:pt x="23061" y="16237"/>
                    <a:pt x="24196" y="7983"/>
                  </a:cubicBezTo>
                  <a:cubicBezTo>
                    <a:pt x="24557" y="5610"/>
                    <a:pt x="24918" y="3185"/>
                    <a:pt x="25279" y="760"/>
                  </a:cubicBezTo>
                  <a:cubicBezTo>
                    <a:pt x="25342" y="415"/>
                    <a:pt x="25042" y="184"/>
                    <a:pt x="24786" y="184"/>
                  </a:cubicBezTo>
                  <a:cubicBezTo>
                    <a:pt x="24621" y="184"/>
                    <a:pt x="24474" y="280"/>
                    <a:pt x="24454" y="502"/>
                  </a:cubicBezTo>
                  <a:cubicBezTo>
                    <a:pt x="23783" y="4887"/>
                    <a:pt x="23061" y="9272"/>
                    <a:pt x="22596" y="13657"/>
                  </a:cubicBezTo>
                  <a:cubicBezTo>
                    <a:pt x="21255" y="8860"/>
                    <a:pt x="19088" y="4320"/>
                    <a:pt x="16148" y="193"/>
                  </a:cubicBezTo>
                  <a:cubicBezTo>
                    <a:pt x="16057" y="57"/>
                    <a:pt x="15927" y="1"/>
                    <a:pt x="1579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0"/>
            <p:cNvSpPr/>
            <p:nvPr/>
          </p:nvSpPr>
          <p:spPr>
            <a:xfrm>
              <a:off x="4717925" y="1646250"/>
              <a:ext cx="219275" cy="836175"/>
            </a:xfrm>
            <a:custGeom>
              <a:avLst/>
              <a:gdLst/>
              <a:ahLst/>
              <a:cxnLst/>
              <a:rect l="l" t="t" r="r" b="b"/>
              <a:pathLst>
                <a:path w="8771" h="33447" extrusionOk="0">
                  <a:moveTo>
                    <a:pt x="7090" y="1"/>
                  </a:moveTo>
                  <a:cubicBezTo>
                    <a:pt x="6925" y="1"/>
                    <a:pt x="6779" y="96"/>
                    <a:pt x="6758" y="319"/>
                  </a:cubicBezTo>
                  <a:cubicBezTo>
                    <a:pt x="5675" y="8005"/>
                    <a:pt x="4076" y="15640"/>
                    <a:pt x="1961" y="23120"/>
                  </a:cubicBezTo>
                  <a:cubicBezTo>
                    <a:pt x="1393" y="25235"/>
                    <a:pt x="774" y="27299"/>
                    <a:pt x="104" y="29362"/>
                  </a:cubicBezTo>
                  <a:cubicBezTo>
                    <a:pt x="0" y="29672"/>
                    <a:pt x="207" y="29930"/>
                    <a:pt x="465" y="29930"/>
                  </a:cubicBezTo>
                  <a:lnTo>
                    <a:pt x="465" y="29982"/>
                  </a:lnTo>
                  <a:cubicBezTo>
                    <a:pt x="981" y="30962"/>
                    <a:pt x="1342" y="32045"/>
                    <a:pt x="1548" y="33128"/>
                  </a:cubicBezTo>
                  <a:cubicBezTo>
                    <a:pt x="1588" y="33351"/>
                    <a:pt x="1748" y="33446"/>
                    <a:pt x="1920" y="33446"/>
                  </a:cubicBezTo>
                  <a:cubicBezTo>
                    <a:pt x="2188" y="33446"/>
                    <a:pt x="2488" y="33216"/>
                    <a:pt x="2425" y="32870"/>
                  </a:cubicBezTo>
                  <a:cubicBezTo>
                    <a:pt x="2167" y="31736"/>
                    <a:pt x="1754" y="30601"/>
                    <a:pt x="1238" y="29517"/>
                  </a:cubicBezTo>
                  <a:cubicBezTo>
                    <a:pt x="1187" y="29414"/>
                    <a:pt x="1084" y="29362"/>
                    <a:pt x="1032" y="29311"/>
                  </a:cubicBezTo>
                  <a:cubicBezTo>
                    <a:pt x="2322" y="25235"/>
                    <a:pt x="3457" y="21108"/>
                    <a:pt x="4488" y="16930"/>
                  </a:cubicBezTo>
                  <a:cubicBezTo>
                    <a:pt x="4643" y="16930"/>
                    <a:pt x="4798" y="16827"/>
                    <a:pt x="4850" y="16672"/>
                  </a:cubicBezTo>
                  <a:cubicBezTo>
                    <a:pt x="6500" y="13835"/>
                    <a:pt x="7790" y="10791"/>
                    <a:pt x="8770" y="7644"/>
                  </a:cubicBezTo>
                  <a:cubicBezTo>
                    <a:pt x="8770" y="7363"/>
                    <a:pt x="8543" y="7176"/>
                    <a:pt x="8306" y="7176"/>
                  </a:cubicBezTo>
                  <a:cubicBezTo>
                    <a:pt x="8153" y="7176"/>
                    <a:pt x="7995" y="7255"/>
                    <a:pt x="7893" y="7438"/>
                  </a:cubicBezTo>
                  <a:cubicBezTo>
                    <a:pt x="7171" y="9862"/>
                    <a:pt x="6242" y="12235"/>
                    <a:pt x="5056" y="14454"/>
                  </a:cubicBezTo>
                  <a:cubicBezTo>
                    <a:pt x="5623" y="12029"/>
                    <a:pt x="6139" y="9553"/>
                    <a:pt x="6552" y="7025"/>
                  </a:cubicBezTo>
                  <a:cubicBezTo>
                    <a:pt x="6965" y="4910"/>
                    <a:pt x="7274" y="2743"/>
                    <a:pt x="7584" y="576"/>
                  </a:cubicBezTo>
                  <a:cubicBezTo>
                    <a:pt x="7647" y="231"/>
                    <a:pt x="7347" y="1"/>
                    <a:pt x="709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0"/>
            <p:cNvSpPr/>
            <p:nvPr/>
          </p:nvSpPr>
          <p:spPr>
            <a:xfrm>
              <a:off x="3627850" y="1536550"/>
              <a:ext cx="119225" cy="343600"/>
            </a:xfrm>
            <a:custGeom>
              <a:avLst/>
              <a:gdLst/>
              <a:ahLst/>
              <a:cxnLst/>
              <a:rect l="l" t="t" r="r" b="b"/>
              <a:pathLst>
                <a:path w="4769" h="13744" extrusionOk="0">
                  <a:moveTo>
                    <a:pt x="4210" y="0"/>
                  </a:moveTo>
                  <a:cubicBezTo>
                    <a:pt x="4034" y="0"/>
                    <a:pt x="3870" y="96"/>
                    <a:pt x="3829" y="322"/>
                  </a:cubicBezTo>
                  <a:cubicBezTo>
                    <a:pt x="3365" y="3365"/>
                    <a:pt x="2643" y="6306"/>
                    <a:pt x="1662" y="9246"/>
                  </a:cubicBezTo>
                  <a:cubicBezTo>
                    <a:pt x="1869" y="6306"/>
                    <a:pt x="1662" y="3314"/>
                    <a:pt x="940" y="476"/>
                  </a:cubicBezTo>
                  <a:cubicBezTo>
                    <a:pt x="858" y="272"/>
                    <a:pt x="687" y="181"/>
                    <a:pt x="517" y="181"/>
                  </a:cubicBezTo>
                  <a:cubicBezTo>
                    <a:pt x="258" y="181"/>
                    <a:pt x="1" y="392"/>
                    <a:pt x="63" y="734"/>
                  </a:cubicBezTo>
                  <a:cubicBezTo>
                    <a:pt x="1095" y="4810"/>
                    <a:pt x="1095" y="9091"/>
                    <a:pt x="115" y="13167"/>
                  </a:cubicBezTo>
                  <a:cubicBezTo>
                    <a:pt x="46" y="13479"/>
                    <a:pt x="348" y="13744"/>
                    <a:pt x="617" y="13744"/>
                  </a:cubicBezTo>
                  <a:cubicBezTo>
                    <a:pt x="749" y="13744"/>
                    <a:pt x="872" y="13681"/>
                    <a:pt x="940" y="13528"/>
                  </a:cubicBezTo>
                  <a:cubicBezTo>
                    <a:pt x="2746" y="9349"/>
                    <a:pt x="3984" y="5016"/>
                    <a:pt x="4706" y="528"/>
                  </a:cubicBezTo>
                  <a:cubicBezTo>
                    <a:pt x="4768" y="217"/>
                    <a:pt x="4475" y="0"/>
                    <a:pt x="421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0"/>
            <p:cNvSpPr/>
            <p:nvPr/>
          </p:nvSpPr>
          <p:spPr>
            <a:xfrm>
              <a:off x="2408375" y="1996950"/>
              <a:ext cx="228000" cy="51775"/>
            </a:xfrm>
            <a:custGeom>
              <a:avLst/>
              <a:gdLst/>
              <a:ahLst/>
              <a:cxnLst/>
              <a:rect l="l" t="t" r="r" b="b"/>
              <a:pathLst>
                <a:path w="9120" h="2071" extrusionOk="0">
                  <a:moveTo>
                    <a:pt x="3840" y="0"/>
                  </a:moveTo>
                  <a:cubicBezTo>
                    <a:pt x="3365" y="0"/>
                    <a:pt x="2897" y="115"/>
                    <a:pt x="2465" y="374"/>
                  </a:cubicBezTo>
                  <a:cubicBezTo>
                    <a:pt x="2132" y="541"/>
                    <a:pt x="1664" y="909"/>
                    <a:pt x="1225" y="909"/>
                  </a:cubicBezTo>
                  <a:cubicBezTo>
                    <a:pt x="1120" y="909"/>
                    <a:pt x="1016" y="888"/>
                    <a:pt x="917" y="838"/>
                  </a:cubicBezTo>
                  <a:cubicBezTo>
                    <a:pt x="854" y="813"/>
                    <a:pt x="792" y="802"/>
                    <a:pt x="732" y="802"/>
                  </a:cubicBezTo>
                  <a:cubicBezTo>
                    <a:pt x="302" y="802"/>
                    <a:pt x="0" y="1386"/>
                    <a:pt x="453" y="1612"/>
                  </a:cubicBezTo>
                  <a:cubicBezTo>
                    <a:pt x="698" y="1724"/>
                    <a:pt x="963" y="1777"/>
                    <a:pt x="1230" y="1777"/>
                  </a:cubicBezTo>
                  <a:cubicBezTo>
                    <a:pt x="1581" y="1777"/>
                    <a:pt x="1936" y="1685"/>
                    <a:pt x="2258" y="1509"/>
                  </a:cubicBezTo>
                  <a:cubicBezTo>
                    <a:pt x="2709" y="1284"/>
                    <a:pt x="3238" y="861"/>
                    <a:pt x="3778" y="861"/>
                  </a:cubicBezTo>
                  <a:cubicBezTo>
                    <a:pt x="3856" y="861"/>
                    <a:pt x="3934" y="870"/>
                    <a:pt x="4012" y="890"/>
                  </a:cubicBezTo>
                  <a:cubicBezTo>
                    <a:pt x="4373" y="1045"/>
                    <a:pt x="4683" y="1251"/>
                    <a:pt x="4993" y="1457"/>
                  </a:cubicBezTo>
                  <a:cubicBezTo>
                    <a:pt x="5354" y="1664"/>
                    <a:pt x="5766" y="1818"/>
                    <a:pt x="6179" y="1922"/>
                  </a:cubicBezTo>
                  <a:cubicBezTo>
                    <a:pt x="6569" y="2019"/>
                    <a:pt x="6970" y="2070"/>
                    <a:pt x="7372" y="2070"/>
                  </a:cubicBezTo>
                  <a:cubicBezTo>
                    <a:pt x="7821" y="2070"/>
                    <a:pt x="8271" y="2006"/>
                    <a:pt x="8707" y="1870"/>
                  </a:cubicBezTo>
                  <a:cubicBezTo>
                    <a:pt x="9120" y="1664"/>
                    <a:pt x="8913" y="1045"/>
                    <a:pt x="8449" y="1045"/>
                  </a:cubicBezTo>
                  <a:cubicBezTo>
                    <a:pt x="8062" y="1148"/>
                    <a:pt x="7675" y="1199"/>
                    <a:pt x="7288" y="1199"/>
                  </a:cubicBezTo>
                  <a:cubicBezTo>
                    <a:pt x="6901" y="1199"/>
                    <a:pt x="6514" y="1148"/>
                    <a:pt x="6127" y="1045"/>
                  </a:cubicBezTo>
                  <a:cubicBezTo>
                    <a:pt x="5405" y="787"/>
                    <a:pt x="4838" y="168"/>
                    <a:pt x="4116" y="13"/>
                  </a:cubicBezTo>
                  <a:cubicBezTo>
                    <a:pt x="4023" y="5"/>
                    <a:pt x="3931" y="0"/>
                    <a:pt x="384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0"/>
            <p:cNvSpPr/>
            <p:nvPr/>
          </p:nvSpPr>
          <p:spPr>
            <a:xfrm>
              <a:off x="2434775" y="2062875"/>
              <a:ext cx="192575" cy="133700"/>
            </a:xfrm>
            <a:custGeom>
              <a:avLst/>
              <a:gdLst/>
              <a:ahLst/>
              <a:cxnLst/>
              <a:rect l="l" t="t" r="r" b="b"/>
              <a:pathLst>
                <a:path w="7703" h="5348" extrusionOk="0">
                  <a:moveTo>
                    <a:pt x="2341" y="1"/>
                  </a:moveTo>
                  <a:cubicBezTo>
                    <a:pt x="1966" y="1"/>
                    <a:pt x="1651" y="445"/>
                    <a:pt x="1976" y="729"/>
                  </a:cubicBezTo>
                  <a:cubicBezTo>
                    <a:pt x="1925" y="781"/>
                    <a:pt x="1873" y="832"/>
                    <a:pt x="1873" y="884"/>
                  </a:cubicBezTo>
                  <a:cubicBezTo>
                    <a:pt x="1409" y="1555"/>
                    <a:pt x="944" y="2174"/>
                    <a:pt x="325" y="2689"/>
                  </a:cubicBezTo>
                  <a:cubicBezTo>
                    <a:pt x="1" y="2974"/>
                    <a:pt x="315" y="3418"/>
                    <a:pt x="690" y="3418"/>
                  </a:cubicBezTo>
                  <a:cubicBezTo>
                    <a:pt x="791" y="3418"/>
                    <a:pt x="897" y="3385"/>
                    <a:pt x="996" y="3308"/>
                  </a:cubicBezTo>
                  <a:cubicBezTo>
                    <a:pt x="1615" y="2741"/>
                    <a:pt x="2183" y="2070"/>
                    <a:pt x="2647" y="1348"/>
                  </a:cubicBezTo>
                  <a:lnTo>
                    <a:pt x="2698" y="1245"/>
                  </a:lnTo>
                  <a:cubicBezTo>
                    <a:pt x="3111" y="1555"/>
                    <a:pt x="3575" y="1761"/>
                    <a:pt x="4040" y="1967"/>
                  </a:cubicBezTo>
                  <a:lnTo>
                    <a:pt x="3885" y="2174"/>
                  </a:lnTo>
                  <a:cubicBezTo>
                    <a:pt x="3833" y="2277"/>
                    <a:pt x="3833" y="2380"/>
                    <a:pt x="3833" y="2535"/>
                  </a:cubicBezTo>
                  <a:cubicBezTo>
                    <a:pt x="3782" y="2535"/>
                    <a:pt x="3679" y="2586"/>
                    <a:pt x="3627" y="2689"/>
                  </a:cubicBezTo>
                  <a:cubicBezTo>
                    <a:pt x="3214" y="3308"/>
                    <a:pt x="2853" y="4031"/>
                    <a:pt x="2647" y="4805"/>
                  </a:cubicBezTo>
                  <a:cubicBezTo>
                    <a:pt x="2556" y="5138"/>
                    <a:pt x="2822" y="5347"/>
                    <a:pt x="3088" y="5347"/>
                  </a:cubicBezTo>
                  <a:cubicBezTo>
                    <a:pt x="3274" y="5347"/>
                    <a:pt x="3460" y="5245"/>
                    <a:pt x="3524" y="5011"/>
                  </a:cubicBezTo>
                  <a:cubicBezTo>
                    <a:pt x="3679" y="4340"/>
                    <a:pt x="3988" y="3670"/>
                    <a:pt x="4401" y="3102"/>
                  </a:cubicBezTo>
                  <a:cubicBezTo>
                    <a:pt x="4504" y="3051"/>
                    <a:pt x="4504" y="2896"/>
                    <a:pt x="4504" y="2793"/>
                  </a:cubicBezTo>
                  <a:cubicBezTo>
                    <a:pt x="4556" y="2793"/>
                    <a:pt x="4607" y="2689"/>
                    <a:pt x="4659" y="2638"/>
                  </a:cubicBezTo>
                  <a:lnTo>
                    <a:pt x="4865" y="2277"/>
                  </a:lnTo>
                  <a:cubicBezTo>
                    <a:pt x="5226" y="2380"/>
                    <a:pt x="5536" y="2431"/>
                    <a:pt x="5845" y="2483"/>
                  </a:cubicBezTo>
                  <a:lnTo>
                    <a:pt x="5381" y="3412"/>
                  </a:lnTo>
                  <a:cubicBezTo>
                    <a:pt x="5203" y="3769"/>
                    <a:pt x="5518" y="4101"/>
                    <a:pt x="5815" y="4101"/>
                  </a:cubicBezTo>
                  <a:cubicBezTo>
                    <a:pt x="5947" y="4101"/>
                    <a:pt x="6075" y="4035"/>
                    <a:pt x="6155" y="3876"/>
                  </a:cubicBezTo>
                  <a:cubicBezTo>
                    <a:pt x="6413" y="3360"/>
                    <a:pt x="6619" y="2999"/>
                    <a:pt x="6825" y="2535"/>
                  </a:cubicBezTo>
                  <a:lnTo>
                    <a:pt x="7083" y="2535"/>
                  </a:lnTo>
                  <a:cubicBezTo>
                    <a:pt x="7702" y="2535"/>
                    <a:pt x="7702" y="1606"/>
                    <a:pt x="7083" y="1606"/>
                  </a:cubicBezTo>
                  <a:cubicBezTo>
                    <a:pt x="6965" y="1615"/>
                    <a:pt x="6846" y="1620"/>
                    <a:pt x="6727" y="1620"/>
                  </a:cubicBezTo>
                  <a:cubicBezTo>
                    <a:pt x="6177" y="1620"/>
                    <a:pt x="5632" y="1527"/>
                    <a:pt x="5123" y="1400"/>
                  </a:cubicBezTo>
                  <a:cubicBezTo>
                    <a:pt x="5044" y="1242"/>
                    <a:pt x="4875" y="1175"/>
                    <a:pt x="4708" y="1175"/>
                  </a:cubicBezTo>
                  <a:cubicBezTo>
                    <a:pt x="4656" y="1175"/>
                    <a:pt x="4604" y="1181"/>
                    <a:pt x="4556" y="1193"/>
                  </a:cubicBezTo>
                  <a:cubicBezTo>
                    <a:pt x="3833" y="935"/>
                    <a:pt x="3214" y="574"/>
                    <a:pt x="2647" y="110"/>
                  </a:cubicBezTo>
                  <a:cubicBezTo>
                    <a:pt x="2548" y="33"/>
                    <a:pt x="2442" y="1"/>
                    <a:pt x="23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996D76E-FD6E-DF26-1AF8-E74632AF24F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172660" y="859925"/>
            <a:ext cx="798680" cy="841800"/>
          </a:xfrm>
        </p:spPr>
        <p:txBody>
          <a:bodyPr anchor="ctr"/>
          <a:lstStyle/>
          <a:p>
            <a:r>
              <a:rPr lang="vi-VN" sz="3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D49A03-C6D2-1A40-BF4F-498A9D48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493" y="1703926"/>
            <a:ext cx="4075014" cy="2416254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vi-VN" sz="3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BÀI HÁT – </a:t>
            </a:r>
            <a:br>
              <a:rPr lang="vi-VN" sz="3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YÊU MÙA HÈ </a:t>
            </a:r>
            <a:br>
              <a:rPr lang="vi-VN" sz="3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3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D80A6C-886B-E4AE-8C62-17A5FE40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40" y="490745"/>
            <a:ext cx="6906520" cy="572700"/>
          </a:xfrm>
        </p:spPr>
        <p:txBody>
          <a:bodyPr anchor="ctr"/>
          <a:lstStyle/>
          <a:p>
            <a:pPr algn="ctr"/>
            <a:r>
              <a:rPr lang="vi-VN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Luyện tập bài hát kết hợp vận động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2A71CC-29AA-2312-844C-4BCE0568F83A}"/>
              </a:ext>
            </a:extLst>
          </p:cNvPr>
          <p:cNvGrpSpPr/>
          <p:nvPr/>
        </p:nvGrpSpPr>
        <p:grpSpPr>
          <a:xfrm>
            <a:off x="1387208" y="1322524"/>
            <a:ext cx="2514600" cy="1550215"/>
            <a:chOff x="1387208" y="1322524"/>
            <a:chExt cx="2514600" cy="155021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3E065A53-EA5A-4234-CE27-E59F574EF677}"/>
                </a:ext>
              </a:extLst>
            </p:cNvPr>
            <p:cNvSpPr/>
            <p:nvPr/>
          </p:nvSpPr>
          <p:spPr>
            <a:xfrm>
              <a:off x="1387208" y="1566364"/>
              <a:ext cx="2514600" cy="1306375"/>
            </a:xfrm>
            <a:prstGeom prst="wedgeRoundRectCallou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1800" dirty="0">
                  <a:latin typeface="Arial" panose="020B0604020202020204" pitchFamily="34" charset="0"/>
                  <a:cs typeface="Arial" panose="020B0604020202020204" pitchFamily="34" charset="0"/>
                </a:rPr>
                <a:t>Hát kết hợp vận động theo nhịp điệu bài hát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DB6174C-DB6C-B98B-897E-EC211D1895C6}"/>
                </a:ext>
              </a:extLst>
            </p:cNvPr>
            <p:cNvSpPr/>
            <p:nvPr/>
          </p:nvSpPr>
          <p:spPr>
            <a:xfrm>
              <a:off x="1973948" y="1322524"/>
              <a:ext cx="1325880" cy="487682"/>
            </a:xfrm>
            <a:prstGeom prst="roundRect">
              <a:avLst>
                <a:gd name="adj" fmla="val 21079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Nhóm 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722846-1DE8-685B-BA50-A67A8D289CF5}"/>
              </a:ext>
            </a:extLst>
          </p:cNvPr>
          <p:cNvGrpSpPr/>
          <p:nvPr/>
        </p:nvGrpSpPr>
        <p:grpSpPr>
          <a:xfrm>
            <a:off x="5242562" y="1322524"/>
            <a:ext cx="2514600" cy="1550215"/>
            <a:chOff x="5242562" y="1322524"/>
            <a:chExt cx="2514600" cy="1550215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B3DAA9C0-CEBA-6ADD-D629-6FE1E808B1C1}"/>
                </a:ext>
              </a:extLst>
            </p:cNvPr>
            <p:cNvSpPr/>
            <p:nvPr/>
          </p:nvSpPr>
          <p:spPr>
            <a:xfrm>
              <a:off x="5242562" y="1566364"/>
              <a:ext cx="2514600" cy="1306375"/>
            </a:xfrm>
            <a:prstGeom prst="wedgeRoundRectCallou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1800" dirty="0">
                  <a:latin typeface="Arial" panose="020B0604020202020204" pitchFamily="34" charset="0"/>
                  <a:cs typeface="Arial" panose="020B0604020202020204" pitchFamily="34" charset="0"/>
                </a:rPr>
                <a:t>Hát kết hợp động tác phụ họa (theo lời ca)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7A3440-2778-4A35-9911-6C2B6C41E9DE}"/>
                </a:ext>
              </a:extLst>
            </p:cNvPr>
            <p:cNvSpPr/>
            <p:nvPr/>
          </p:nvSpPr>
          <p:spPr>
            <a:xfrm>
              <a:off x="5829302" y="1322524"/>
              <a:ext cx="1325880" cy="487682"/>
            </a:xfrm>
            <a:prstGeom prst="roundRect">
              <a:avLst>
                <a:gd name="adj" fmla="val 21079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Nhóm 2</a:t>
              </a:r>
            </a:p>
          </p:txBody>
        </p:sp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D873B5CA-962B-EC8C-DA4E-79D669A58C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0648" r="17747"/>
          <a:stretch/>
        </p:blipFill>
        <p:spPr>
          <a:xfrm>
            <a:off x="4869549" y="3482862"/>
            <a:ext cx="3260626" cy="1660638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9DFCF1C0-00C9-B076-BDB2-27C6E9482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1478" y="3116579"/>
            <a:ext cx="2988931" cy="2036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418764-9207-0E88-B743-8F971851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820" y="481302"/>
            <a:ext cx="4559560" cy="1066510"/>
          </a:xfrm>
        </p:spPr>
        <p:txBody>
          <a:bodyPr anchor="ctr"/>
          <a:lstStyle/>
          <a:p>
            <a:pPr algn="ctr"/>
            <a:r>
              <a:rPr lang="vi-VN" sz="60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DIỄN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F9B392-0564-E1E6-64EC-1FB3454CBD74}"/>
              </a:ext>
            </a:extLst>
          </p:cNvPr>
          <p:cNvGrpSpPr/>
          <p:nvPr/>
        </p:nvGrpSpPr>
        <p:grpSpPr>
          <a:xfrm>
            <a:off x="2499359" y="1664389"/>
            <a:ext cx="4076701" cy="823541"/>
            <a:chOff x="2499359" y="1931090"/>
            <a:chExt cx="4076701" cy="82354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B00F30-D7B1-2E1C-3945-D6621A876712}"/>
                </a:ext>
              </a:extLst>
            </p:cNvPr>
            <p:cNvSpPr/>
            <p:nvPr/>
          </p:nvSpPr>
          <p:spPr>
            <a:xfrm>
              <a:off x="2910840" y="1985010"/>
              <a:ext cx="3665220" cy="715700"/>
            </a:xfrm>
            <a:prstGeom prst="roundRect">
              <a:avLst>
                <a:gd name="adj" fmla="val 5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BDD1BED0-AC45-286B-D67A-FFB522911103}"/>
                </a:ext>
              </a:extLst>
            </p:cNvPr>
            <p:cNvSpPr/>
            <p:nvPr/>
          </p:nvSpPr>
          <p:spPr>
            <a:xfrm>
              <a:off x="2499359" y="1931090"/>
              <a:ext cx="823541" cy="823541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BAF3AE3-C5EF-A79B-1261-42092ED2E551}"/>
                </a:ext>
              </a:extLst>
            </p:cNvPr>
            <p:cNvSpPr/>
            <p:nvPr/>
          </p:nvSpPr>
          <p:spPr>
            <a:xfrm rot="16200000">
              <a:off x="3659505" y="2199986"/>
              <a:ext cx="331470" cy="285750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6F015AB-708E-A768-4278-1DD41760140B}"/>
                </a:ext>
              </a:extLst>
            </p:cNvPr>
            <p:cNvCxnSpPr>
              <a:cxnSpLocks/>
            </p:cNvCxnSpPr>
            <p:nvPr/>
          </p:nvCxnSpPr>
          <p:spPr>
            <a:xfrm>
              <a:off x="4808220" y="2177125"/>
              <a:ext cx="0" cy="331471"/>
            </a:xfrm>
            <a:prstGeom prst="line">
              <a:avLst/>
            </a:prstGeom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10C0CC-CBA2-D58D-5A3C-0F5837D33F74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2177125"/>
              <a:ext cx="0" cy="331471"/>
            </a:xfrm>
            <a:prstGeom prst="line">
              <a:avLst/>
            </a:prstGeom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E628AAD-E3FE-5A67-72C6-70D3EC32A95F}"/>
                </a:ext>
              </a:extLst>
            </p:cNvPr>
            <p:cNvSpPr/>
            <p:nvPr/>
          </p:nvSpPr>
          <p:spPr>
            <a:xfrm rot="5400000" flipH="1">
              <a:off x="5728338" y="2199986"/>
              <a:ext cx="331470" cy="285750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6" name="yt1s.com - Em yêu mùa hè quê em Karaoke lớp 4  Kết nối tri thức">
            <a:hlinkClick r:id="" action="ppaction://media"/>
            <a:extLst>
              <a:ext uri="{FF2B5EF4-FFF2-40B4-BE49-F238E27FC236}">
                <a16:creationId xmlns:a16="http://schemas.microsoft.com/office/drawing/2014/main" id="{CCB77ACD-62FF-5089-46A6-8CB1060213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9867" y="1827873"/>
            <a:ext cx="541946" cy="541946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41369F35-8365-B628-F662-F520030A3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65580" y="2772148"/>
            <a:ext cx="6610040" cy="2371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8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48"/>
          <p:cNvGrpSpPr/>
          <p:nvPr/>
        </p:nvGrpSpPr>
        <p:grpSpPr>
          <a:xfrm>
            <a:off x="939975" y="1342422"/>
            <a:ext cx="1882754" cy="3464486"/>
            <a:chOff x="2378425" y="237875"/>
            <a:chExt cx="2821874" cy="5192575"/>
          </a:xfrm>
        </p:grpSpPr>
        <p:sp>
          <p:nvSpPr>
            <p:cNvPr id="1448" name="Google Shape;1448;p48"/>
            <p:cNvSpPr/>
            <p:nvPr/>
          </p:nvSpPr>
          <p:spPr>
            <a:xfrm>
              <a:off x="3199950" y="4685000"/>
              <a:ext cx="1912650" cy="745450"/>
            </a:xfrm>
            <a:custGeom>
              <a:avLst/>
              <a:gdLst/>
              <a:ahLst/>
              <a:cxnLst/>
              <a:rect l="l" t="t" r="r" b="b"/>
              <a:pathLst>
                <a:path w="76506" h="29818" extrusionOk="0">
                  <a:moveTo>
                    <a:pt x="38227" y="0"/>
                  </a:moveTo>
                  <a:cubicBezTo>
                    <a:pt x="17128" y="0"/>
                    <a:pt x="0" y="6706"/>
                    <a:pt x="0" y="14909"/>
                  </a:cubicBezTo>
                  <a:cubicBezTo>
                    <a:pt x="0" y="23163"/>
                    <a:pt x="17128" y="29818"/>
                    <a:pt x="38227" y="29818"/>
                  </a:cubicBezTo>
                  <a:cubicBezTo>
                    <a:pt x="59378" y="29818"/>
                    <a:pt x="76505" y="23163"/>
                    <a:pt x="76505" y="14909"/>
                  </a:cubicBezTo>
                  <a:cubicBezTo>
                    <a:pt x="76505" y="6706"/>
                    <a:pt x="59378" y="0"/>
                    <a:pt x="38227" y="0"/>
                  </a:cubicBezTo>
                  <a:close/>
                </a:path>
              </a:pathLst>
            </a:custGeom>
            <a:solidFill>
              <a:srgbClr val="EFD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4155625" y="1083400"/>
              <a:ext cx="223125" cy="304100"/>
            </a:xfrm>
            <a:custGeom>
              <a:avLst/>
              <a:gdLst/>
              <a:ahLst/>
              <a:cxnLst/>
              <a:rect l="l" t="t" r="r" b="b"/>
              <a:pathLst>
                <a:path w="8925" h="12164" extrusionOk="0">
                  <a:moveTo>
                    <a:pt x="4962" y="0"/>
                  </a:moveTo>
                  <a:cubicBezTo>
                    <a:pt x="3792" y="0"/>
                    <a:pt x="2628" y="131"/>
                    <a:pt x="1496" y="392"/>
                  </a:cubicBezTo>
                  <a:cubicBezTo>
                    <a:pt x="1290" y="1320"/>
                    <a:pt x="774" y="2146"/>
                    <a:pt x="0" y="2765"/>
                  </a:cubicBezTo>
                  <a:lnTo>
                    <a:pt x="0" y="2868"/>
                  </a:lnTo>
                  <a:cubicBezTo>
                    <a:pt x="361" y="4416"/>
                    <a:pt x="877" y="5963"/>
                    <a:pt x="1496" y="7459"/>
                  </a:cubicBezTo>
                  <a:cubicBezTo>
                    <a:pt x="2115" y="9007"/>
                    <a:pt x="2837" y="10451"/>
                    <a:pt x="3663" y="11896"/>
                  </a:cubicBezTo>
                  <a:cubicBezTo>
                    <a:pt x="3732" y="12033"/>
                    <a:pt x="3869" y="12102"/>
                    <a:pt x="4014" y="12102"/>
                  </a:cubicBezTo>
                  <a:cubicBezTo>
                    <a:pt x="4087" y="12102"/>
                    <a:pt x="4161" y="12085"/>
                    <a:pt x="4230" y="12051"/>
                  </a:cubicBezTo>
                  <a:cubicBezTo>
                    <a:pt x="4309" y="12129"/>
                    <a:pt x="4403" y="12163"/>
                    <a:pt x="4495" y="12163"/>
                  </a:cubicBezTo>
                  <a:cubicBezTo>
                    <a:pt x="4643" y="12163"/>
                    <a:pt x="4786" y="12075"/>
                    <a:pt x="4849" y="11947"/>
                  </a:cubicBezTo>
                  <a:lnTo>
                    <a:pt x="8306" y="4312"/>
                  </a:lnTo>
                  <a:cubicBezTo>
                    <a:pt x="8564" y="3848"/>
                    <a:pt x="8770" y="3384"/>
                    <a:pt x="8925" y="2868"/>
                  </a:cubicBezTo>
                  <a:cubicBezTo>
                    <a:pt x="8254" y="2404"/>
                    <a:pt x="7841" y="1681"/>
                    <a:pt x="7738" y="908"/>
                  </a:cubicBezTo>
                  <a:cubicBezTo>
                    <a:pt x="7687" y="650"/>
                    <a:pt x="7687" y="443"/>
                    <a:pt x="7687" y="237"/>
                  </a:cubicBezTo>
                  <a:cubicBezTo>
                    <a:pt x="6784" y="79"/>
                    <a:pt x="5871" y="0"/>
                    <a:pt x="4962" y="0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4067925" y="876525"/>
              <a:ext cx="438500" cy="215400"/>
            </a:xfrm>
            <a:custGeom>
              <a:avLst/>
              <a:gdLst/>
              <a:ahLst/>
              <a:cxnLst/>
              <a:rect l="l" t="t" r="r" b="b"/>
              <a:pathLst>
                <a:path w="17540" h="8616" extrusionOk="0">
                  <a:moveTo>
                    <a:pt x="0" y="0"/>
                  </a:moveTo>
                  <a:cubicBezTo>
                    <a:pt x="1393" y="1857"/>
                    <a:pt x="3353" y="3250"/>
                    <a:pt x="5572" y="3972"/>
                  </a:cubicBezTo>
                  <a:cubicBezTo>
                    <a:pt x="5675" y="5262"/>
                    <a:pt x="5572" y="6552"/>
                    <a:pt x="5262" y="7841"/>
                  </a:cubicBezTo>
                  <a:cubicBezTo>
                    <a:pt x="5210" y="8048"/>
                    <a:pt x="5107" y="8254"/>
                    <a:pt x="5004" y="8460"/>
                  </a:cubicBezTo>
                  <a:cubicBezTo>
                    <a:pt x="5004" y="8512"/>
                    <a:pt x="5004" y="8564"/>
                    <a:pt x="5004" y="8615"/>
                  </a:cubicBezTo>
                  <a:cubicBezTo>
                    <a:pt x="6136" y="8354"/>
                    <a:pt x="7300" y="8223"/>
                    <a:pt x="8470" y="8223"/>
                  </a:cubicBezTo>
                  <a:cubicBezTo>
                    <a:pt x="9379" y="8223"/>
                    <a:pt x="10292" y="8302"/>
                    <a:pt x="11195" y="8460"/>
                  </a:cubicBezTo>
                  <a:cubicBezTo>
                    <a:pt x="11143" y="7945"/>
                    <a:pt x="11195" y="7377"/>
                    <a:pt x="11246" y="6861"/>
                  </a:cubicBezTo>
                  <a:lnTo>
                    <a:pt x="11453" y="4024"/>
                  </a:lnTo>
                  <a:cubicBezTo>
                    <a:pt x="12072" y="3869"/>
                    <a:pt x="12691" y="3611"/>
                    <a:pt x="13258" y="3353"/>
                  </a:cubicBezTo>
                  <a:cubicBezTo>
                    <a:pt x="14961" y="2786"/>
                    <a:pt x="16457" y="1754"/>
                    <a:pt x="17540" y="361"/>
                  </a:cubicBezTo>
                  <a:lnTo>
                    <a:pt x="17540" y="361"/>
                  </a:lnTo>
                  <a:cubicBezTo>
                    <a:pt x="15210" y="1440"/>
                    <a:pt x="12772" y="2266"/>
                    <a:pt x="10165" y="2266"/>
                  </a:cubicBezTo>
                  <a:cubicBezTo>
                    <a:pt x="9655" y="2266"/>
                    <a:pt x="9139" y="2234"/>
                    <a:pt x="8615" y="2167"/>
                  </a:cubicBezTo>
                  <a:cubicBezTo>
                    <a:pt x="7016" y="2012"/>
                    <a:pt x="5365" y="1806"/>
                    <a:pt x="3766" y="1496"/>
                  </a:cubicBezTo>
                  <a:cubicBezTo>
                    <a:pt x="2425" y="1290"/>
                    <a:pt x="1135" y="774"/>
                    <a:pt x="0" y="0"/>
                  </a:cubicBezTo>
                  <a:close/>
                </a:path>
              </a:pathLst>
            </a:custGeom>
            <a:solidFill>
              <a:srgbClr val="DDB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3947975" y="381175"/>
              <a:ext cx="700150" cy="553300"/>
            </a:xfrm>
            <a:custGeom>
              <a:avLst/>
              <a:gdLst/>
              <a:ahLst/>
              <a:cxnLst/>
              <a:rect l="l" t="t" r="r" b="b"/>
              <a:pathLst>
                <a:path w="28006" h="22132" extrusionOk="0">
                  <a:moveTo>
                    <a:pt x="12833" y="0"/>
                  </a:moveTo>
                  <a:cubicBezTo>
                    <a:pt x="12732" y="0"/>
                    <a:pt x="12628" y="34"/>
                    <a:pt x="12536" y="107"/>
                  </a:cubicBezTo>
                  <a:lnTo>
                    <a:pt x="12485" y="107"/>
                  </a:lnTo>
                  <a:cubicBezTo>
                    <a:pt x="12296" y="73"/>
                    <a:pt x="12106" y="56"/>
                    <a:pt x="11919" y="56"/>
                  </a:cubicBezTo>
                  <a:cubicBezTo>
                    <a:pt x="11545" y="56"/>
                    <a:pt x="11178" y="125"/>
                    <a:pt x="10834" y="262"/>
                  </a:cubicBezTo>
                  <a:cubicBezTo>
                    <a:pt x="10628" y="365"/>
                    <a:pt x="10421" y="520"/>
                    <a:pt x="10215" y="675"/>
                  </a:cubicBezTo>
                  <a:cubicBezTo>
                    <a:pt x="10112" y="778"/>
                    <a:pt x="10008" y="830"/>
                    <a:pt x="9905" y="933"/>
                  </a:cubicBezTo>
                  <a:cubicBezTo>
                    <a:pt x="9699" y="933"/>
                    <a:pt x="9544" y="933"/>
                    <a:pt x="9338" y="881"/>
                  </a:cubicBezTo>
                  <a:cubicBezTo>
                    <a:pt x="9297" y="879"/>
                    <a:pt x="9256" y="878"/>
                    <a:pt x="9216" y="878"/>
                  </a:cubicBezTo>
                  <a:cubicBezTo>
                    <a:pt x="8129" y="878"/>
                    <a:pt x="7156" y="1537"/>
                    <a:pt x="6758" y="2532"/>
                  </a:cubicBezTo>
                  <a:cubicBezTo>
                    <a:pt x="6346" y="3615"/>
                    <a:pt x="6036" y="4802"/>
                    <a:pt x="5778" y="5937"/>
                  </a:cubicBezTo>
                  <a:cubicBezTo>
                    <a:pt x="5469" y="7020"/>
                    <a:pt x="5056" y="8052"/>
                    <a:pt x="4489" y="8981"/>
                  </a:cubicBezTo>
                  <a:cubicBezTo>
                    <a:pt x="3921" y="10064"/>
                    <a:pt x="3044" y="10941"/>
                    <a:pt x="2012" y="11612"/>
                  </a:cubicBezTo>
                  <a:cubicBezTo>
                    <a:pt x="1754" y="11715"/>
                    <a:pt x="1703" y="12024"/>
                    <a:pt x="1858" y="12231"/>
                  </a:cubicBezTo>
                  <a:cubicBezTo>
                    <a:pt x="671" y="12540"/>
                    <a:pt x="0" y="13778"/>
                    <a:pt x="362" y="14913"/>
                  </a:cubicBezTo>
                  <a:cubicBezTo>
                    <a:pt x="735" y="15892"/>
                    <a:pt x="1656" y="16534"/>
                    <a:pt x="2667" y="16534"/>
                  </a:cubicBezTo>
                  <a:cubicBezTo>
                    <a:pt x="2775" y="16534"/>
                    <a:pt x="2883" y="16527"/>
                    <a:pt x="2993" y="16512"/>
                  </a:cubicBezTo>
                  <a:cubicBezTo>
                    <a:pt x="3457" y="17699"/>
                    <a:pt x="4024" y="18834"/>
                    <a:pt x="4798" y="19814"/>
                  </a:cubicBezTo>
                  <a:cubicBezTo>
                    <a:pt x="5933" y="20639"/>
                    <a:pt x="7223" y="21155"/>
                    <a:pt x="8564" y="21362"/>
                  </a:cubicBezTo>
                  <a:cubicBezTo>
                    <a:pt x="10163" y="21671"/>
                    <a:pt x="11814" y="21878"/>
                    <a:pt x="13465" y="22032"/>
                  </a:cubicBezTo>
                  <a:cubicBezTo>
                    <a:pt x="13980" y="22100"/>
                    <a:pt x="14489" y="22131"/>
                    <a:pt x="14993" y="22131"/>
                  </a:cubicBezTo>
                  <a:cubicBezTo>
                    <a:pt x="17570" y="22131"/>
                    <a:pt x="20008" y="21305"/>
                    <a:pt x="22338" y="20227"/>
                  </a:cubicBezTo>
                  <a:cubicBezTo>
                    <a:pt x="22441" y="20124"/>
                    <a:pt x="22493" y="20020"/>
                    <a:pt x="22544" y="19917"/>
                  </a:cubicBezTo>
                  <a:cubicBezTo>
                    <a:pt x="23370" y="18834"/>
                    <a:pt x="23886" y="17493"/>
                    <a:pt x="24040" y="16151"/>
                  </a:cubicBezTo>
                  <a:cubicBezTo>
                    <a:pt x="24157" y="16162"/>
                    <a:pt x="24275" y="16167"/>
                    <a:pt x="24394" y="16167"/>
                  </a:cubicBezTo>
                  <a:cubicBezTo>
                    <a:pt x="26010" y="16167"/>
                    <a:pt x="27765" y="15195"/>
                    <a:pt x="27909" y="13417"/>
                  </a:cubicBezTo>
                  <a:cubicBezTo>
                    <a:pt x="28005" y="11880"/>
                    <a:pt x="26582" y="10925"/>
                    <a:pt x="25178" y="10925"/>
                  </a:cubicBezTo>
                  <a:cubicBezTo>
                    <a:pt x="25073" y="10925"/>
                    <a:pt x="24969" y="10930"/>
                    <a:pt x="24866" y="10941"/>
                  </a:cubicBezTo>
                  <a:lnTo>
                    <a:pt x="24350" y="8619"/>
                  </a:lnTo>
                  <a:cubicBezTo>
                    <a:pt x="24298" y="8413"/>
                    <a:pt x="24144" y="8310"/>
                    <a:pt x="23937" y="8310"/>
                  </a:cubicBezTo>
                  <a:cubicBezTo>
                    <a:pt x="23758" y="8319"/>
                    <a:pt x="23580" y="8324"/>
                    <a:pt x="23402" y="8324"/>
                  </a:cubicBezTo>
                  <a:cubicBezTo>
                    <a:pt x="21630" y="8324"/>
                    <a:pt x="19913" y="7859"/>
                    <a:pt x="18366" y="6969"/>
                  </a:cubicBezTo>
                  <a:cubicBezTo>
                    <a:pt x="18314" y="6762"/>
                    <a:pt x="18056" y="6608"/>
                    <a:pt x="17850" y="6608"/>
                  </a:cubicBezTo>
                  <a:lnTo>
                    <a:pt x="17643" y="6504"/>
                  </a:lnTo>
                  <a:cubicBezTo>
                    <a:pt x="17582" y="6443"/>
                    <a:pt x="17505" y="6414"/>
                    <a:pt x="17428" y="6414"/>
                  </a:cubicBezTo>
                  <a:cubicBezTo>
                    <a:pt x="17309" y="6414"/>
                    <a:pt x="17190" y="6483"/>
                    <a:pt x="17128" y="6608"/>
                  </a:cubicBezTo>
                  <a:cubicBezTo>
                    <a:pt x="15941" y="6350"/>
                    <a:pt x="14961" y="5576"/>
                    <a:pt x="14445" y="4492"/>
                  </a:cubicBezTo>
                  <a:cubicBezTo>
                    <a:pt x="14084" y="3873"/>
                    <a:pt x="13826" y="3203"/>
                    <a:pt x="13620" y="2480"/>
                  </a:cubicBezTo>
                  <a:cubicBezTo>
                    <a:pt x="13465" y="1758"/>
                    <a:pt x="13516" y="984"/>
                    <a:pt x="13258" y="314"/>
                  </a:cubicBezTo>
                  <a:cubicBezTo>
                    <a:pt x="13192" y="114"/>
                    <a:pt x="13018" y="0"/>
                    <a:pt x="12833" y="0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8"/>
            <p:cNvSpPr/>
            <p:nvPr/>
          </p:nvSpPr>
          <p:spPr>
            <a:xfrm>
              <a:off x="3895100" y="237875"/>
              <a:ext cx="760950" cy="467275"/>
            </a:xfrm>
            <a:custGeom>
              <a:avLst/>
              <a:gdLst/>
              <a:ahLst/>
              <a:cxnLst/>
              <a:rect l="l" t="t" r="r" b="b"/>
              <a:pathLst>
                <a:path w="30438" h="18691" extrusionOk="0">
                  <a:moveTo>
                    <a:pt x="17178" y="1"/>
                  </a:moveTo>
                  <a:cubicBezTo>
                    <a:pt x="16802" y="1"/>
                    <a:pt x="16424" y="21"/>
                    <a:pt x="16044" y="62"/>
                  </a:cubicBezTo>
                  <a:cubicBezTo>
                    <a:pt x="14703" y="216"/>
                    <a:pt x="13465" y="577"/>
                    <a:pt x="12330" y="1197"/>
                  </a:cubicBezTo>
                  <a:cubicBezTo>
                    <a:pt x="11504" y="1609"/>
                    <a:pt x="10112" y="2383"/>
                    <a:pt x="10060" y="3466"/>
                  </a:cubicBezTo>
                  <a:cubicBezTo>
                    <a:pt x="9748" y="3381"/>
                    <a:pt x="9435" y="3343"/>
                    <a:pt x="9123" y="3343"/>
                  </a:cubicBezTo>
                  <a:cubicBezTo>
                    <a:pt x="8868" y="3343"/>
                    <a:pt x="8613" y="3368"/>
                    <a:pt x="8358" y="3415"/>
                  </a:cubicBezTo>
                  <a:cubicBezTo>
                    <a:pt x="6604" y="3621"/>
                    <a:pt x="5056" y="4498"/>
                    <a:pt x="4024" y="5891"/>
                  </a:cubicBezTo>
                  <a:cubicBezTo>
                    <a:pt x="3508" y="6562"/>
                    <a:pt x="3096" y="7335"/>
                    <a:pt x="2889" y="8161"/>
                  </a:cubicBezTo>
                  <a:cubicBezTo>
                    <a:pt x="2786" y="8677"/>
                    <a:pt x="2631" y="9089"/>
                    <a:pt x="2373" y="9554"/>
                  </a:cubicBezTo>
                  <a:cubicBezTo>
                    <a:pt x="2115" y="9966"/>
                    <a:pt x="1703" y="10328"/>
                    <a:pt x="1393" y="10689"/>
                  </a:cubicBezTo>
                  <a:cubicBezTo>
                    <a:pt x="361" y="12236"/>
                    <a:pt x="0" y="14197"/>
                    <a:pt x="465" y="16054"/>
                  </a:cubicBezTo>
                  <a:cubicBezTo>
                    <a:pt x="619" y="16982"/>
                    <a:pt x="1032" y="18066"/>
                    <a:pt x="1909" y="18478"/>
                  </a:cubicBezTo>
                  <a:cubicBezTo>
                    <a:pt x="2179" y="18622"/>
                    <a:pt x="2473" y="18691"/>
                    <a:pt x="2765" y="18691"/>
                  </a:cubicBezTo>
                  <a:cubicBezTo>
                    <a:pt x="3310" y="18691"/>
                    <a:pt x="3843" y="18451"/>
                    <a:pt x="4179" y="18014"/>
                  </a:cubicBezTo>
                  <a:cubicBezTo>
                    <a:pt x="4231" y="17963"/>
                    <a:pt x="4231" y="17911"/>
                    <a:pt x="4282" y="17859"/>
                  </a:cubicBezTo>
                  <a:cubicBezTo>
                    <a:pt x="5984" y="16467"/>
                    <a:pt x="7016" y="14455"/>
                    <a:pt x="7842" y="12391"/>
                  </a:cubicBezTo>
                  <a:cubicBezTo>
                    <a:pt x="8306" y="11256"/>
                    <a:pt x="8667" y="10173"/>
                    <a:pt x="9131" y="9038"/>
                  </a:cubicBezTo>
                  <a:cubicBezTo>
                    <a:pt x="9544" y="7955"/>
                    <a:pt x="10266" y="6613"/>
                    <a:pt x="11556" y="6510"/>
                  </a:cubicBezTo>
                  <a:cubicBezTo>
                    <a:pt x="12020" y="6742"/>
                    <a:pt x="12523" y="6858"/>
                    <a:pt x="13020" y="6858"/>
                  </a:cubicBezTo>
                  <a:cubicBezTo>
                    <a:pt x="13516" y="6858"/>
                    <a:pt x="14006" y="6742"/>
                    <a:pt x="14445" y="6510"/>
                  </a:cubicBezTo>
                  <a:cubicBezTo>
                    <a:pt x="14754" y="7955"/>
                    <a:pt x="15322" y="9244"/>
                    <a:pt x="16147" y="10431"/>
                  </a:cubicBezTo>
                  <a:cubicBezTo>
                    <a:pt x="16963" y="11534"/>
                    <a:pt x="18180" y="12459"/>
                    <a:pt x="19507" y="12459"/>
                  </a:cubicBezTo>
                  <a:cubicBezTo>
                    <a:pt x="19608" y="12459"/>
                    <a:pt x="19709" y="12454"/>
                    <a:pt x="19810" y="12443"/>
                  </a:cubicBezTo>
                  <a:cubicBezTo>
                    <a:pt x="20378" y="13010"/>
                    <a:pt x="21100" y="13423"/>
                    <a:pt x="21822" y="13681"/>
                  </a:cubicBezTo>
                  <a:cubicBezTo>
                    <a:pt x="22699" y="13990"/>
                    <a:pt x="23679" y="14042"/>
                    <a:pt x="24556" y="14351"/>
                  </a:cubicBezTo>
                  <a:cubicBezTo>
                    <a:pt x="25330" y="14661"/>
                    <a:pt x="26259" y="15383"/>
                    <a:pt x="26052" y="16312"/>
                  </a:cubicBezTo>
                  <a:cubicBezTo>
                    <a:pt x="26001" y="16518"/>
                    <a:pt x="26104" y="16776"/>
                    <a:pt x="26362" y="16828"/>
                  </a:cubicBezTo>
                  <a:cubicBezTo>
                    <a:pt x="26628" y="16908"/>
                    <a:pt x="26902" y="16946"/>
                    <a:pt x="27173" y="16946"/>
                  </a:cubicBezTo>
                  <a:cubicBezTo>
                    <a:pt x="27952" y="16946"/>
                    <a:pt x="28715" y="16628"/>
                    <a:pt x="29251" y="16054"/>
                  </a:cubicBezTo>
                  <a:cubicBezTo>
                    <a:pt x="30024" y="15177"/>
                    <a:pt x="30437" y="14042"/>
                    <a:pt x="30386" y="12907"/>
                  </a:cubicBezTo>
                  <a:cubicBezTo>
                    <a:pt x="30386" y="10482"/>
                    <a:pt x="29560" y="8109"/>
                    <a:pt x="28116" y="6201"/>
                  </a:cubicBezTo>
                  <a:cubicBezTo>
                    <a:pt x="25598" y="2685"/>
                    <a:pt x="21549" y="1"/>
                    <a:pt x="17178" y="1"/>
                  </a:cubicBezTo>
                  <a:close/>
                </a:path>
              </a:pathLst>
            </a:custGeom>
            <a:solidFill>
              <a:srgbClr val="C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4069200" y="691700"/>
              <a:ext cx="129000" cy="124225"/>
            </a:xfrm>
            <a:custGeom>
              <a:avLst/>
              <a:gdLst/>
              <a:ahLst/>
              <a:cxnLst/>
              <a:rect l="l" t="t" r="r" b="b"/>
              <a:pathLst>
                <a:path w="5160" h="4969" extrusionOk="0">
                  <a:moveTo>
                    <a:pt x="2692" y="1"/>
                  </a:moveTo>
                  <a:cubicBezTo>
                    <a:pt x="2604" y="1"/>
                    <a:pt x="2515" y="6"/>
                    <a:pt x="2425" y="16"/>
                  </a:cubicBezTo>
                  <a:cubicBezTo>
                    <a:pt x="2374" y="16"/>
                    <a:pt x="2271" y="16"/>
                    <a:pt x="2219" y="68"/>
                  </a:cubicBezTo>
                  <a:cubicBezTo>
                    <a:pt x="929" y="119"/>
                    <a:pt x="1" y="1254"/>
                    <a:pt x="104" y="2492"/>
                  </a:cubicBezTo>
                  <a:cubicBezTo>
                    <a:pt x="259" y="3885"/>
                    <a:pt x="1394" y="4917"/>
                    <a:pt x="2786" y="4968"/>
                  </a:cubicBezTo>
                  <a:cubicBezTo>
                    <a:pt x="4128" y="4814"/>
                    <a:pt x="5159" y="3576"/>
                    <a:pt x="5005" y="2234"/>
                  </a:cubicBezTo>
                  <a:cubicBezTo>
                    <a:pt x="4957" y="983"/>
                    <a:pt x="3920" y="1"/>
                    <a:pt x="2692" y="1"/>
                  </a:cubicBezTo>
                  <a:close/>
                </a:path>
              </a:pathLst>
            </a:custGeom>
            <a:solidFill>
              <a:srgbClr val="E5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4381300" y="697075"/>
              <a:ext cx="129000" cy="125300"/>
            </a:xfrm>
            <a:custGeom>
              <a:avLst/>
              <a:gdLst/>
              <a:ahLst/>
              <a:cxnLst/>
              <a:rect l="l" t="t" r="r" b="b"/>
              <a:pathLst>
                <a:path w="5160" h="5012" extrusionOk="0">
                  <a:moveTo>
                    <a:pt x="2655" y="0"/>
                  </a:moveTo>
                  <a:cubicBezTo>
                    <a:pt x="2596" y="0"/>
                    <a:pt x="2537" y="3"/>
                    <a:pt x="2477" y="7"/>
                  </a:cubicBezTo>
                  <a:cubicBezTo>
                    <a:pt x="2374" y="59"/>
                    <a:pt x="2322" y="59"/>
                    <a:pt x="2271" y="110"/>
                  </a:cubicBezTo>
                  <a:cubicBezTo>
                    <a:pt x="981" y="162"/>
                    <a:pt x="1" y="1245"/>
                    <a:pt x="104" y="2535"/>
                  </a:cubicBezTo>
                  <a:cubicBezTo>
                    <a:pt x="259" y="3928"/>
                    <a:pt x="1394" y="4960"/>
                    <a:pt x="2787" y="5011"/>
                  </a:cubicBezTo>
                  <a:cubicBezTo>
                    <a:pt x="4180" y="4857"/>
                    <a:pt x="5160" y="3618"/>
                    <a:pt x="5057" y="2277"/>
                  </a:cubicBezTo>
                  <a:cubicBezTo>
                    <a:pt x="4958" y="998"/>
                    <a:pt x="3874" y="0"/>
                    <a:pt x="2655" y="0"/>
                  </a:cubicBezTo>
                  <a:close/>
                </a:path>
              </a:pathLst>
            </a:custGeom>
            <a:solidFill>
              <a:srgbClr val="E5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4418700" y="606850"/>
              <a:ext cx="56775" cy="55700"/>
            </a:xfrm>
            <a:custGeom>
              <a:avLst/>
              <a:gdLst/>
              <a:ahLst/>
              <a:cxnLst/>
              <a:rect l="l" t="t" r="r" b="b"/>
              <a:pathLst>
                <a:path w="2271" h="2228" extrusionOk="0">
                  <a:moveTo>
                    <a:pt x="1134" y="0"/>
                  </a:moveTo>
                  <a:cubicBezTo>
                    <a:pt x="1043" y="0"/>
                    <a:pt x="957" y="17"/>
                    <a:pt x="878" y="57"/>
                  </a:cubicBezTo>
                  <a:cubicBezTo>
                    <a:pt x="362" y="211"/>
                    <a:pt x="1" y="676"/>
                    <a:pt x="53" y="1243"/>
                  </a:cubicBezTo>
                  <a:cubicBezTo>
                    <a:pt x="104" y="1811"/>
                    <a:pt x="568" y="2223"/>
                    <a:pt x="1136" y="2223"/>
                  </a:cubicBezTo>
                  <a:cubicBezTo>
                    <a:pt x="1162" y="2226"/>
                    <a:pt x="1189" y="2227"/>
                    <a:pt x="1215" y="2227"/>
                  </a:cubicBezTo>
                  <a:cubicBezTo>
                    <a:pt x="1698" y="2227"/>
                    <a:pt x="2116" y="1784"/>
                    <a:pt x="2116" y="1295"/>
                  </a:cubicBezTo>
                  <a:cubicBezTo>
                    <a:pt x="2271" y="1037"/>
                    <a:pt x="2219" y="727"/>
                    <a:pt x="2116" y="469"/>
                  </a:cubicBezTo>
                  <a:cubicBezTo>
                    <a:pt x="1961" y="263"/>
                    <a:pt x="1807" y="160"/>
                    <a:pt x="1600" y="108"/>
                  </a:cubicBezTo>
                  <a:cubicBezTo>
                    <a:pt x="1441" y="45"/>
                    <a:pt x="1281" y="0"/>
                    <a:pt x="113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4124650" y="606850"/>
              <a:ext cx="55500" cy="55700"/>
            </a:xfrm>
            <a:custGeom>
              <a:avLst/>
              <a:gdLst/>
              <a:ahLst/>
              <a:cxnLst/>
              <a:rect l="l" t="t" r="r" b="b"/>
              <a:pathLst>
                <a:path w="2220" h="2228" extrusionOk="0">
                  <a:moveTo>
                    <a:pt x="1131" y="0"/>
                  </a:moveTo>
                  <a:cubicBezTo>
                    <a:pt x="1043" y="0"/>
                    <a:pt x="957" y="17"/>
                    <a:pt x="878" y="57"/>
                  </a:cubicBezTo>
                  <a:cubicBezTo>
                    <a:pt x="362" y="211"/>
                    <a:pt x="1" y="676"/>
                    <a:pt x="53" y="1243"/>
                  </a:cubicBezTo>
                  <a:cubicBezTo>
                    <a:pt x="104" y="1811"/>
                    <a:pt x="568" y="2223"/>
                    <a:pt x="1084" y="2223"/>
                  </a:cubicBezTo>
                  <a:cubicBezTo>
                    <a:pt x="1113" y="2226"/>
                    <a:pt x="1142" y="2227"/>
                    <a:pt x="1171" y="2227"/>
                  </a:cubicBezTo>
                  <a:cubicBezTo>
                    <a:pt x="1698" y="2227"/>
                    <a:pt x="2116" y="1784"/>
                    <a:pt x="2116" y="1295"/>
                  </a:cubicBezTo>
                  <a:cubicBezTo>
                    <a:pt x="2219" y="1037"/>
                    <a:pt x="2219" y="727"/>
                    <a:pt x="2064" y="469"/>
                  </a:cubicBezTo>
                  <a:cubicBezTo>
                    <a:pt x="1961" y="263"/>
                    <a:pt x="1755" y="160"/>
                    <a:pt x="1549" y="108"/>
                  </a:cubicBezTo>
                  <a:cubicBezTo>
                    <a:pt x="1421" y="45"/>
                    <a:pt x="1274" y="0"/>
                    <a:pt x="113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4245900" y="637850"/>
              <a:ext cx="46850" cy="101975"/>
            </a:xfrm>
            <a:custGeom>
              <a:avLst/>
              <a:gdLst/>
              <a:ahLst/>
              <a:cxnLst/>
              <a:rect l="l" t="t" r="r" b="b"/>
              <a:pathLst>
                <a:path w="1874" h="4079" extrusionOk="0">
                  <a:moveTo>
                    <a:pt x="1268" y="1"/>
                  </a:moveTo>
                  <a:cubicBezTo>
                    <a:pt x="1168" y="1"/>
                    <a:pt x="1067" y="47"/>
                    <a:pt x="980" y="158"/>
                  </a:cubicBezTo>
                  <a:cubicBezTo>
                    <a:pt x="361" y="777"/>
                    <a:pt x="0" y="1654"/>
                    <a:pt x="52" y="2531"/>
                  </a:cubicBezTo>
                  <a:cubicBezTo>
                    <a:pt x="103" y="3253"/>
                    <a:pt x="516" y="4079"/>
                    <a:pt x="1341" y="4079"/>
                  </a:cubicBezTo>
                  <a:cubicBezTo>
                    <a:pt x="1857" y="4027"/>
                    <a:pt x="1857" y="3253"/>
                    <a:pt x="1341" y="3202"/>
                  </a:cubicBezTo>
                  <a:cubicBezTo>
                    <a:pt x="877" y="3202"/>
                    <a:pt x="929" y="2376"/>
                    <a:pt x="980" y="2118"/>
                  </a:cubicBezTo>
                  <a:cubicBezTo>
                    <a:pt x="1032" y="1602"/>
                    <a:pt x="1290" y="1138"/>
                    <a:pt x="1599" y="777"/>
                  </a:cubicBezTo>
                  <a:cubicBezTo>
                    <a:pt x="1874" y="463"/>
                    <a:pt x="1582" y="1"/>
                    <a:pt x="12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4233725" y="753050"/>
              <a:ext cx="119175" cy="45775"/>
            </a:xfrm>
            <a:custGeom>
              <a:avLst/>
              <a:gdLst/>
              <a:ahLst/>
              <a:cxnLst/>
              <a:rect l="l" t="t" r="r" b="b"/>
              <a:pathLst>
                <a:path w="4767" h="1831" extrusionOk="0">
                  <a:moveTo>
                    <a:pt x="4122" y="1"/>
                  </a:moveTo>
                  <a:cubicBezTo>
                    <a:pt x="3984" y="1"/>
                    <a:pt x="3843" y="57"/>
                    <a:pt x="3737" y="193"/>
                  </a:cubicBezTo>
                  <a:cubicBezTo>
                    <a:pt x="3324" y="695"/>
                    <a:pt x="2725" y="960"/>
                    <a:pt x="2124" y="960"/>
                  </a:cubicBezTo>
                  <a:cubicBezTo>
                    <a:pt x="1674" y="960"/>
                    <a:pt x="1224" y="812"/>
                    <a:pt x="848" y="502"/>
                  </a:cubicBezTo>
                  <a:cubicBezTo>
                    <a:pt x="768" y="440"/>
                    <a:pt x="687" y="413"/>
                    <a:pt x="611" y="413"/>
                  </a:cubicBezTo>
                  <a:cubicBezTo>
                    <a:pt x="251" y="413"/>
                    <a:pt x="0" y="1021"/>
                    <a:pt x="384" y="1276"/>
                  </a:cubicBezTo>
                  <a:cubicBezTo>
                    <a:pt x="923" y="1649"/>
                    <a:pt x="1537" y="1831"/>
                    <a:pt x="2142" y="1831"/>
                  </a:cubicBezTo>
                  <a:cubicBezTo>
                    <a:pt x="3043" y="1831"/>
                    <a:pt x="3925" y="1429"/>
                    <a:pt x="4511" y="657"/>
                  </a:cubicBezTo>
                  <a:cubicBezTo>
                    <a:pt x="4766" y="329"/>
                    <a:pt x="4454" y="1"/>
                    <a:pt x="412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8"/>
            <p:cNvSpPr/>
            <p:nvPr/>
          </p:nvSpPr>
          <p:spPr>
            <a:xfrm>
              <a:off x="4165750" y="301150"/>
              <a:ext cx="230350" cy="255450"/>
            </a:xfrm>
            <a:custGeom>
              <a:avLst/>
              <a:gdLst/>
              <a:ahLst/>
              <a:cxnLst/>
              <a:rect l="l" t="t" r="r" b="b"/>
              <a:pathLst>
                <a:path w="9214" h="10218" extrusionOk="0">
                  <a:moveTo>
                    <a:pt x="1986" y="1"/>
                  </a:moveTo>
                  <a:cubicBezTo>
                    <a:pt x="1369" y="1"/>
                    <a:pt x="764" y="230"/>
                    <a:pt x="317" y="677"/>
                  </a:cubicBezTo>
                  <a:cubicBezTo>
                    <a:pt x="0" y="994"/>
                    <a:pt x="292" y="1433"/>
                    <a:pt x="631" y="1433"/>
                  </a:cubicBezTo>
                  <a:cubicBezTo>
                    <a:pt x="733" y="1433"/>
                    <a:pt x="840" y="1392"/>
                    <a:pt x="936" y="1297"/>
                  </a:cubicBezTo>
                  <a:cubicBezTo>
                    <a:pt x="1216" y="1017"/>
                    <a:pt x="1572" y="900"/>
                    <a:pt x="1940" y="900"/>
                  </a:cubicBezTo>
                  <a:cubicBezTo>
                    <a:pt x="2524" y="900"/>
                    <a:pt x="3136" y="1195"/>
                    <a:pt x="3516" y="1606"/>
                  </a:cubicBezTo>
                  <a:cubicBezTo>
                    <a:pt x="4341" y="2535"/>
                    <a:pt x="4496" y="3876"/>
                    <a:pt x="4651" y="5062"/>
                  </a:cubicBezTo>
                  <a:cubicBezTo>
                    <a:pt x="4754" y="6352"/>
                    <a:pt x="5167" y="7590"/>
                    <a:pt x="5889" y="8674"/>
                  </a:cubicBezTo>
                  <a:cubicBezTo>
                    <a:pt x="6430" y="9485"/>
                    <a:pt x="7286" y="10217"/>
                    <a:pt x="8285" y="10217"/>
                  </a:cubicBezTo>
                  <a:cubicBezTo>
                    <a:pt x="8429" y="10217"/>
                    <a:pt x="8576" y="10202"/>
                    <a:pt x="8726" y="10170"/>
                  </a:cubicBezTo>
                  <a:cubicBezTo>
                    <a:pt x="9213" y="10072"/>
                    <a:pt x="9056" y="9284"/>
                    <a:pt x="8559" y="9284"/>
                  </a:cubicBezTo>
                  <a:cubicBezTo>
                    <a:pt x="8530" y="9284"/>
                    <a:pt x="8500" y="9287"/>
                    <a:pt x="8468" y="9293"/>
                  </a:cubicBezTo>
                  <a:cubicBezTo>
                    <a:pt x="8371" y="9316"/>
                    <a:pt x="8275" y="9327"/>
                    <a:pt x="8182" y="9327"/>
                  </a:cubicBezTo>
                  <a:cubicBezTo>
                    <a:pt x="7034" y="9327"/>
                    <a:pt x="6175" y="7671"/>
                    <a:pt x="5889" y="6765"/>
                  </a:cubicBezTo>
                  <a:cubicBezTo>
                    <a:pt x="5476" y="5475"/>
                    <a:pt x="5528" y="4082"/>
                    <a:pt x="5115" y="2741"/>
                  </a:cubicBezTo>
                  <a:cubicBezTo>
                    <a:pt x="4857" y="1658"/>
                    <a:pt x="4135" y="781"/>
                    <a:pt x="3103" y="265"/>
                  </a:cubicBezTo>
                  <a:cubicBezTo>
                    <a:pt x="2749" y="88"/>
                    <a:pt x="2365" y="1"/>
                    <a:pt x="198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4336425" y="438375"/>
              <a:ext cx="111775" cy="102325"/>
            </a:xfrm>
            <a:custGeom>
              <a:avLst/>
              <a:gdLst/>
              <a:ahLst/>
              <a:cxnLst/>
              <a:rect l="l" t="t" r="r" b="b"/>
              <a:pathLst>
                <a:path w="4471" h="4093" extrusionOk="0">
                  <a:moveTo>
                    <a:pt x="533" y="0"/>
                  </a:moveTo>
                  <a:cubicBezTo>
                    <a:pt x="264" y="0"/>
                    <a:pt x="0" y="211"/>
                    <a:pt x="94" y="554"/>
                  </a:cubicBezTo>
                  <a:cubicBezTo>
                    <a:pt x="661" y="2204"/>
                    <a:pt x="2002" y="3546"/>
                    <a:pt x="3705" y="4062"/>
                  </a:cubicBezTo>
                  <a:cubicBezTo>
                    <a:pt x="3764" y="4083"/>
                    <a:pt x="3820" y="4093"/>
                    <a:pt x="3872" y="4093"/>
                  </a:cubicBezTo>
                  <a:cubicBezTo>
                    <a:pt x="4317" y="4093"/>
                    <a:pt x="4471" y="3375"/>
                    <a:pt x="3963" y="3236"/>
                  </a:cubicBezTo>
                  <a:cubicBezTo>
                    <a:pt x="2570" y="2772"/>
                    <a:pt x="1435" y="1689"/>
                    <a:pt x="971" y="296"/>
                  </a:cubicBezTo>
                  <a:cubicBezTo>
                    <a:pt x="889" y="91"/>
                    <a:pt x="710" y="0"/>
                    <a:pt x="53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4441600" y="359100"/>
              <a:ext cx="173175" cy="274700"/>
            </a:xfrm>
            <a:custGeom>
              <a:avLst/>
              <a:gdLst/>
              <a:ahLst/>
              <a:cxnLst/>
              <a:rect l="l" t="t" r="r" b="b"/>
              <a:pathLst>
                <a:path w="6927" h="10988" extrusionOk="0">
                  <a:moveTo>
                    <a:pt x="591" y="1"/>
                  </a:moveTo>
                  <a:cubicBezTo>
                    <a:pt x="281" y="1"/>
                    <a:pt x="1" y="436"/>
                    <a:pt x="271" y="784"/>
                  </a:cubicBezTo>
                  <a:cubicBezTo>
                    <a:pt x="2438" y="3415"/>
                    <a:pt x="5895" y="6614"/>
                    <a:pt x="4502" y="10483"/>
                  </a:cubicBezTo>
                  <a:cubicBezTo>
                    <a:pt x="4379" y="10790"/>
                    <a:pt x="4641" y="10988"/>
                    <a:pt x="4916" y="10988"/>
                  </a:cubicBezTo>
                  <a:cubicBezTo>
                    <a:pt x="5103" y="10988"/>
                    <a:pt x="5295" y="10897"/>
                    <a:pt x="5379" y="10689"/>
                  </a:cubicBezTo>
                  <a:cubicBezTo>
                    <a:pt x="6926" y="6510"/>
                    <a:pt x="3315" y="3002"/>
                    <a:pt x="891" y="165"/>
                  </a:cubicBezTo>
                  <a:cubicBezTo>
                    <a:pt x="800" y="49"/>
                    <a:pt x="694" y="1"/>
                    <a:pt x="59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4562600" y="422050"/>
              <a:ext cx="65075" cy="198350"/>
            </a:xfrm>
            <a:custGeom>
              <a:avLst/>
              <a:gdLst/>
              <a:ahLst/>
              <a:cxnLst/>
              <a:rect l="l" t="t" r="r" b="b"/>
              <a:pathLst>
                <a:path w="2603" h="7934" extrusionOk="0">
                  <a:moveTo>
                    <a:pt x="607" y="0"/>
                  </a:moveTo>
                  <a:cubicBezTo>
                    <a:pt x="311" y="0"/>
                    <a:pt x="0" y="320"/>
                    <a:pt x="178" y="639"/>
                  </a:cubicBezTo>
                  <a:cubicBezTo>
                    <a:pt x="797" y="1774"/>
                    <a:pt x="1209" y="2961"/>
                    <a:pt x="1467" y="4199"/>
                  </a:cubicBezTo>
                  <a:cubicBezTo>
                    <a:pt x="1622" y="5024"/>
                    <a:pt x="1932" y="6469"/>
                    <a:pt x="1158" y="7088"/>
                  </a:cubicBezTo>
                  <a:cubicBezTo>
                    <a:pt x="768" y="7347"/>
                    <a:pt x="1032" y="7933"/>
                    <a:pt x="1371" y="7933"/>
                  </a:cubicBezTo>
                  <a:cubicBezTo>
                    <a:pt x="1436" y="7933"/>
                    <a:pt x="1504" y="7911"/>
                    <a:pt x="1570" y="7861"/>
                  </a:cubicBezTo>
                  <a:cubicBezTo>
                    <a:pt x="2602" y="7036"/>
                    <a:pt x="2602" y="5798"/>
                    <a:pt x="2447" y="4611"/>
                  </a:cubicBezTo>
                  <a:cubicBezTo>
                    <a:pt x="2189" y="3064"/>
                    <a:pt x="1674" y="1568"/>
                    <a:pt x="951" y="226"/>
                  </a:cubicBezTo>
                  <a:cubicBezTo>
                    <a:pt x="871" y="66"/>
                    <a:pt x="740" y="0"/>
                    <a:pt x="60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3968125" y="346300"/>
              <a:ext cx="225675" cy="316650"/>
            </a:xfrm>
            <a:custGeom>
              <a:avLst/>
              <a:gdLst/>
              <a:ahLst/>
              <a:cxnLst/>
              <a:rect l="l" t="t" r="r" b="b"/>
              <a:pathLst>
                <a:path w="9027" h="12666" extrusionOk="0">
                  <a:moveTo>
                    <a:pt x="7552" y="1"/>
                  </a:moveTo>
                  <a:cubicBezTo>
                    <a:pt x="6763" y="1"/>
                    <a:pt x="5989" y="358"/>
                    <a:pt x="5488" y="1038"/>
                  </a:cubicBezTo>
                  <a:cubicBezTo>
                    <a:pt x="4611" y="2070"/>
                    <a:pt x="4353" y="3514"/>
                    <a:pt x="4044" y="4856"/>
                  </a:cubicBezTo>
                  <a:cubicBezTo>
                    <a:pt x="3476" y="7435"/>
                    <a:pt x="2857" y="10376"/>
                    <a:pt x="433" y="11872"/>
                  </a:cubicBezTo>
                  <a:cubicBezTo>
                    <a:pt x="0" y="12088"/>
                    <a:pt x="256" y="12666"/>
                    <a:pt x="654" y="12666"/>
                  </a:cubicBezTo>
                  <a:cubicBezTo>
                    <a:pt x="731" y="12666"/>
                    <a:pt x="813" y="12644"/>
                    <a:pt x="897" y="12594"/>
                  </a:cubicBezTo>
                  <a:cubicBezTo>
                    <a:pt x="2960" y="11304"/>
                    <a:pt x="3940" y="8983"/>
                    <a:pt x="4508" y="6713"/>
                  </a:cubicBezTo>
                  <a:cubicBezTo>
                    <a:pt x="4869" y="5423"/>
                    <a:pt x="5075" y="4030"/>
                    <a:pt x="5540" y="2792"/>
                  </a:cubicBezTo>
                  <a:cubicBezTo>
                    <a:pt x="5844" y="1965"/>
                    <a:pt x="6590" y="807"/>
                    <a:pt x="7560" y="807"/>
                  </a:cubicBezTo>
                  <a:cubicBezTo>
                    <a:pt x="7739" y="807"/>
                    <a:pt x="7926" y="846"/>
                    <a:pt x="8119" y="935"/>
                  </a:cubicBezTo>
                  <a:cubicBezTo>
                    <a:pt x="8191" y="971"/>
                    <a:pt x="8263" y="987"/>
                    <a:pt x="8331" y="987"/>
                  </a:cubicBezTo>
                  <a:cubicBezTo>
                    <a:pt x="8746" y="987"/>
                    <a:pt x="9027" y="390"/>
                    <a:pt x="8583" y="213"/>
                  </a:cubicBezTo>
                  <a:cubicBezTo>
                    <a:pt x="8252" y="71"/>
                    <a:pt x="7900" y="1"/>
                    <a:pt x="755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3934025" y="510850"/>
              <a:ext cx="100075" cy="158325"/>
            </a:xfrm>
            <a:custGeom>
              <a:avLst/>
              <a:gdLst/>
              <a:ahLst/>
              <a:cxnLst/>
              <a:rect l="l" t="t" r="r" b="b"/>
              <a:pathLst>
                <a:path w="4003" h="6333" extrusionOk="0">
                  <a:moveTo>
                    <a:pt x="3471" y="1"/>
                  </a:moveTo>
                  <a:cubicBezTo>
                    <a:pt x="3285" y="1"/>
                    <a:pt x="3098" y="103"/>
                    <a:pt x="3035" y="337"/>
                  </a:cubicBezTo>
                  <a:cubicBezTo>
                    <a:pt x="2519" y="2349"/>
                    <a:pt x="713" y="3794"/>
                    <a:pt x="94" y="5805"/>
                  </a:cubicBezTo>
                  <a:cubicBezTo>
                    <a:pt x="1" y="6116"/>
                    <a:pt x="263" y="6333"/>
                    <a:pt x="531" y="6333"/>
                  </a:cubicBezTo>
                  <a:cubicBezTo>
                    <a:pt x="709" y="6333"/>
                    <a:pt x="889" y="6238"/>
                    <a:pt x="971" y="6012"/>
                  </a:cubicBezTo>
                  <a:cubicBezTo>
                    <a:pt x="1590" y="4000"/>
                    <a:pt x="3344" y="2607"/>
                    <a:pt x="3912" y="544"/>
                  </a:cubicBezTo>
                  <a:cubicBezTo>
                    <a:pt x="4003" y="210"/>
                    <a:pt x="3737" y="1"/>
                    <a:pt x="347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3928950" y="679675"/>
              <a:ext cx="104950" cy="121225"/>
            </a:xfrm>
            <a:custGeom>
              <a:avLst/>
              <a:gdLst/>
              <a:ahLst/>
              <a:cxnLst/>
              <a:rect l="l" t="t" r="r" b="b"/>
              <a:pathLst>
                <a:path w="4198" h="4849" extrusionOk="0">
                  <a:moveTo>
                    <a:pt x="2584" y="1"/>
                  </a:moveTo>
                  <a:cubicBezTo>
                    <a:pt x="1158" y="1"/>
                    <a:pt x="1" y="1250"/>
                    <a:pt x="142" y="2715"/>
                  </a:cubicBezTo>
                  <a:cubicBezTo>
                    <a:pt x="309" y="3883"/>
                    <a:pt x="1690" y="4848"/>
                    <a:pt x="2921" y="4848"/>
                  </a:cubicBezTo>
                  <a:cubicBezTo>
                    <a:pt x="3213" y="4848"/>
                    <a:pt x="3497" y="4794"/>
                    <a:pt x="3754" y="4676"/>
                  </a:cubicBezTo>
                  <a:cubicBezTo>
                    <a:pt x="4197" y="4498"/>
                    <a:pt x="3916" y="3901"/>
                    <a:pt x="3501" y="3901"/>
                  </a:cubicBezTo>
                  <a:cubicBezTo>
                    <a:pt x="3433" y="3901"/>
                    <a:pt x="3362" y="3917"/>
                    <a:pt x="3289" y="3953"/>
                  </a:cubicBezTo>
                  <a:cubicBezTo>
                    <a:pt x="3202" y="3982"/>
                    <a:pt x="3107" y="3995"/>
                    <a:pt x="3008" y="3995"/>
                  </a:cubicBezTo>
                  <a:cubicBezTo>
                    <a:pt x="2583" y="3995"/>
                    <a:pt x="2086" y="3760"/>
                    <a:pt x="1793" y="3592"/>
                  </a:cubicBezTo>
                  <a:cubicBezTo>
                    <a:pt x="1329" y="3386"/>
                    <a:pt x="1019" y="2922"/>
                    <a:pt x="968" y="2457"/>
                  </a:cubicBezTo>
                  <a:lnTo>
                    <a:pt x="968" y="2406"/>
                  </a:lnTo>
                  <a:cubicBezTo>
                    <a:pt x="1092" y="2388"/>
                    <a:pt x="1214" y="2379"/>
                    <a:pt x="1335" y="2379"/>
                  </a:cubicBezTo>
                  <a:cubicBezTo>
                    <a:pt x="1917" y="2379"/>
                    <a:pt x="2458" y="2580"/>
                    <a:pt x="2928" y="2922"/>
                  </a:cubicBezTo>
                  <a:cubicBezTo>
                    <a:pt x="3003" y="2972"/>
                    <a:pt x="3078" y="2993"/>
                    <a:pt x="3149" y="2993"/>
                  </a:cubicBezTo>
                  <a:cubicBezTo>
                    <a:pt x="3518" y="2993"/>
                    <a:pt x="3782" y="2407"/>
                    <a:pt x="3392" y="2148"/>
                  </a:cubicBezTo>
                  <a:cubicBezTo>
                    <a:pt x="2773" y="1735"/>
                    <a:pt x="2051" y="1477"/>
                    <a:pt x="1329" y="1477"/>
                  </a:cubicBezTo>
                  <a:cubicBezTo>
                    <a:pt x="1680" y="1126"/>
                    <a:pt x="2180" y="887"/>
                    <a:pt x="2703" y="887"/>
                  </a:cubicBezTo>
                  <a:cubicBezTo>
                    <a:pt x="2795" y="887"/>
                    <a:pt x="2887" y="894"/>
                    <a:pt x="2980" y="910"/>
                  </a:cubicBezTo>
                  <a:cubicBezTo>
                    <a:pt x="2996" y="911"/>
                    <a:pt x="3012" y="912"/>
                    <a:pt x="3027" y="912"/>
                  </a:cubicBezTo>
                  <a:cubicBezTo>
                    <a:pt x="3547" y="912"/>
                    <a:pt x="3531" y="83"/>
                    <a:pt x="2980" y="33"/>
                  </a:cubicBezTo>
                  <a:cubicBezTo>
                    <a:pt x="2846" y="11"/>
                    <a:pt x="2714" y="1"/>
                    <a:pt x="258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4549850" y="649700"/>
              <a:ext cx="107225" cy="132525"/>
            </a:xfrm>
            <a:custGeom>
              <a:avLst/>
              <a:gdLst/>
              <a:ahLst/>
              <a:cxnLst/>
              <a:rect l="l" t="t" r="r" b="b"/>
              <a:pathLst>
                <a:path w="4289" h="5301" extrusionOk="0">
                  <a:moveTo>
                    <a:pt x="1562" y="1"/>
                  </a:moveTo>
                  <a:cubicBezTo>
                    <a:pt x="1274" y="1"/>
                    <a:pt x="979" y="48"/>
                    <a:pt x="688" y="148"/>
                  </a:cubicBezTo>
                  <a:cubicBezTo>
                    <a:pt x="225" y="287"/>
                    <a:pt x="343" y="1005"/>
                    <a:pt x="780" y="1005"/>
                  </a:cubicBezTo>
                  <a:cubicBezTo>
                    <a:pt x="831" y="1005"/>
                    <a:pt x="886" y="995"/>
                    <a:pt x="946" y="974"/>
                  </a:cubicBezTo>
                  <a:cubicBezTo>
                    <a:pt x="1130" y="909"/>
                    <a:pt x="1319" y="878"/>
                    <a:pt x="1506" y="878"/>
                  </a:cubicBezTo>
                  <a:cubicBezTo>
                    <a:pt x="2210" y="878"/>
                    <a:pt x="2889" y="1313"/>
                    <a:pt x="3215" y="2005"/>
                  </a:cubicBezTo>
                  <a:cubicBezTo>
                    <a:pt x="2879" y="1864"/>
                    <a:pt x="2518" y="1795"/>
                    <a:pt x="2161" y="1795"/>
                  </a:cubicBezTo>
                  <a:cubicBezTo>
                    <a:pt x="1476" y="1795"/>
                    <a:pt x="801" y="2047"/>
                    <a:pt x="326" y="2521"/>
                  </a:cubicBezTo>
                  <a:cubicBezTo>
                    <a:pt x="1" y="2847"/>
                    <a:pt x="317" y="3301"/>
                    <a:pt x="668" y="3301"/>
                  </a:cubicBezTo>
                  <a:cubicBezTo>
                    <a:pt x="762" y="3301"/>
                    <a:pt x="858" y="3268"/>
                    <a:pt x="946" y="3192"/>
                  </a:cubicBezTo>
                  <a:cubicBezTo>
                    <a:pt x="1283" y="2855"/>
                    <a:pt x="1730" y="2672"/>
                    <a:pt x="2186" y="2672"/>
                  </a:cubicBezTo>
                  <a:cubicBezTo>
                    <a:pt x="2428" y="2672"/>
                    <a:pt x="2673" y="2724"/>
                    <a:pt x="2906" y="2831"/>
                  </a:cubicBezTo>
                  <a:cubicBezTo>
                    <a:pt x="2970" y="2852"/>
                    <a:pt x="3034" y="2865"/>
                    <a:pt x="3098" y="2865"/>
                  </a:cubicBezTo>
                  <a:cubicBezTo>
                    <a:pt x="3189" y="2865"/>
                    <a:pt x="3279" y="2840"/>
                    <a:pt x="3370" y="2779"/>
                  </a:cubicBezTo>
                  <a:lnTo>
                    <a:pt x="3370" y="2779"/>
                  </a:lnTo>
                  <a:cubicBezTo>
                    <a:pt x="3276" y="3722"/>
                    <a:pt x="2449" y="4450"/>
                    <a:pt x="1520" y="4450"/>
                  </a:cubicBezTo>
                  <a:cubicBezTo>
                    <a:pt x="1432" y="4450"/>
                    <a:pt x="1344" y="4443"/>
                    <a:pt x="1255" y="4430"/>
                  </a:cubicBezTo>
                  <a:cubicBezTo>
                    <a:pt x="1222" y="4424"/>
                    <a:pt x="1190" y="4421"/>
                    <a:pt x="1159" y="4421"/>
                  </a:cubicBezTo>
                  <a:cubicBezTo>
                    <a:pt x="666" y="4421"/>
                    <a:pt x="514" y="5158"/>
                    <a:pt x="1049" y="5256"/>
                  </a:cubicBezTo>
                  <a:cubicBezTo>
                    <a:pt x="1214" y="5286"/>
                    <a:pt x="1379" y="5300"/>
                    <a:pt x="1540" y="5300"/>
                  </a:cubicBezTo>
                  <a:cubicBezTo>
                    <a:pt x="3037" y="5300"/>
                    <a:pt x="4289" y="4053"/>
                    <a:pt x="4196" y="2470"/>
                  </a:cubicBezTo>
                  <a:cubicBezTo>
                    <a:pt x="4111" y="1026"/>
                    <a:pt x="2906" y="1"/>
                    <a:pt x="156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2624749" y="1158100"/>
              <a:ext cx="2575550" cy="3877650"/>
            </a:xfrm>
            <a:custGeom>
              <a:avLst/>
              <a:gdLst/>
              <a:ahLst/>
              <a:cxnLst/>
              <a:rect l="l" t="t" r="r" b="b"/>
              <a:pathLst>
                <a:path w="103022" h="155106" extrusionOk="0">
                  <a:moveTo>
                    <a:pt x="44475" y="1"/>
                  </a:moveTo>
                  <a:cubicBezTo>
                    <a:pt x="43992" y="1"/>
                    <a:pt x="43508" y="26"/>
                    <a:pt x="43025" y="86"/>
                  </a:cubicBezTo>
                  <a:cubicBezTo>
                    <a:pt x="41425" y="344"/>
                    <a:pt x="40342" y="1428"/>
                    <a:pt x="39259" y="2511"/>
                  </a:cubicBezTo>
                  <a:lnTo>
                    <a:pt x="35080" y="6948"/>
                  </a:lnTo>
                  <a:lnTo>
                    <a:pt x="35028" y="6999"/>
                  </a:lnTo>
                  <a:cubicBezTo>
                    <a:pt x="34977" y="6999"/>
                    <a:pt x="34925" y="7051"/>
                    <a:pt x="34874" y="7051"/>
                  </a:cubicBezTo>
                  <a:cubicBezTo>
                    <a:pt x="25639" y="11539"/>
                    <a:pt x="16560" y="16388"/>
                    <a:pt x="7738" y="21598"/>
                  </a:cubicBezTo>
                  <a:cubicBezTo>
                    <a:pt x="5262" y="23095"/>
                    <a:pt x="2786" y="24591"/>
                    <a:pt x="310" y="26138"/>
                  </a:cubicBezTo>
                  <a:cubicBezTo>
                    <a:pt x="0" y="26293"/>
                    <a:pt x="0" y="26706"/>
                    <a:pt x="310" y="26912"/>
                  </a:cubicBezTo>
                  <a:cubicBezTo>
                    <a:pt x="361" y="27118"/>
                    <a:pt x="465" y="27325"/>
                    <a:pt x="516" y="27583"/>
                  </a:cubicBezTo>
                  <a:cubicBezTo>
                    <a:pt x="207" y="28563"/>
                    <a:pt x="671" y="29646"/>
                    <a:pt x="1032" y="30626"/>
                  </a:cubicBezTo>
                  <a:cubicBezTo>
                    <a:pt x="1445" y="31864"/>
                    <a:pt x="1909" y="33103"/>
                    <a:pt x="2476" y="34289"/>
                  </a:cubicBezTo>
                  <a:cubicBezTo>
                    <a:pt x="3508" y="36662"/>
                    <a:pt x="4850" y="38984"/>
                    <a:pt x="6346" y="41150"/>
                  </a:cubicBezTo>
                  <a:cubicBezTo>
                    <a:pt x="6424" y="41308"/>
                    <a:pt x="6563" y="41375"/>
                    <a:pt x="6717" y="41375"/>
                  </a:cubicBezTo>
                  <a:cubicBezTo>
                    <a:pt x="6764" y="41375"/>
                    <a:pt x="6813" y="41369"/>
                    <a:pt x="6861" y="41357"/>
                  </a:cubicBezTo>
                  <a:lnTo>
                    <a:pt x="7119" y="41357"/>
                  </a:lnTo>
                  <a:cubicBezTo>
                    <a:pt x="16973" y="38055"/>
                    <a:pt x="26826" y="34599"/>
                    <a:pt x="36628" y="30987"/>
                  </a:cubicBezTo>
                  <a:lnTo>
                    <a:pt x="39775" y="29801"/>
                  </a:lnTo>
                  <a:lnTo>
                    <a:pt x="39775" y="29801"/>
                  </a:lnTo>
                  <a:cubicBezTo>
                    <a:pt x="39207" y="33412"/>
                    <a:pt x="38898" y="37126"/>
                    <a:pt x="38794" y="40789"/>
                  </a:cubicBezTo>
                  <a:cubicBezTo>
                    <a:pt x="38743" y="43059"/>
                    <a:pt x="38794" y="45381"/>
                    <a:pt x="38949" y="47650"/>
                  </a:cubicBezTo>
                  <a:cubicBezTo>
                    <a:pt x="39104" y="49920"/>
                    <a:pt x="39413" y="52190"/>
                    <a:pt x="39671" y="54460"/>
                  </a:cubicBezTo>
                  <a:cubicBezTo>
                    <a:pt x="39826" y="55595"/>
                    <a:pt x="39878" y="56730"/>
                    <a:pt x="39775" y="57865"/>
                  </a:cubicBezTo>
                  <a:cubicBezTo>
                    <a:pt x="39568" y="58948"/>
                    <a:pt x="39310" y="60031"/>
                    <a:pt x="38898" y="61012"/>
                  </a:cubicBezTo>
                  <a:cubicBezTo>
                    <a:pt x="38124" y="63075"/>
                    <a:pt x="37144" y="65035"/>
                    <a:pt x="36318" y="67047"/>
                  </a:cubicBezTo>
                  <a:cubicBezTo>
                    <a:pt x="34667" y="71123"/>
                    <a:pt x="33274" y="75301"/>
                    <a:pt x="32913" y="79686"/>
                  </a:cubicBezTo>
                  <a:cubicBezTo>
                    <a:pt x="32449" y="84536"/>
                    <a:pt x="33171" y="89385"/>
                    <a:pt x="34977" y="93925"/>
                  </a:cubicBezTo>
                  <a:lnTo>
                    <a:pt x="35028" y="93976"/>
                  </a:lnTo>
                  <a:cubicBezTo>
                    <a:pt x="35338" y="92068"/>
                    <a:pt x="35699" y="90107"/>
                    <a:pt x="36112" y="88095"/>
                  </a:cubicBezTo>
                  <a:lnTo>
                    <a:pt x="36370" y="88095"/>
                  </a:lnTo>
                  <a:cubicBezTo>
                    <a:pt x="37195" y="83659"/>
                    <a:pt x="39620" y="80202"/>
                    <a:pt x="42509" y="77004"/>
                  </a:cubicBezTo>
                  <a:cubicBezTo>
                    <a:pt x="45294" y="73909"/>
                    <a:pt x="47874" y="70555"/>
                    <a:pt x="50144" y="66996"/>
                  </a:cubicBezTo>
                  <a:cubicBezTo>
                    <a:pt x="50298" y="66635"/>
                    <a:pt x="50763" y="66274"/>
                    <a:pt x="50917" y="65912"/>
                  </a:cubicBezTo>
                  <a:cubicBezTo>
                    <a:pt x="53239" y="61785"/>
                    <a:pt x="54683" y="57246"/>
                    <a:pt x="55199" y="52551"/>
                  </a:cubicBezTo>
                  <a:cubicBezTo>
                    <a:pt x="55973" y="54821"/>
                    <a:pt x="56231" y="57246"/>
                    <a:pt x="55922" y="59619"/>
                  </a:cubicBezTo>
                  <a:cubicBezTo>
                    <a:pt x="55664" y="62817"/>
                    <a:pt x="54477" y="65758"/>
                    <a:pt x="54064" y="68956"/>
                  </a:cubicBezTo>
                  <a:cubicBezTo>
                    <a:pt x="52620" y="80667"/>
                    <a:pt x="46584" y="90314"/>
                    <a:pt x="40187" y="100425"/>
                  </a:cubicBezTo>
                  <a:cubicBezTo>
                    <a:pt x="37763" y="104345"/>
                    <a:pt x="36318" y="108730"/>
                    <a:pt x="35854" y="113322"/>
                  </a:cubicBezTo>
                  <a:lnTo>
                    <a:pt x="35957" y="116365"/>
                  </a:lnTo>
                  <a:lnTo>
                    <a:pt x="36163" y="123897"/>
                  </a:lnTo>
                  <a:cubicBezTo>
                    <a:pt x="36318" y="129262"/>
                    <a:pt x="36473" y="134628"/>
                    <a:pt x="36679" y="139993"/>
                  </a:cubicBezTo>
                  <a:cubicBezTo>
                    <a:pt x="36782" y="144429"/>
                    <a:pt x="36937" y="148866"/>
                    <a:pt x="37092" y="153302"/>
                  </a:cubicBezTo>
                  <a:cubicBezTo>
                    <a:pt x="37092" y="153354"/>
                    <a:pt x="37092" y="153457"/>
                    <a:pt x="37144" y="153509"/>
                  </a:cubicBezTo>
                  <a:cubicBezTo>
                    <a:pt x="37040" y="153767"/>
                    <a:pt x="37144" y="154076"/>
                    <a:pt x="37401" y="154179"/>
                  </a:cubicBezTo>
                  <a:cubicBezTo>
                    <a:pt x="39119" y="154800"/>
                    <a:pt x="40903" y="155105"/>
                    <a:pt x="42676" y="155105"/>
                  </a:cubicBezTo>
                  <a:cubicBezTo>
                    <a:pt x="45325" y="155105"/>
                    <a:pt x="47950" y="154425"/>
                    <a:pt x="50298" y="153096"/>
                  </a:cubicBezTo>
                  <a:cubicBezTo>
                    <a:pt x="50326" y="153103"/>
                    <a:pt x="50354" y="153106"/>
                    <a:pt x="50382" y="153106"/>
                  </a:cubicBezTo>
                  <a:cubicBezTo>
                    <a:pt x="50569" y="153106"/>
                    <a:pt x="50770" y="152966"/>
                    <a:pt x="50814" y="152786"/>
                  </a:cubicBezTo>
                  <a:cubicBezTo>
                    <a:pt x="51898" y="147525"/>
                    <a:pt x="52671" y="142211"/>
                    <a:pt x="52981" y="136897"/>
                  </a:cubicBezTo>
                  <a:cubicBezTo>
                    <a:pt x="53445" y="131532"/>
                    <a:pt x="53858" y="126219"/>
                    <a:pt x="54425" y="120905"/>
                  </a:cubicBezTo>
                  <a:cubicBezTo>
                    <a:pt x="55560" y="110175"/>
                    <a:pt x="57056" y="99496"/>
                    <a:pt x="58965" y="88869"/>
                  </a:cubicBezTo>
                  <a:cubicBezTo>
                    <a:pt x="59997" y="82988"/>
                    <a:pt x="61132" y="77107"/>
                    <a:pt x="62422" y="71278"/>
                  </a:cubicBezTo>
                  <a:lnTo>
                    <a:pt x="62473" y="71020"/>
                  </a:lnTo>
                  <a:lnTo>
                    <a:pt x="62834" y="70968"/>
                  </a:lnTo>
                  <a:cubicBezTo>
                    <a:pt x="66961" y="67873"/>
                    <a:pt x="71346" y="65087"/>
                    <a:pt x="75938" y="62662"/>
                  </a:cubicBezTo>
                  <a:lnTo>
                    <a:pt x="75938" y="62662"/>
                  </a:lnTo>
                  <a:cubicBezTo>
                    <a:pt x="76144" y="74167"/>
                    <a:pt x="75525" y="85980"/>
                    <a:pt x="78672" y="97123"/>
                  </a:cubicBezTo>
                  <a:cubicBezTo>
                    <a:pt x="79394" y="98207"/>
                    <a:pt x="80168" y="99341"/>
                    <a:pt x="80942" y="100425"/>
                  </a:cubicBezTo>
                  <a:lnTo>
                    <a:pt x="80477" y="102488"/>
                  </a:lnTo>
                  <a:cubicBezTo>
                    <a:pt x="79394" y="107286"/>
                    <a:pt x="78414" y="112084"/>
                    <a:pt x="77537" y="116933"/>
                  </a:cubicBezTo>
                  <a:cubicBezTo>
                    <a:pt x="76505" y="122762"/>
                    <a:pt x="75628" y="128592"/>
                    <a:pt x="74957" y="134421"/>
                  </a:cubicBezTo>
                  <a:cubicBezTo>
                    <a:pt x="74545" y="137723"/>
                    <a:pt x="74235" y="141024"/>
                    <a:pt x="73977" y="144326"/>
                  </a:cubicBezTo>
                  <a:cubicBezTo>
                    <a:pt x="73977" y="144575"/>
                    <a:pt x="74174" y="144751"/>
                    <a:pt x="74397" y="144751"/>
                  </a:cubicBezTo>
                  <a:cubicBezTo>
                    <a:pt x="74498" y="144751"/>
                    <a:pt x="74604" y="144716"/>
                    <a:pt x="74699" y="144636"/>
                  </a:cubicBezTo>
                  <a:cubicBezTo>
                    <a:pt x="76879" y="145850"/>
                    <a:pt x="79323" y="146463"/>
                    <a:pt x="81779" y="146463"/>
                  </a:cubicBezTo>
                  <a:cubicBezTo>
                    <a:pt x="83392" y="146463"/>
                    <a:pt x="85011" y="146199"/>
                    <a:pt x="86565" y="145667"/>
                  </a:cubicBezTo>
                  <a:cubicBezTo>
                    <a:pt x="86823" y="145616"/>
                    <a:pt x="86926" y="145358"/>
                    <a:pt x="86874" y="145151"/>
                  </a:cubicBezTo>
                  <a:cubicBezTo>
                    <a:pt x="86874" y="145100"/>
                    <a:pt x="86874" y="145048"/>
                    <a:pt x="86926" y="145048"/>
                  </a:cubicBezTo>
                  <a:cubicBezTo>
                    <a:pt x="89608" y="139270"/>
                    <a:pt x="92343" y="133493"/>
                    <a:pt x="94767" y="127612"/>
                  </a:cubicBezTo>
                  <a:cubicBezTo>
                    <a:pt x="97192" y="121731"/>
                    <a:pt x="99255" y="115695"/>
                    <a:pt x="100906" y="109556"/>
                  </a:cubicBezTo>
                  <a:cubicBezTo>
                    <a:pt x="101783" y="106099"/>
                    <a:pt x="102454" y="102591"/>
                    <a:pt x="102918" y="99084"/>
                  </a:cubicBezTo>
                  <a:cubicBezTo>
                    <a:pt x="102970" y="99032"/>
                    <a:pt x="102970" y="98929"/>
                    <a:pt x="103021" y="98877"/>
                  </a:cubicBezTo>
                  <a:cubicBezTo>
                    <a:pt x="102557" y="93512"/>
                    <a:pt x="99978" y="88663"/>
                    <a:pt x="97811" y="83917"/>
                  </a:cubicBezTo>
                  <a:cubicBezTo>
                    <a:pt x="95438" y="78758"/>
                    <a:pt x="93013" y="73599"/>
                    <a:pt x="90640" y="68440"/>
                  </a:cubicBezTo>
                  <a:lnTo>
                    <a:pt x="88215" y="63282"/>
                  </a:lnTo>
                  <a:cubicBezTo>
                    <a:pt x="88370" y="63178"/>
                    <a:pt x="88422" y="62972"/>
                    <a:pt x="88370" y="62817"/>
                  </a:cubicBezTo>
                  <a:cubicBezTo>
                    <a:pt x="87287" y="58329"/>
                    <a:pt x="86823" y="53531"/>
                    <a:pt x="84914" y="49301"/>
                  </a:cubicBezTo>
                  <a:cubicBezTo>
                    <a:pt x="89144" y="42492"/>
                    <a:pt x="92652" y="35269"/>
                    <a:pt x="95335" y="27686"/>
                  </a:cubicBezTo>
                  <a:cubicBezTo>
                    <a:pt x="96676" y="23920"/>
                    <a:pt x="97656" y="19587"/>
                    <a:pt x="96005" y="15717"/>
                  </a:cubicBezTo>
                  <a:cubicBezTo>
                    <a:pt x="94561" y="12261"/>
                    <a:pt x="91414" y="9836"/>
                    <a:pt x="88319" y="7876"/>
                  </a:cubicBezTo>
                  <a:cubicBezTo>
                    <a:pt x="84553" y="5451"/>
                    <a:pt x="80323" y="3801"/>
                    <a:pt x="75938" y="2872"/>
                  </a:cubicBezTo>
                  <a:cubicBezTo>
                    <a:pt x="75906" y="2867"/>
                    <a:pt x="75874" y="2864"/>
                    <a:pt x="75844" y="2864"/>
                  </a:cubicBezTo>
                  <a:cubicBezTo>
                    <a:pt x="75578" y="2864"/>
                    <a:pt x="75370" y="3059"/>
                    <a:pt x="75370" y="3336"/>
                  </a:cubicBezTo>
                  <a:cubicBezTo>
                    <a:pt x="74338" y="11075"/>
                    <a:pt x="73410" y="18813"/>
                    <a:pt x="72533" y="26551"/>
                  </a:cubicBezTo>
                  <a:cubicBezTo>
                    <a:pt x="72378" y="28150"/>
                    <a:pt x="72223" y="29749"/>
                    <a:pt x="72017" y="31349"/>
                  </a:cubicBezTo>
                  <a:cubicBezTo>
                    <a:pt x="71965" y="31400"/>
                    <a:pt x="71965" y="31452"/>
                    <a:pt x="71965" y="31555"/>
                  </a:cubicBezTo>
                  <a:cubicBezTo>
                    <a:pt x="71037" y="37384"/>
                    <a:pt x="71553" y="43420"/>
                    <a:pt x="73461" y="49043"/>
                  </a:cubicBezTo>
                  <a:cubicBezTo>
                    <a:pt x="68967" y="50167"/>
                    <a:pt x="64380" y="50728"/>
                    <a:pt x="59772" y="50728"/>
                  </a:cubicBezTo>
                  <a:cubicBezTo>
                    <a:pt x="58455" y="50728"/>
                    <a:pt x="57137" y="50683"/>
                    <a:pt x="55818" y="50591"/>
                  </a:cubicBezTo>
                  <a:cubicBezTo>
                    <a:pt x="55793" y="50565"/>
                    <a:pt x="55767" y="50552"/>
                    <a:pt x="55741" y="50552"/>
                  </a:cubicBezTo>
                  <a:cubicBezTo>
                    <a:pt x="55715" y="50552"/>
                    <a:pt x="55689" y="50565"/>
                    <a:pt x="55664" y="50591"/>
                  </a:cubicBezTo>
                  <a:cubicBezTo>
                    <a:pt x="56231" y="46980"/>
                    <a:pt x="56644" y="43369"/>
                    <a:pt x="56953" y="39757"/>
                  </a:cubicBezTo>
                  <a:cubicBezTo>
                    <a:pt x="57160" y="38468"/>
                    <a:pt x="57263" y="37178"/>
                    <a:pt x="57160" y="35888"/>
                  </a:cubicBezTo>
                  <a:lnTo>
                    <a:pt x="57160" y="35372"/>
                  </a:lnTo>
                  <a:cubicBezTo>
                    <a:pt x="57263" y="32638"/>
                    <a:pt x="57314" y="29904"/>
                    <a:pt x="57263" y="27170"/>
                  </a:cubicBezTo>
                  <a:cubicBezTo>
                    <a:pt x="57217" y="26939"/>
                    <a:pt x="57046" y="26749"/>
                    <a:pt x="56789" y="26749"/>
                  </a:cubicBezTo>
                  <a:cubicBezTo>
                    <a:pt x="56759" y="26749"/>
                    <a:pt x="56728" y="26752"/>
                    <a:pt x="56695" y="26757"/>
                  </a:cubicBezTo>
                  <a:lnTo>
                    <a:pt x="56695" y="25829"/>
                  </a:lnTo>
                  <a:cubicBezTo>
                    <a:pt x="56902" y="20618"/>
                    <a:pt x="57418" y="15460"/>
                    <a:pt x="58346" y="10352"/>
                  </a:cubicBezTo>
                  <a:cubicBezTo>
                    <a:pt x="58862" y="7463"/>
                    <a:pt x="59378" y="4626"/>
                    <a:pt x="59945" y="1737"/>
                  </a:cubicBezTo>
                  <a:cubicBezTo>
                    <a:pt x="59945" y="1479"/>
                    <a:pt x="59739" y="1221"/>
                    <a:pt x="59481" y="1170"/>
                  </a:cubicBezTo>
                  <a:cubicBezTo>
                    <a:pt x="59636" y="860"/>
                    <a:pt x="59429" y="499"/>
                    <a:pt x="59068" y="499"/>
                  </a:cubicBezTo>
                  <a:cubicBezTo>
                    <a:pt x="55457" y="293"/>
                    <a:pt x="51846" y="138"/>
                    <a:pt x="48183" y="86"/>
                  </a:cubicBezTo>
                  <a:lnTo>
                    <a:pt x="45501" y="35"/>
                  </a:lnTo>
                  <a:cubicBezTo>
                    <a:pt x="45159" y="13"/>
                    <a:pt x="44817" y="1"/>
                    <a:pt x="44475" y="1"/>
                  </a:cubicBezTo>
                  <a:close/>
                </a:path>
              </a:pathLst>
            </a:custGeom>
            <a:solidFill>
              <a:srgbClr val="F9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3499150" y="2471875"/>
              <a:ext cx="531400" cy="1519275"/>
            </a:xfrm>
            <a:custGeom>
              <a:avLst/>
              <a:gdLst/>
              <a:ahLst/>
              <a:cxnLst/>
              <a:rect l="l" t="t" r="r" b="b"/>
              <a:pathLst>
                <a:path w="21256" h="60771" extrusionOk="0">
                  <a:moveTo>
                    <a:pt x="20223" y="0"/>
                  </a:moveTo>
                  <a:cubicBezTo>
                    <a:pt x="19707" y="4695"/>
                    <a:pt x="18263" y="9234"/>
                    <a:pt x="15941" y="13361"/>
                  </a:cubicBezTo>
                  <a:cubicBezTo>
                    <a:pt x="15787" y="13723"/>
                    <a:pt x="15322" y="14084"/>
                    <a:pt x="15168" y="14445"/>
                  </a:cubicBezTo>
                  <a:cubicBezTo>
                    <a:pt x="12898" y="18004"/>
                    <a:pt x="10318" y="21358"/>
                    <a:pt x="7533" y="24453"/>
                  </a:cubicBezTo>
                  <a:cubicBezTo>
                    <a:pt x="4592" y="27703"/>
                    <a:pt x="2219" y="31108"/>
                    <a:pt x="1394" y="35544"/>
                  </a:cubicBezTo>
                  <a:lnTo>
                    <a:pt x="1136" y="35544"/>
                  </a:lnTo>
                  <a:cubicBezTo>
                    <a:pt x="723" y="37556"/>
                    <a:pt x="310" y="39517"/>
                    <a:pt x="1" y="41425"/>
                  </a:cubicBezTo>
                  <a:cubicBezTo>
                    <a:pt x="52" y="41528"/>
                    <a:pt x="156" y="41632"/>
                    <a:pt x="259" y="41632"/>
                  </a:cubicBezTo>
                  <a:cubicBezTo>
                    <a:pt x="465" y="48029"/>
                    <a:pt x="671" y="54425"/>
                    <a:pt x="878" y="60771"/>
                  </a:cubicBezTo>
                  <a:cubicBezTo>
                    <a:pt x="1291" y="56179"/>
                    <a:pt x="2787" y="51794"/>
                    <a:pt x="5211" y="47874"/>
                  </a:cubicBezTo>
                  <a:cubicBezTo>
                    <a:pt x="11608" y="37763"/>
                    <a:pt x="17644" y="28116"/>
                    <a:pt x="19037" y="16405"/>
                  </a:cubicBezTo>
                  <a:cubicBezTo>
                    <a:pt x="19501" y="13155"/>
                    <a:pt x="20636" y="10266"/>
                    <a:pt x="20946" y="7068"/>
                  </a:cubicBezTo>
                  <a:cubicBezTo>
                    <a:pt x="21255" y="4695"/>
                    <a:pt x="20997" y="2270"/>
                    <a:pt x="20223" y="0"/>
                  </a:cubicBezTo>
                  <a:close/>
                </a:path>
              </a:pathLst>
            </a:custGeom>
            <a:solidFill>
              <a:srgbClr val="DDB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4196875" y="2724650"/>
              <a:ext cx="394675" cy="861550"/>
            </a:xfrm>
            <a:custGeom>
              <a:avLst/>
              <a:gdLst/>
              <a:ahLst/>
              <a:cxnLst/>
              <a:rect l="l" t="t" r="r" b="b"/>
              <a:pathLst>
                <a:path w="15787" h="34462" extrusionOk="0">
                  <a:moveTo>
                    <a:pt x="13053" y="0"/>
                  </a:moveTo>
                  <a:lnTo>
                    <a:pt x="13053" y="0"/>
                  </a:lnTo>
                  <a:cubicBezTo>
                    <a:pt x="8461" y="2425"/>
                    <a:pt x="4128" y="5211"/>
                    <a:pt x="1" y="8306"/>
                  </a:cubicBezTo>
                  <a:lnTo>
                    <a:pt x="156" y="8306"/>
                  </a:lnTo>
                  <a:cubicBezTo>
                    <a:pt x="4283" y="16405"/>
                    <a:pt x="8874" y="24247"/>
                    <a:pt x="13981" y="31830"/>
                  </a:cubicBezTo>
                  <a:cubicBezTo>
                    <a:pt x="14549" y="32707"/>
                    <a:pt x="15168" y="33584"/>
                    <a:pt x="15787" y="34461"/>
                  </a:cubicBezTo>
                  <a:cubicBezTo>
                    <a:pt x="12640" y="23318"/>
                    <a:pt x="13259" y="11505"/>
                    <a:pt x="13053" y="0"/>
                  </a:cubicBezTo>
                  <a:close/>
                </a:path>
              </a:pathLst>
            </a:custGeom>
            <a:solidFill>
              <a:srgbClr val="DDB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4029475" y="1154575"/>
              <a:ext cx="484075" cy="1281700"/>
            </a:xfrm>
            <a:custGeom>
              <a:avLst/>
              <a:gdLst/>
              <a:ahLst/>
              <a:cxnLst/>
              <a:rect l="l" t="t" r="r" b="b"/>
              <a:pathLst>
                <a:path w="19363" h="51268" extrusionOk="0">
                  <a:moveTo>
                    <a:pt x="5478" y="1"/>
                  </a:moveTo>
                  <a:cubicBezTo>
                    <a:pt x="5438" y="1"/>
                    <a:pt x="5397" y="7"/>
                    <a:pt x="5356" y="21"/>
                  </a:cubicBezTo>
                  <a:lnTo>
                    <a:pt x="2931" y="743"/>
                  </a:lnTo>
                  <a:cubicBezTo>
                    <a:pt x="2459" y="932"/>
                    <a:pt x="2592" y="1639"/>
                    <a:pt x="3053" y="1639"/>
                  </a:cubicBezTo>
                  <a:cubicBezTo>
                    <a:pt x="3095" y="1639"/>
                    <a:pt x="3141" y="1633"/>
                    <a:pt x="3189" y="1620"/>
                  </a:cubicBezTo>
                  <a:lnTo>
                    <a:pt x="3344" y="1569"/>
                  </a:lnTo>
                  <a:lnTo>
                    <a:pt x="3344" y="1569"/>
                  </a:lnTo>
                  <a:cubicBezTo>
                    <a:pt x="3292" y="1620"/>
                    <a:pt x="3292" y="1672"/>
                    <a:pt x="3240" y="1775"/>
                  </a:cubicBezTo>
                  <a:cubicBezTo>
                    <a:pt x="2879" y="4922"/>
                    <a:pt x="2570" y="8120"/>
                    <a:pt x="2209" y="11319"/>
                  </a:cubicBezTo>
                  <a:cubicBezTo>
                    <a:pt x="1848" y="14466"/>
                    <a:pt x="1486" y="17612"/>
                    <a:pt x="1332" y="20811"/>
                  </a:cubicBezTo>
                  <a:cubicBezTo>
                    <a:pt x="1280" y="23958"/>
                    <a:pt x="1435" y="27156"/>
                    <a:pt x="1744" y="30303"/>
                  </a:cubicBezTo>
                  <a:cubicBezTo>
                    <a:pt x="1848" y="31851"/>
                    <a:pt x="1848" y="33398"/>
                    <a:pt x="1848" y="34998"/>
                  </a:cubicBezTo>
                  <a:cubicBezTo>
                    <a:pt x="1744" y="36545"/>
                    <a:pt x="1590" y="38144"/>
                    <a:pt x="1383" y="39744"/>
                  </a:cubicBezTo>
                  <a:cubicBezTo>
                    <a:pt x="919" y="43252"/>
                    <a:pt x="455" y="46811"/>
                    <a:pt x="42" y="50319"/>
                  </a:cubicBezTo>
                  <a:cubicBezTo>
                    <a:pt x="1" y="50607"/>
                    <a:pt x="189" y="50763"/>
                    <a:pt x="423" y="50763"/>
                  </a:cubicBezTo>
                  <a:cubicBezTo>
                    <a:pt x="483" y="50763"/>
                    <a:pt x="546" y="50753"/>
                    <a:pt x="609" y="50732"/>
                  </a:cubicBezTo>
                  <a:cubicBezTo>
                    <a:pt x="661" y="50835"/>
                    <a:pt x="816" y="50887"/>
                    <a:pt x="919" y="50887"/>
                  </a:cubicBezTo>
                  <a:cubicBezTo>
                    <a:pt x="3602" y="51041"/>
                    <a:pt x="6284" y="51093"/>
                    <a:pt x="8967" y="51093"/>
                  </a:cubicBezTo>
                  <a:lnTo>
                    <a:pt x="10153" y="51248"/>
                  </a:lnTo>
                  <a:cubicBezTo>
                    <a:pt x="10205" y="51261"/>
                    <a:pt x="10253" y="51267"/>
                    <a:pt x="10298" y="51267"/>
                  </a:cubicBezTo>
                  <a:cubicBezTo>
                    <a:pt x="10434" y="51267"/>
                    <a:pt x="10540" y="51209"/>
                    <a:pt x="10618" y="51093"/>
                  </a:cubicBezTo>
                  <a:cubicBezTo>
                    <a:pt x="12681" y="51093"/>
                    <a:pt x="14745" y="51041"/>
                    <a:pt x="16808" y="50990"/>
                  </a:cubicBezTo>
                  <a:cubicBezTo>
                    <a:pt x="16860" y="51041"/>
                    <a:pt x="16963" y="51041"/>
                    <a:pt x="17014" y="51041"/>
                  </a:cubicBezTo>
                  <a:lnTo>
                    <a:pt x="17943" y="51041"/>
                  </a:lnTo>
                  <a:cubicBezTo>
                    <a:pt x="18253" y="51041"/>
                    <a:pt x="18459" y="50783"/>
                    <a:pt x="18407" y="50474"/>
                  </a:cubicBezTo>
                  <a:cubicBezTo>
                    <a:pt x="17272" y="44335"/>
                    <a:pt x="16499" y="38093"/>
                    <a:pt x="16137" y="31851"/>
                  </a:cubicBezTo>
                  <a:cubicBezTo>
                    <a:pt x="16137" y="31696"/>
                    <a:pt x="15983" y="31490"/>
                    <a:pt x="15776" y="31438"/>
                  </a:cubicBezTo>
                  <a:cubicBezTo>
                    <a:pt x="15828" y="30355"/>
                    <a:pt x="15931" y="29323"/>
                    <a:pt x="16034" y="28240"/>
                  </a:cubicBezTo>
                  <a:cubicBezTo>
                    <a:pt x="16292" y="28240"/>
                    <a:pt x="16499" y="28085"/>
                    <a:pt x="16499" y="27827"/>
                  </a:cubicBezTo>
                  <a:cubicBezTo>
                    <a:pt x="16653" y="25660"/>
                    <a:pt x="16808" y="23493"/>
                    <a:pt x="17014" y="21327"/>
                  </a:cubicBezTo>
                  <a:cubicBezTo>
                    <a:pt x="17066" y="20759"/>
                    <a:pt x="17118" y="20243"/>
                    <a:pt x="17118" y="19676"/>
                  </a:cubicBezTo>
                  <a:cubicBezTo>
                    <a:pt x="17479" y="15962"/>
                    <a:pt x="17840" y="12247"/>
                    <a:pt x="18304" y="8533"/>
                  </a:cubicBezTo>
                  <a:cubicBezTo>
                    <a:pt x="18407" y="7295"/>
                    <a:pt x="18562" y="6057"/>
                    <a:pt x="18717" y="4819"/>
                  </a:cubicBezTo>
                  <a:cubicBezTo>
                    <a:pt x="18923" y="4303"/>
                    <a:pt x="19078" y="3735"/>
                    <a:pt x="19233" y="3219"/>
                  </a:cubicBezTo>
                  <a:cubicBezTo>
                    <a:pt x="19362" y="2917"/>
                    <a:pt x="19094" y="2615"/>
                    <a:pt x="18792" y="2615"/>
                  </a:cubicBezTo>
                  <a:cubicBezTo>
                    <a:pt x="18733" y="2615"/>
                    <a:pt x="18673" y="2627"/>
                    <a:pt x="18614" y="2652"/>
                  </a:cubicBezTo>
                  <a:cubicBezTo>
                    <a:pt x="17376" y="1723"/>
                    <a:pt x="16034" y="898"/>
                    <a:pt x="14641" y="227"/>
                  </a:cubicBezTo>
                  <a:cubicBezTo>
                    <a:pt x="14564" y="176"/>
                    <a:pt x="14487" y="150"/>
                    <a:pt x="14409" y="150"/>
                  </a:cubicBezTo>
                  <a:cubicBezTo>
                    <a:pt x="14332" y="150"/>
                    <a:pt x="14254" y="176"/>
                    <a:pt x="14177" y="227"/>
                  </a:cubicBezTo>
                  <a:cubicBezTo>
                    <a:pt x="13506" y="743"/>
                    <a:pt x="13042" y="1465"/>
                    <a:pt x="12784" y="2239"/>
                  </a:cubicBezTo>
                  <a:cubicBezTo>
                    <a:pt x="12475" y="3219"/>
                    <a:pt x="12165" y="4200"/>
                    <a:pt x="11752" y="5128"/>
                  </a:cubicBezTo>
                  <a:cubicBezTo>
                    <a:pt x="11082" y="6934"/>
                    <a:pt x="10256" y="8636"/>
                    <a:pt x="9379" y="10287"/>
                  </a:cubicBezTo>
                  <a:cubicBezTo>
                    <a:pt x="8606" y="8843"/>
                    <a:pt x="7935" y="7398"/>
                    <a:pt x="7316" y="5850"/>
                  </a:cubicBezTo>
                  <a:cubicBezTo>
                    <a:pt x="6955" y="5025"/>
                    <a:pt x="6645" y="4148"/>
                    <a:pt x="6336" y="3271"/>
                  </a:cubicBezTo>
                  <a:cubicBezTo>
                    <a:pt x="5923" y="2446"/>
                    <a:pt x="5768" y="1517"/>
                    <a:pt x="5871" y="588"/>
                  </a:cubicBezTo>
                  <a:cubicBezTo>
                    <a:pt x="5961" y="275"/>
                    <a:pt x="5740" y="1"/>
                    <a:pt x="5478" y="1"/>
                  </a:cubicBezTo>
                  <a:close/>
                </a:path>
              </a:pathLst>
            </a:custGeom>
            <a:solidFill>
              <a:srgbClr val="FFF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2378425" y="1818000"/>
              <a:ext cx="318575" cy="411950"/>
            </a:xfrm>
            <a:custGeom>
              <a:avLst/>
              <a:gdLst/>
              <a:ahLst/>
              <a:cxnLst/>
              <a:rect l="l" t="t" r="r" b="b"/>
              <a:pathLst>
                <a:path w="12743" h="16478" extrusionOk="0">
                  <a:moveTo>
                    <a:pt x="9956" y="0"/>
                  </a:moveTo>
                  <a:cubicBezTo>
                    <a:pt x="9802" y="0"/>
                    <a:pt x="9647" y="103"/>
                    <a:pt x="9595" y="207"/>
                  </a:cubicBezTo>
                  <a:cubicBezTo>
                    <a:pt x="9492" y="207"/>
                    <a:pt x="9389" y="207"/>
                    <a:pt x="9337" y="258"/>
                  </a:cubicBezTo>
                  <a:lnTo>
                    <a:pt x="4952" y="3147"/>
                  </a:lnTo>
                  <a:lnTo>
                    <a:pt x="2734" y="4540"/>
                  </a:lnTo>
                  <a:cubicBezTo>
                    <a:pt x="2115" y="4901"/>
                    <a:pt x="1548" y="5365"/>
                    <a:pt x="1032" y="5830"/>
                  </a:cubicBezTo>
                  <a:cubicBezTo>
                    <a:pt x="567" y="6294"/>
                    <a:pt x="361" y="6913"/>
                    <a:pt x="516" y="7532"/>
                  </a:cubicBezTo>
                  <a:cubicBezTo>
                    <a:pt x="671" y="8048"/>
                    <a:pt x="1135" y="8409"/>
                    <a:pt x="1651" y="8409"/>
                  </a:cubicBezTo>
                  <a:cubicBezTo>
                    <a:pt x="1341" y="8873"/>
                    <a:pt x="1032" y="9389"/>
                    <a:pt x="774" y="9905"/>
                  </a:cubicBezTo>
                  <a:cubicBezTo>
                    <a:pt x="567" y="10369"/>
                    <a:pt x="413" y="10834"/>
                    <a:pt x="258" y="11298"/>
                  </a:cubicBezTo>
                  <a:cubicBezTo>
                    <a:pt x="52" y="11762"/>
                    <a:pt x="0" y="12278"/>
                    <a:pt x="0" y="12794"/>
                  </a:cubicBezTo>
                  <a:cubicBezTo>
                    <a:pt x="88" y="13381"/>
                    <a:pt x="476" y="13617"/>
                    <a:pt x="918" y="13617"/>
                  </a:cubicBezTo>
                  <a:cubicBezTo>
                    <a:pt x="1253" y="13617"/>
                    <a:pt x="1619" y="13481"/>
                    <a:pt x="1909" y="13258"/>
                  </a:cubicBezTo>
                  <a:cubicBezTo>
                    <a:pt x="2064" y="13155"/>
                    <a:pt x="2218" y="13000"/>
                    <a:pt x="2373" y="12846"/>
                  </a:cubicBezTo>
                  <a:lnTo>
                    <a:pt x="2373" y="12846"/>
                  </a:lnTo>
                  <a:cubicBezTo>
                    <a:pt x="2270" y="13103"/>
                    <a:pt x="2218" y="13361"/>
                    <a:pt x="2167" y="13619"/>
                  </a:cubicBezTo>
                  <a:cubicBezTo>
                    <a:pt x="2064" y="14393"/>
                    <a:pt x="1754" y="15580"/>
                    <a:pt x="2425" y="16199"/>
                  </a:cubicBezTo>
                  <a:cubicBezTo>
                    <a:pt x="2607" y="16397"/>
                    <a:pt x="2822" y="16478"/>
                    <a:pt x="3044" y="16478"/>
                  </a:cubicBezTo>
                  <a:cubicBezTo>
                    <a:pt x="3573" y="16478"/>
                    <a:pt x="4146" y="16016"/>
                    <a:pt x="4437" y="15580"/>
                  </a:cubicBezTo>
                  <a:cubicBezTo>
                    <a:pt x="4591" y="15373"/>
                    <a:pt x="4694" y="15219"/>
                    <a:pt x="4798" y="15012"/>
                  </a:cubicBezTo>
                  <a:cubicBezTo>
                    <a:pt x="4901" y="15631"/>
                    <a:pt x="5056" y="16302"/>
                    <a:pt x="5778" y="16457"/>
                  </a:cubicBezTo>
                  <a:cubicBezTo>
                    <a:pt x="5847" y="16467"/>
                    <a:pt x="5916" y="16473"/>
                    <a:pt x="5985" y="16473"/>
                  </a:cubicBezTo>
                  <a:cubicBezTo>
                    <a:pt x="6582" y="16473"/>
                    <a:pt x="7140" y="16083"/>
                    <a:pt x="7325" y="15528"/>
                  </a:cubicBezTo>
                  <a:cubicBezTo>
                    <a:pt x="7583" y="14961"/>
                    <a:pt x="7480" y="14238"/>
                    <a:pt x="7687" y="13671"/>
                  </a:cubicBezTo>
                  <a:cubicBezTo>
                    <a:pt x="7738" y="14393"/>
                    <a:pt x="7996" y="15115"/>
                    <a:pt x="8409" y="15734"/>
                  </a:cubicBezTo>
                  <a:cubicBezTo>
                    <a:pt x="8646" y="16090"/>
                    <a:pt x="9025" y="16261"/>
                    <a:pt x="9405" y="16261"/>
                  </a:cubicBezTo>
                  <a:cubicBezTo>
                    <a:pt x="9852" y="16261"/>
                    <a:pt x="10301" y="16026"/>
                    <a:pt x="10524" y="15580"/>
                  </a:cubicBezTo>
                  <a:cubicBezTo>
                    <a:pt x="10782" y="15115"/>
                    <a:pt x="10833" y="14600"/>
                    <a:pt x="10782" y="14135"/>
                  </a:cubicBezTo>
                  <a:cubicBezTo>
                    <a:pt x="10679" y="13516"/>
                    <a:pt x="10730" y="12897"/>
                    <a:pt x="10885" y="12330"/>
                  </a:cubicBezTo>
                  <a:cubicBezTo>
                    <a:pt x="11349" y="11195"/>
                    <a:pt x="11865" y="10111"/>
                    <a:pt x="12484" y="9028"/>
                  </a:cubicBezTo>
                  <a:cubicBezTo>
                    <a:pt x="12536" y="8925"/>
                    <a:pt x="12536" y="8770"/>
                    <a:pt x="12484" y="8667"/>
                  </a:cubicBezTo>
                  <a:cubicBezTo>
                    <a:pt x="12691" y="8564"/>
                    <a:pt x="12742" y="8306"/>
                    <a:pt x="12639" y="8099"/>
                  </a:cubicBezTo>
                  <a:cubicBezTo>
                    <a:pt x="11710" y="6603"/>
                    <a:pt x="10988" y="4953"/>
                    <a:pt x="10627" y="3250"/>
                  </a:cubicBezTo>
                  <a:cubicBezTo>
                    <a:pt x="10679" y="3147"/>
                    <a:pt x="10679" y="3095"/>
                    <a:pt x="10679" y="2992"/>
                  </a:cubicBezTo>
                  <a:lnTo>
                    <a:pt x="10421" y="980"/>
                  </a:lnTo>
                  <a:cubicBezTo>
                    <a:pt x="10369" y="877"/>
                    <a:pt x="10369" y="826"/>
                    <a:pt x="10266" y="722"/>
                  </a:cubicBezTo>
                  <a:cubicBezTo>
                    <a:pt x="10524" y="464"/>
                    <a:pt x="10318" y="0"/>
                    <a:pt x="9956" y="0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2399050" y="1847650"/>
              <a:ext cx="236025" cy="157725"/>
            </a:xfrm>
            <a:custGeom>
              <a:avLst/>
              <a:gdLst/>
              <a:ahLst/>
              <a:cxnLst/>
              <a:rect l="l" t="t" r="r" b="b"/>
              <a:pathLst>
                <a:path w="9441" h="6309" extrusionOk="0">
                  <a:moveTo>
                    <a:pt x="8719" y="1"/>
                  </a:moveTo>
                  <a:lnTo>
                    <a:pt x="4798" y="2580"/>
                  </a:lnTo>
                  <a:lnTo>
                    <a:pt x="2941" y="3767"/>
                  </a:lnTo>
                  <a:cubicBezTo>
                    <a:pt x="2373" y="4128"/>
                    <a:pt x="1754" y="4489"/>
                    <a:pt x="1239" y="4902"/>
                  </a:cubicBezTo>
                  <a:cubicBezTo>
                    <a:pt x="981" y="5108"/>
                    <a:pt x="0" y="6140"/>
                    <a:pt x="826" y="6294"/>
                  </a:cubicBezTo>
                  <a:cubicBezTo>
                    <a:pt x="883" y="6304"/>
                    <a:pt x="939" y="6308"/>
                    <a:pt x="996" y="6308"/>
                  </a:cubicBezTo>
                  <a:cubicBezTo>
                    <a:pt x="1249" y="6308"/>
                    <a:pt x="1502" y="6224"/>
                    <a:pt x="1754" y="6140"/>
                  </a:cubicBezTo>
                  <a:cubicBezTo>
                    <a:pt x="1806" y="6088"/>
                    <a:pt x="1909" y="6036"/>
                    <a:pt x="2064" y="6036"/>
                  </a:cubicBezTo>
                  <a:cubicBezTo>
                    <a:pt x="2219" y="5985"/>
                    <a:pt x="2425" y="5882"/>
                    <a:pt x="2631" y="5830"/>
                  </a:cubicBezTo>
                  <a:cubicBezTo>
                    <a:pt x="3199" y="5521"/>
                    <a:pt x="3818" y="5211"/>
                    <a:pt x="4334" y="4850"/>
                  </a:cubicBezTo>
                  <a:cubicBezTo>
                    <a:pt x="4643" y="4664"/>
                    <a:pt x="4990" y="4571"/>
                    <a:pt x="5329" y="4571"/>
                  </a:cubicBezTo>
                  <a:cubicBezTo>
                    <a:pt x="5555" y="4571"/>
                    <a:pt x="5778" y="4613"/>
                    <a:pt x="5985" y="4695"/>
                  </a:cubicBezTo>
                  <a:cubicBezTo>
                    <a:pt x="6341" y="4909"/>
                    <a:pt x="6746" y="5024"/>
                    <a:pt x="7167" y="5024"/>
                  </a:cubicBezTo>
                  <a:cubicBezTo>
                    <a:pt x="7355" y="5024"/>
                    <a:pt x="7547" y="5001"/>
                    <a:pt x="7739" y="4953"/>
                  </a:cubicBezTo>
                  <a:cubicBezTo>
                    <a:pt x="8358" y="4747"/>
                    <a:pt x="8874" y="4437"/>
                    <a:pt x="9389" y="4025"/>
                  </a:cubicBezTo>
                  <a:lnTo>
                    <a:pt x="9441" y="3973"/>
                  </a:lnTo>
                  <a:cubicBezTo>
                    <a:pt x="9080" y="2941"/>
                    <a:pt x="8822" y="1858"/>
                    <a:pt x="8667" y="723"/>
                  </a:cubicBezTo>
                  <a:cubicBezTo>
                    <a:pt x="8667" y="620"/>
                    <a:pt x="8667" y="465"/>
                    <a:pt x="8770" y="413"/>
                  </a:cubicBezTo>
                  <a:lnTo>
                    <a:pt x="8719" y="1"/>
                  </a:ln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2395175" y="1970175"/>
              <a:ext cx="277325" cy="237800"/>
            </a:xfrm>
            <a:custGeom>
              <a:avLst/>
              <a:gdLst/>
              <a:ahLst/>
              <a:cxnLst/>
              <a:rect l="l" t="t" r="r" b="b"/>
              <a:pathLst>
                <a:path w="11093" h="9512" extrusionOk="0">
                  <a:moveTo>
                    <a:pt x="9854" y="1"/>
                  </a:moveTo>
                  <a:cubicBezTo>
                    <a:pt x="9286" y="516"/>
                    <a:pt x="8513" y="878"/>
                    <a:pt x="7739" y="1032"/>
                  </a:cubicBezTo>
                  <a:cubicBezTo>
                    <a:pt x="7601" y="1072"/>
                    <a:pt x="7455" y="1089"/>
                    <a:pt x="7308" y="1089"/>
                  </a:cubicBezTo>
                  <a:cubicBezTo>
                    <a:pt x="7070" y="1089"/>
                    <a:pt x="6827" y="1044"/>
                    <a:pt x="6604" y="981"/>
                  </a:cubicBezTo>
                  <a:cubicBezTo>
                    <a:pt x="6243" y="774"/>
                    <a:pt x="5830" y="671"/>
                    <a:pt x="5417" y="568"/>
                  </a:cubicBezTo>
                  <a:cubicBezTo>
                    <a:pt x="5056" y="568"/>
                    <a:pt x="4695" y="878"/>
                    <a:pt x="4386" y="1084"/>
                  </a:cubicBezTo>
                  <a:cubicBezTo>
                    <a:pt x="4076" y="1290"/>
                    <a:pt x="3715" y="1445"/>
                    <a:pt x="3354" y="1600"/>
                  </a:cubicBezTo>
                  <a:cubicBezTo>
                    <a:pt x="3044" y="1755"/>
                    <a:pt x="2683" y="1909"/>
                    <a:pt x="2322" y="2012"/>
                  </a:cubicBezTo>
                  <a:cubicBezTo>
                    <a:pt x="1342" y="3044"/>
                    <a:pt x="671" y="4334"/>
                    <a:pt x="310" y="5727"/>
                  </a:cubicBezTo>
                  <a:cubicBezTo>
                    <a:pt x="259" y="5882"/>
                    <a:pt x="1" y="6552"/>
                    <a:pt x="207" y="6655"/>
                  </a:cubicBezTo>
                  <a:cubicBezTo>
                    <a:pt x="228" y="6664"/>
                    <a:pt x="251" y="6668"/>
                    <a:pt x="275" y="6668"/>
                  </a:cubicBezTo>
                  <a:cubicBezTo>
                    <a:pt x="539" y="6668"/>
                    <a:pt x="938" y="6183"/>
                    <a:pt x="1032" y="6088"/>
                  </a:cubicBezTo>
                  <a:cubicBezTo>
                    <a:pt x="1600" y="5469"/>
                    <a:pt x="2064" y="4798"/>
                    <a:pt x="2477" y="4076"/>
                  </a:cubicBezTo>
                  <a:cubicBezTo>
                    <a:pt x="2566" y="3934"/>
                    <a:pt x="2697" y="3871"/>
                    <a:pt x="2827" y="3871"/>
                  </a:cubicBezTo>
                  <a:cubicBezTo>
                    <a:pt x="3075" y="3871"/>
                    <a:pt x="3318" y="4099"/>
                    <a:pt x="3251" y="4437"/>
                  </a:cubicBezTo>
                  <a:cubicBezTo>
                    <a:pt x="2993" y="5211"/>
                    <a:pt x="2735" y="5985"/>
                    <a:pt x="2528" y="6810"/>
                  </a:cubicBezTo>
                  <a:cubicBezTo>
                    <a:pt x="2322" y="7584"/>
                    <a:pt x="2167" y="8358"/>
                    <a:pt x="2219" y="9132"/>
                  </a:cubicBezTo>
                  <a:cubicBezTo>
                    <a:pt x="2246" y="9403"/>
                    <a:pt x="2323" y="9506"/>
                    <a:pt x="2425" y="9506"/>
                  </a:cubicBezTo>
                  <a:cubicBezTo>
                    <a:pt x="2713" y="9506"/>
                    <a:pt x="3202" y="8689"/>
                    <a:pt x="3354" y="8461"/>
                  </a:cubicBezTo>
                  <a:cubicBezTo>
                    <a:pt x="3663" y="7842"/>
                    <a:pt x="3921" y="7223"/>
                    <a:pt x="4128" y="6604"/>
                  </a:cubicBezTo>
                  <a:cubicBezTo>
                    <a:pt x="4179" y="6449"/>
                    <a:pt x="4231" y="6346"/>
                    <a:pt x="4282" y="6243"/>
                  </a:cubicBezTo>
                  <a:cubicBezTo>
                    <a:pt x="4369" y="6027"/>
                    <a:pt x="4563" y="5928"/>
                    <a:pt x="4745" y="5928"/>
                  </a:cubicBezTo>
                  <a:cubicBezTo>
                    <a:pt x="4999" y="5928"/>
                    <a:pt x="5228" y="6119"/>
                    <a:pt x="5108" y="6449"/>
                  </a:cubicBezTo>
                  <a:lnTo>
                    <a:pt x="5005" y="6810"/>
                  </a:lnTo>
                  <a:cubicBezTo>
                    <a:pt x="4901" y="7326"/>
                    <a:pt x="4850" y="7790"/>
                    <a:pt x="4901" y="8306"/>
                  </a:cubicBezTo>
                  <a:cubicBezTo>
                    <a:pt x="4946" y="8619"/>
                    <a:pt x="4875" y="9511"/>
                    <a:pt x="5290" y="9511"/>
                  </a:cubicBezTo>
                  <a:cubicBezTo>
                    <a:pt x="5354" y="9511"/>
                    <a:pt x="5430" y="9490"/>
                    <a:pt x="5521" y="9441"/>
                  </a:cubicBezTo>
                  <a:cubicBezTo>
                    <a:pt x="6036" y="9183"/>
                    <a:pt x="5933" y="8409"/>
                    <a:pt x="6036" y="7893"/>
                  </a:cubicBezTo>
                  <a:cubicBezTo>
                    <a:pt x="6036" y="7429"/>
                    <a:pt x="6243" y="6913"/>
                    <a:pt x="6552" y="6552"/>
                  </a:cubicBezTo>
                  <a:cubicBezTo>
                    <a:pt x="6655" y="6449"/>
                    <a:pt x="6810" y="6397"/>
                    <a:pt x="6913" y="6397"/>
                  </a:cubicBezTo>
                  <a:cubicBezTo>
                    <a:pt x="7003" y="6196"/>
                    <a:pt x="7181" y="6101"/>
                    <a:pt x="7353" y="6101"/>
                  </a:cubicBezTo>
                  <a:cubicBezTo>
                    <a:pt x="7576" y="6101"/>
                    <a:pt x="7790" y="6261"/>
                    <a:pt x="7790" y="6552"/>
                  </a:cubicBezTo>
                  <a:cubicBezTo>
                    <a:pt x="7790" y="7378"/>
                    <a:pt x="7894" y="8513"/>
                    <a:pt x="8461" y="9183"/>
                  </a:cubicBezTo>
                  <a:cubicBezTo>
                    <a:pt x="8556" y="9278"/>
                    <a:pt x="8651" y="9320"/>
                    <a:pt x="8740" y="9320"/>
                  </a:cubicBezTo>
                  <a:cubicBezTo>
                    <a:pt x="8941" y="9320"/>
                    <a:pt x="9112" y="9108"/>
                    <a:pt x="9183" y="8822"/>
                  </a:cubicBezTo>
                  <a:cubicBezTo>
                    <a:pt x="9235" y="8409"/>
                    <a:pt x="9183" y="7997"/>
                    <a:pt x="9132" y="7532"/>
                  </a:cubicBezTo>
                  <a:cubicBezTo>
                    <a:pt x="9132" y="6655"/>
                    <a:pt x="9338" y="5830"/>
                    <a:pt x="9751" y="5056"/>
                  </a:cubicBezTo>
                  <a:cubicBezTo>
                    <a:pt x="10215" y="4179"/>
                    <a:pt x="10628" y="3354"/>
                    <a:pt x="11040" y="2528"/>
                  </a:cubicBezTo>
                  <a:cubicBezTo>
                    <a:pt x="11040" y="2477"/>
                    <a:pt x="11092" y="2425"/>
                    <a:pt x="11092" y="2374"/>
                  </a:cubicBezTo>
                  <a:cubicBezTo>
                    <a:pt x="10628" y="1651"/>
                    <a:pt x="10215" y="826"/>
                    <a:pt x="9854" y="1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4475450" y="4772025"/>
              <a:ext cx="488825" cy="278300"/>
            </a:xfrm>
            <a:custGeom>
              <a:avLst/>
              <a:gdLst/>
              <a:ahLst/>
              <a:cxnLst/>
              <a:rect l="l" t="t" r="r" b="b"/>
              <a:pathLst>
                <a:path w="19553" h="11132" extrusionOk="0">
                  <a:moveTo>
                    <a:pt x="690" y="0"/>
                  </a:moveTo>
                  <a:cubicBezTo>
                    <a:pt x="483" y="0"/>
                    <a:pt x="301" y="185"/>
                    <a:pt x="259" y="440"/>
                  </a:cubicBezTo>
                  <a:cubicBezTo>
                    <a:pt x="207" y="1007"/>
                    <a:pt x="156" y="1575"/>
                    <a:pt x="104" y="2091"/>
                  </a:cubicBezTo>
                  <a:cubicBezTo>
                    <a:pt x="52" y="2503"/>
                    <a:pt x="1" y="2968"/>
                    <a:pt x="52" y="3380"/>
                  </a:cubicBezTo>
                  <a:cubicBezTo>
                    <a:pt x="207" y="4206"/>
                    <a:pt x="1033" y="4618"/>
                    <a:pt x="1652" y="5083"/>
                  </a:cubicBezTo>
                  <a:cubicBezTo>
                    <a:pt x="2116" y="5392"/>
                    <a:pt x="2529" y="5650"/>
                    <a:pt x="2941" y="5960"/>
                  </a:cubicBezTo>
                  <a:cubicBezTo>
                    <a:pt x="3226" y="6122"/>
                    <a:pt x="3510" y="6316"/>
                    <a:pt x="3819" y="6316"/>
                  </a:cubicBezTo>
                  <a:cubicBezTo>
                    <a:pt x="3903" y="6316"/>
                    <a:pt x="3988" y="6302"/>
                    <a:pt x="4076" y="6269"/>
                  </a:cubicBezTo>
                  <a:cubicBezTo>
                    <a:pt x="4334" y="6063"/>
                    <a:pt x="4541" y="5805"/>
                    <a:pt x="4541" y="5444"/>
                  </a:cubicBezTo>
                  <a:cubicBezTo>
                    <a:pt x="4644" y="5186"/>
                    <a:pt x="4695" y="4876"/>
                    <a:pt x="4799" y="4567"/>
                  </a:cubicBezTo>
                  <a:cubicBezTo>
                    <a:pt x="5882" y="6218"/>
                    <a:pt x="7223" y="7610"/>
                    <a:pt x="8719" y="8797"/>
                  </a:cubicBezTo>
                  <a:cubicBezTo>
                    <a:pt x="10422" y="9983"/>
                    <a:pt x="12485" y="10499"/>
                    <a:pt x="14497" y="10860"/>
                  </a:cubicBezTo>
                  <a:cubicBezTo>
                    <a:pt x="15437" y="11031"/>
                    <a:pt x="16377" y="11132"/>
                    <a:pt x="17318" y="11132"/>
                  </a:cubicBezTo>
                  <a:cubicBezTo>
                    <a:pt x="17512" y="11132"/>
                    <a:pt x="17707" y="11127"/>
                    <a:pt x="17902" y="11118"/>
                  </a:cubicBezTo>
                  <a:cubicBezTo>
                    <a:pt x="17973" y="11127"/>
                    <a:pt x="18045" y="11132"/>
                    <a:pt x="18118" y="11132"/>
                  </a:cubicBezTo>
                  <a:cubicBezTo>
                    <a:pt x="18472" y="11132"/>
                    <a:pt x="18850" y="11031"/>
                    <a:pt x="19192" y="10860"/>
                  </a:cubicBezTo>
                  <a:cubicBezTo>
                    <a:pt x="19449" y="10551"/>
                    <a:pt x="19553" y="10087"/>
                    <a:pt x="19501" y="9674"/>
                  </a:cubicBezTo>
                  <a:cubicBezTo>
                    <a:pt x="19295" y="8745"/>
                    <a:pt x="18882" y="7817"/>
                    <a:pt x="18263" y="7095"/>
                  </a:cubicBezTo>
                  <a:cubicBezTo>
                    <a:pt x="17747" y="6321"/>
                    <a:pt x="17128" y="5599"/>
                    <a:pt x="16509" y="4876"/>
                  </a:cubicBezTo>
                  <a:cubicBezTo>
                    <a:pt x="15477" y="3690"/>
                    <a:pt x="14291" y="2658"/>
                    <a:pt x="13001" y="1781"/>
                  </a:cubicBezTo>
                  <a:cubicBezTo>
                    <a:pt x="13001" y="1626"/>
                    <a:pt x="12949" y="1523"/>
                    <a:pt x="12846" y="1420"/>
                  </a:cubicBezTo>
                  <a:cubicBezTo>
                    <a:pt x="12691" y="1214"/>
                    <a:pt x="12485" y="1059"/>
                    <a:pt x="12330" y="852"/>
                  </a:cubicBezTo>
                  <a:cubicBezTo>
                    <a:pt x="12253" y="775"/>
                    <a:pt x="12150" y="736"/>
                    <a:pt x="12047" y="736"/>
                  </a:cubicBezTo>
                  <a:cubicBezTo>
                    <a:pt x="11943" y="736"/>
                    <a:pt x="11840" y="775"/>
                    <a:pt x="11763" y="852"/>
                  </a:cubicBezTo>
                  <a:lnTo>
                    <a:pt x="11660" y="904"/>
                  </a:lnTo>
                  <a:cubicBezTo>
                    <a:pt x="10674" y="1566"/>
                    <a:pt x="9616" y="1810"/>
                    <a:pt x="8525" y="1810"/>
                  </a:cubicBezTo>
                  <a:cubicBezTo>
                    <a:pt x="5959" y="1810"/>
                    <a:pt x="3215" y="461"/>
                    <a:pt x="826" y="27"/>
                  </a:cubicBezTo>
                  <a:cubicBezTo>
                    <a:pt x="781" y="9"/>
                    <a:pt x="735" y="0"/>
                    <a:pt x="69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3384375" y="4985300"/>
              <a:ext cx="488825" cy="278775"/>
            </a:xfrm>
            <a:custGeom>
              <a:avLst/>
              <a:gdLst/>
              <a:ahLst/>
              <a:cxnLst/>
              <a:rect l="l" t="t" r="r" b="b"/>
              <a:pathLst>
                <a:path w="19553" h="11151" extrusionOk="0">
                  <a:moveTo>
                    <a:pt x="18809" y="0"/>
                  </a:moveTo>
                  <a:cubicBezTo>
                    <a:pt x="18781" y="0"/>
                    <a:pt x="18754" y="3"/>
                    <a:pt x="18727" y="8"/>
                  </a:cubicBezTo>
                  <a:cubicBezTo>
                    <a:pt x="16338" y="442"/>
                    <a:pt x="13619" y="1791"/>
                    <a:pt x="11051" y="1791"/>
                  </a:cubicBezTo>
                  <a:cubicBezTo>
                    <a:pt x="9959" y="1791"/>
                    <a:pt x="8894" y="1547"/>
                    <a:pt x="7893" y="885"/>
                  </a:cubicBezTo>
                  <a:lnTo>
                    <a:pt x="7790" y="833"/>
                  </a:lnTo>
                  <a:cubicBezTo>
                    <a:pt x="7725" y="769"/>
                    <a:pt x="7643" y="740"/>
                    <a:pt x="7557" y="740"/>
                  </a:cubicBezTo>
                  <a:cubicBezTo>
                    <a:pt x="7438" y="740"/>
                    <a:pt x="7313" y="795"/>
                    <a:pt x="7223" y="885"/>
                  </a:cubicBezTo>
                  <a:lnTo>
                    <a:pt x="6707" y="1401"/>
                  </a:lnTo>
                  <a:cubicBezTo>
                    <a:pt x="6604" y="1504"/>
                    <a:pt x="6552" y="1659"/>
                    <a:pt x="6604" y="1762"/>
                  </a:cubicBezTo>
                  <a:cubicBezTo>
                    <a:pt x="5314" y="2691"/>
                    <a:pt x="4128" y="3722"/>
                    <a:pt x="3044" y="4857"/>
                  </a:cubicBezTo>
                  <a:cubicBezTo>
                    <a:pt x="2425" y="5580"/>
                    <a:pt x="1858" y="6302"/>
                    <a:pt x="1342" y="7076"/>
                  </a:cubicBezTo>
                  <a:cubicBezTo>
                    <a:pt x="723" y="7849"/>
                    <a:pt x="310" y="8726"/>
                    <a:pt x="104" y="9655"/>
                  </a:cubicBezTo>
                  <a:cubicBezTo>
                    <a:pt x="1" y="10068"/>
                    <a:pt x="104" y="10532"/>
                    <a:pt x="413" y="10841"/>
                  </a:cubicBezTo>
                  <a:cubicBezTo>
                    <a:pt x="826" y="11099"/>
                    <a:pt x="1239" y="11151"/>
                    <a:pt x="1703" y="11151"/>
                  </a:cubicBezTo>
                  <a:cubicBezTo>
                    <a:pt x="2838" y="11151"/>
                    <a:pt x="3973" y="11048"/>
                    <a:pt x="5108" y="10841"/>
                  </a:cubicBezTo>
                  <a:cubicBezTo>
                    <a:pt x="7068" y="10480"/>
                    <a:pt x="9132" y="10016"/>
                    <a:pt x="10834" y="8830"/>
                  </a:cubicBezTo>
                  <a:cubicBezTo>
                    <a:pt x="12382" y="7643"/>
                    <a:pt x="13723" y="6199"/>
                    <a:pt x="14806" y="4599"/>
                  </a:cubicBezTo>
                  <a:cubicBezTo>
                    <a:pt x="14858" y="4857"/>
                    <a:pt x="14961" y="5167"/>
                    <a:pt x="15013" y="5476"/>
                  </a:cubicBezTo>
                  <a:cubicBezTo>
                    <a:pt x="15064" y="5786"/>
                    <a:pt x="15271" y="6095"/>
                    <a:pt x="15528" y="6250"/>
                  </a:cubicBezTo>
                  <a:cubicBezTo>
                    <a:pt x="15632" y="6276"/>
                    <a:pt x="15735" y="6289"/>
                    <a:pt x="15836" y="6289"/>
                  </a:cubicBezTo>
                  <a:cubicBezTo>
                    <a:pt x="16138" y="6289"/>
                    <a:pt x="16418" y="6173"/>
                    <a:pt x="16612" y="5941"/>
                  </a:cubicBezTo>
                  <a:cubicBezTo>
                    <a:pt x="17076" y="5683"/>
                    <a:pt x="17489" y="5373"/>
                    <a:pt x="17902" y="5115"/>
                  </a:cubicBezTo>
                  <a:cubicBezTo>
                    <a:pt x="18572" y="4651"/>
                    <a:pt x="19398" y="4238"/>
                    <a:pt x="19501" y="3361"/>
                  </a:cubicBezTo>
                  <a:cubicBezTo>
                    <a:pt x="19552" y="2949"/>
                    <a:pt x="19552" y="2536"/>
                    <a:pt x="19449" y="2123"/>
                  </a:cubicBezTo>
                  <a:cubicBezTo>
                    <a:pt x="19398" y="1556"/>
                    <a:pt x="19346" y="988"/>
                    <a:pt x="19294" y="421"/>
                  </a:cubicBezTo>
                  <a:cubicBezTo>
                    <a:pt x="19294" y="190"/>
                    <a:pt x="19046" y="0"/>
                    <a:pt x="1880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4079300" y="1154625"/>
              <a:ext cx="740825" cy="1581350"/>
            </a:xfrm>
            <a:custGeom>
              <a:avLst/>
              <a:gdLst/>
              <a:ahLst/>
              <a:cxnLst/>
              <a:rect l="l" t="t" r="r" b="b"/>
              <a:pathLst>
                <a:path w="29633" h="63254" extrusionOk="0">
                  <a:moveTo>
                    <a:pt x="12906" y="10956"/>
                  </a:moveTo>
                  <a:lnTo>
                    <a:pt x="12906" y="10956"/>
                  </a:lnTo>
                  <a:cubicBezTo>
                    <a:pt x="13010" y="11110"/>
                    <a:pt x="13010" y="11059"/>
                    <a:pt x="12855" y="11110"/>
                  </a:cubicBezTo>
                  <a:lnTo>
                    <a:pt x="12906" y="10956"/>
                  </a:lnTo>
                  <a:close/>
                  <a:moveTo>
                    <a:pt x="9398" y="6829"/>
                  </a:moveTo>
                  <a:cubicBezTo>
                    <a:pt x="10327" y="7706"/>
                    <a:pt x="11204" y="8634"/>
                    <a:pt x="12081" y="9563"/>
                  </a:cubicBezTo>
                  <a:cubicBezTo>
                    <a:pt x="11926" y="9821"/>
                    <a:pt x="11720" y="10027"/>
                    <a:pt x="11513" y="10285"/>
                  </a:cubicBezTo>
                  <a:cubicBezTo>
                    <a:pt x="11359" y="10388"/>
                    <a:pt x="11256" y="10491"/>
                    <a:pt x="11204" y="10698"/>
                  </a:cubicBezTo>
                  <a:lnTo>
                    <a:pt x="10069" y="12142"/>
                  </a:lnTo>
                  <a:cubicBezTo>
                    <a:pt x="9411" y="11813"/>
                    <a:pt x="8702" y="11640"/>
                    <a:pt x="7996" y="11640"/>
                  </a:cubicBezTo>
                  <a:cubicBezTo>
                    <a:pt x="7705" y="11640"/>
                    <a:pt x="7414" y="11669"/>
                    <a:pt x="7128" y="11729"/>
                  </a:cubicBezTo>
                  <a:cubicBezTo>
                    <a:pt x="6716" y="11781"/>
                    <a:pt x="6355" y="11884"/>
                    <a:pt x="5994" y="12039"/>
                  </a:cubicBezTo>
                  <a:cubicBezTo>
                    <a:pt x="5942" y="11936"/>
                    <a:pt x="5890" y="11884"/>
                    <a:pt x="5839" y="11884"/>
                  </a:cubicBezTo>
                  <a:lnTo>
                    <a:pt x="4652" y="10956"/>
                  </a:lnTo>
                  <a:cubicBezTo>
                    <a:pt x="4343" y="10749"/>
                    <a:pt x="4085" y="10543"/>
                    <a:pt x="3775" y="10337"/>
                  </a:cubicBezTo>
                  <a:cubicBezTo>
                    <a:pt x="4394" y="9511"/>
                    <a:pt x="4962" y="8686"/>
                    <a:pt x="5632" y="7860"/>
                  </a:cubicBezTo>
                  <a:cubicBezTo>
                    <a:pt x="5890" y="8841"/>
                    <a:pt x="6303" y="9718"/>
                    <a:pt x="6819" y="10595"/>
                  </a:cubicBezTo>
                  <a:cubicBezTo>
                    <a:pt x="6896" y="10723"/>
                    <a:pt x="7051" y="10788"/>
                    <a:pt x="7206" y="10788"/>
                  </a:cubicBezTo>
                  <a:cubicBezTo>
                    <a:pt x="7361" y="10788"/>
                    <a:pt x="7515" y="10723"/>
                    <a:pt x="7593" y="10595"/>
                  </a:cubicBezTo>
                  <a:cubicBezTo>
                    <a:pt x="8212" y="9305"/>
                    <a:pt x="8779" y="8067"/>
                    <a:pt x="9398" y="6829"/>
                  </a:cubicBezTo>
                  <a:close/>
                  <a:moveTo>
                    <a:pt x="4755" y="12555"/>
                  </a:moveTo>
                  <a:lnTo>
                    <a:pt x="4910" y="12606"/>
                  </a:lnTo>
                  <a:lnTo>
                    <a:pt x="5013" y="12606"/>
                  </a:lnTo>
                  <a:cubicBezTo>
                    <a:pt x="4910" y="12710"/>
                    <a:pt x="4807" y="12813"/>
                    <a:pt x="4755" y="12916"/>
                  </a:cubicBezTo>
                  <a:cubicBezTo>
                    <a:pt x="4755" y="12813"/>
                    <a:pt x="4755" y="12658"/>
                    <a:pt x="4755" y="12555"/>
                  </a:cubicBezTo>
                  <a:close/>
                  <a:moveTo>
                    <a:pt x="11646" y="0"/>
                  </a:moveTo>
                  <a:cubicBezTo>
                    <a:pt x="11515" y="0"/>
                    <a:pt x="11387" y="66"/>
                    <a:pt x="11307" y="225"/>
                  </a:cubicBezTo>
                  <a:cubicBezTo>
                    <a:pt x="10327" y="1979"/>
                    <a:pt x="9553" y="3836"/>
                    <a:pt x="8986" y="5745"/>
                  </a:cubicBezTo>
                  <a:cubicBezTo>
                    <a:pt x="8934" y="5797"/>
                    <a:pt x="8934" y="5797"/>
                    <a:pt x="8882" y="5848"/>
                  </a:cubicBezTo>
                  <a:lnTo>
                    <a:pt x="7180" y="9408"/>
                  </a:lnTo>
                  <a:cubicBezTo>
                    <a:pt x="6819" y="8737"/>
                    <a:pt x="6561" y="8015"/>
                    <a:pt x="6406" y="7293"/>
                  </a:cubicBezTo>
                  <a:cubicBezTo>
                    <a:pt x="6355" y="7190"/>
                    <a:pt x="6303" y="7138"/>
                    <a:pt x="6251" y="7087"/>
                  </a:cubicBezTo>
                  <a:cubicBezTo>
                    <a:pt x="6446" y="6746"/>
                    <a:pt x="6228" y="6360"/>
                    <a:pt x="5857" y="6360"/>
                  </a:cubicBezTo>
                  <a:cubicBezTo>
                    <a:pt x="5834" y="6360"/>
                    <a:pt x="5811" y="6361"/>
                    <a:pt x="5787" y="6364"/>
                  </a:cubicBezTo>
                  <a:cubicBezTo>
                    <a:pt x="4962" y="4920"/>
                    <a:pt x="4394" y="3372"/>
                    <a:pt x="3982" y="1773"/>
                  </a:cubicBezTo>
                  <a:cubicBezTo>
                    <a:pt x="3941" y="1547"/>
                    <a:pt x="3777" y="1452"/>
                    <a:pt x="3604" y="1452"/>
                  </a:cubicBezTo>
                  <a:cubicBezTo>
                    <a:pt x="3344" y="1452"/>
                    <a:pt x="3063" y="1669"/>
                    <a:pt x="3156" y="1979"/>
                  </a:cubicBezTo>
                  <a:cubicBezTo>
                    <a:pt x="3569" y="3785"/>
                    <a:pt x="4240" y="5487"/>
                    <a:pt x="5168" y="7035"/>
                  </a:cubicBezTo>
                  <a:cubicBezTo>
                    <a:pt x="3466" y="9305"/>
                    <a:pt x="1815" y="11626"/>
                    <a:pt x="216" y="13999"/>
                  </a:cubicBezTo>
                  <a:cubicBezTo>
                    <a:pt x="1" y="14357"/>
                    <a:pt x="308" y="14666"/>
                    <a:pt x="619" y="14666"/>
                  </a:cubicBezTo>
                  <a:cubicBezTo>
                    <a:pt x="757" y="14666"/>
                    <a:pt x="895" y="14606"/>
                    <a:pt x="990" y="14464"/>
                  </a:cubicBezTo>
                  <a:cubicBezTo>
                    <a:pt x="1299" y="13999"/>
                    <a:pt x="1712" y="13380"/>
                    <a:pt x="2073" y="12864"/>
                  </a:cubicBezTo>
                  <a:lnTo>
                    <a:pt x="4188" y="14309"/>
                  </a:lnTo>
                  <a:cubicBezTo>
                    <a:pt x="4291" y="14360"/>
                    <a:pt x="4394" y="14360"/>
                    <a:pt x="4446" y="14360"/>
                  </a:cubicBezTo>
                  <a:cubicBezTo>
                    <a:pt x="4601" y="15031"/>
                    <a:pt x="4910" y="15650"/>
                    <a:pt x="5375" y="16218"/>
                  </a:cubicBezTo>
                  <a:cubicBezTo>
                    <a:pt x="5787" y="16785"/>
                    <a:pt x="6251" y="17353"/>
                    <a:pt x="6716" y="17920"/>
                  </a:cubicBezTo>
                  <a:cubicBezTo>
                    <a:pt x="6664" y="18075"/>
                    <a:pt x="6767" y="18178"/>
                    <a:pt x="6819" y="18230"/>
                  </a:cubicBezTo>
                  <a:lnTo>
                    <a:pt x="6974" y="18333"/>
                  </a:lnTo>
                  <a:lnTo>
                    <a:pt x="6509" y="28392"/>
                  </a:lnTo>
                  <a:cubicBezTo>
                    <a:pt x="6251" y="31178"/>
                    <a:pt x="6097" y="33964"/>
                    <a:pt x="5994" y="36750"/>
                  </a:cubicBezTo>
                  <a:cubicBezTo>
                    <a:pt x="5787" y="43043"/>
                    <a:pt x="5890" y="49337"/>
                    <a:pt x="6303" y="55579"/>
                  </a:cubicBezTo>
                  <a:cubicBezTo>
                    <a:pt x="6355" y="55992"/>
                    <a:pt x="6355" y="56198"/>
                    <a:pt x="6716" y="56456"/>
                  </a:cubicBezTo>
                  <a:cubicBezTo>
                    <a:pt x="7025" y="56611"/>
                    <a:pt x="7335" y="56817"/>
                    <a:pt x="7644" y="56920"/>
                  </a:cubicBezTo>
                  <a:cubicBezTo>
                    <a:pt x="8263" y="57230"/>
                    <a:pt x="8882" y="57436"/>
                    <a:pt x="9553" y="57539"/>
                  </a:cubicBezTo>
                  <a:cubicBezTo>
                    <a:pt x="9914" y="57591"/>
                    <a:pt x="10272" y="57617"/>
                    <a:pt x="10626" y="57617"/>
                  </a:cubicBezTo>
                  <a:cubicBezTo>
                    <a:pt x="11688" y="57617"/>
                    <a:pt x="12713" y="57385"/>
                    <a:pt x="13680" y="56920"/>
                  </a:cubicBezTo>
                  <a:cubicBezTo>
                    <a:pt x="13835" y="56869"/>
                    <a:pt x="13938" y="56766"/>
                    <a:pt x="13938" y="56611"/>
                  </a:cubicBezTo>
                  <a:cubicBezTo>
                    <a:pt x="13965" y="56616"/>
                    <a:pt x="13992" y="56619"/>
                    <a:pt x="14019" y="56619"/>
                  </a:cubicBezTo>
                  <a:cubicBezTo>
                    <a:pt x="14247" y="56619"/>
                    <a:pt x="14454" y="56429"/>
                    <a:pt x="14454" y="56198"/>
                  </a:cubicBezTo>
                  <a:cubicBezTo>
                    <a:pt x="13422" y="46139"/>
                    <a:pt x="12236" y="36131"/>
                    <a:pt x="10843" y="26174"/>
                  </a:cubicBezTo>
                  <a:cubicBezTo>
                    <a:pt x="10430" y="23337"/>
                    <a:pt x="10017" y="20499"/>
                    <a:pt x="9605" y="17662"/>
                  </a:cubicBezTo>
                  <a:cubicBezTo>
                    <a:pt x="9605" y="17610"/>
                    <a:pt x="9553" y="17559"/>
                    <a:pt x="9553" y="17507"/>
                  </a:cubicBezTo>
                  <a:cubicBezTo>
                    <a:pt x="9759" y="17249"/>
                    <a:pt x="9966" y="16991"/>
                    <a:pt x="10121" y="16785"/>
                  </a:cubicBezTo>
                  <a:cubicBezTo>
                    <a:pt x="10740" y="15856"/>
                    <a:pt x="11307" y="14618"/>
                    <a:pt x="10998" y="13535"/>
                  </a:cubicBezTo>
                  <a:lnTo>
                    <a:pt x="12287" y="12606"/>
                  </a:lnTo>
                  <a:cubicBezTo>
                    <a:pt x="12752" y="12348"/>
                    <a:pt x="13164" y="12039"/>
                    <a:pt x="13577" y="11678"/>
                  </a:cubicBezTo>
                  <a:cubicBezTo>
                    <a:pt x="13680" y="11626"/>
                    <a:pt x="13732" y="11523"/>
                    <a:pt x="13783" y="11420"/>
                  </a:cubicBezTo>
                  <a:cubicBezTo>
                    <a:pt x="14299" y="11936"/>
                    <a:pt x="14763" y="12503"/>
                    <a:pt x="15279" y="13071"/>
                  </a:cubicBezTo>
                  <a:cubicBezTo>
                    <a:pt x="15331" y="13122"/>
                    <a:pt x="15434" y="13174"/>
                    <a:pt x="15537" y="13174"/>
                  </a:cubicBezTo>
                  <a:cubicBezTo>
                    <a:pt x="15125" y="17095"/>
                    <a:pt x="14712" y="21015"/>
                    <a:pt x="14402" y="24936"/>
                  </a:cubicBezTo>
                  <a:cubicBezTo>
                    <a:pt x="14402" y="25039"/>
                    <a:pt x="14402" y="25142"/>
                    <a:pt x="14506" y="25245"/>
                  </a:cubicBezTo>
                  <a:cubicBezTo>
                    <a:pt x="13886" y="27876"/>
                    <a:pt x="13474" y="30611"/>
                    <a:pt x="13216" y="33293"/>
                  </a:cubicBezTo>
                  <a:cubicBezTo>
                    <a:pt x="13190" y="33577"/>
                    <a:pt x="13396" y="33719"/>
                    <a:pt x="13616" y="33719"/>
                  </a:cubicBezTo>
                  <a:cubicBezTo>
                    <a:pt x="13835" y="33719"/>
                    <a:pt x="14067" y="33577"/>
                    <a:pt x="14093" y="33293"/>
                  </a:cubicBezTo>
                  <a:cubicBezTo>
                    <a:pt x="14351" y="30817"/>
                    <a:pt x="14763" y="28341"/>
                    <a:pt x="15279" y="25916"/>
                  </a:cubicBezTo>
                  <a:cubicBezTo>
                    <a:pt x="15434" y="25916"/>
                    <a:pt x="15537" y="25813"/>
                    <a:pt x="15589" y="25710"/>
                  </a:cubicBezTo>
                  <a:cubicBezTo>
                    <a:pt x="16879" y="23234"/>
                    <a:pt x="18220" y="20809"/>
                    <a:pt x="19510" y="18333"/>
                  </a:cubicBezTo>
                  <a:lnTo>
                    <a:pt x="19561" y="18333"/>
                  </a:lnTo>
                  <a:cubicBezTo>
                    <a:pt x="20438" y="18539"/>
                    <a:pt x="21367" y="18849"/>
                    <a:pt x="22244" y="19210"/>
                  </a:cubicBezTo>
                  <a:cubicBezTo>
                    <a:pt x="22656" y="19364"/>
                    <a:pt x="23121" y="19571"/>
                    <a:pt x="23533" y="19777"/>
                  </a:cubicBezTo>
                  <a:lnTo>
                    <a:pt x="24152" y="20035"/>
                  </a:lnTo>
                  <a:cubicBezTo>
                    <a:pt x="24202" y="20085"/>
                    <a:pt x="24395" y="20134"/>
                    <a:pt x="24455" y="20184"/>
                  </a:cubicBezTo>
                  <a:lnTo>
                    <a:pt x="24455" y="20184"/>
                  </a:lnTo>
                  <a:cubicBezTo>
                    <a:pt x="24426" y="20199"/>
                    <a:pt x="24307" y="20403"/>
                    <a:pt x="24307" y="20448"/>
                  </a:cubicBezTo>
                  <a:lnTo>
                    <a:pt x="22037" y="26122"/>
                  </a:lnTo>
                  <a:cubicBezTo>
                    <a:pt x="20541" y="29837"/>
                    <a:pt x="19045" y="33603"/>
                    <a:pt x="17549" y="37317"/>
                  </a:cubicBezTo>
                  <a:lnTo>
                    <a:pt x="14970" y="43714"/>
                  </a:lnTo>
                  <a:cubicBezTo>
                    <a:pt x="14918" y="43869"/>
                    <a:pt x="14970" y="44023"/>
                    <a:pt x="15073" y="44127"/>
                  </a:cubicBezTo>
                  <a:cubicBezTo>
                    <a:pt x="15021" y="44230"/>
                    <a:pt x="14970" y="44333"/>
                    <a:pt x="15021" y="44436"/>
                  </a:cubicBezTo>
                  <a:lnTo>
                    <a:pt x="15898" y="49647"/>
                  </a:lnTo>
                  <a:cubicBezTo>
                    <a:pt x="15950" y="50420"/>
                    <a:pt x="16156" y="51143"/>
                    <a:pt x="16414" y="51813"/>
                  </a:cubicBezTo>
                  <a:cubicBezTo>
                    <a:pt x="16775" y="52484"/>
                    <a:pt x="17291" y="53051"/>
                    <a:pt x="17910" y="53464"/>
                  </a:cubicBezTo>
                  <a:cubicBezTo>
                    <a:pt x="20335" y="55321"/>
                    <a:pt x="22811" y="57127"/>
                    <a:pt x="25081" y="59190"/>
                  </a:cubicBezTo>
                  <a:cubicBezTo>
                    <a:pt x="26371" y="60377"/>
                    <a:pt x="27557" y="61667"/>
                    <a:pt x="28641" y="63059"/>
                  </a:cubicBezTo>
                  <a:cubicBezTo>
                    <a:pt x="28748" y="63197"/>
                    <a:pt x="28886" y="63253"/>
                    <a:pt x="29021" y="63253"/>
                  </a:cubicBezTo>
                  <a:cubicBezTo>
                    <a:pt x="29339" y="63253"/>
                    <a:pt x="29632" y="62937"/>
                    <a:pt x="29414" y="62647"/>
                  </a:cubicBezTo>
                  <a:cubicBezTo>
                    <a:pt x="27557" y="60274"/>
                    <a:pt x="25391" y="58107"/>
                    <a:pt x="23018" y="56301"/>
                  </a:cubicBezTo>
                  <a:cubicBezTo>
                    <a:pt x="21831" y="55373"/>
                    <a:pt x="20645" y="54444"/>
                    <a:pt x="19458" y="53516"/>
                  </a:cubicBezTo>
                  <a:cubicBezTo>
                    <a:pt x="18839" y="53103"/>
                    <a:pt x="18220" y="52587"/>
                    <a:pt x="17652" y="52071"/>
                  </a:cubicBezTo>
                  <a:cubicBezTo>
                    <a:pt x="17188" y="51504"/>
                    <a:pt x="16879" y="50781"/>
                    <a:pt x="16827" y="50059"/>
                  </a:cubicBezTo>
                  <a:cubicBezTo>
                    <a:pt x="16517" y="48099"/>
                    <a:pt x="16208" y="46190"/>
                    <a:pt x="15898" y="44230"/>
                  </a:cubicBezTo>
                  <a:cubicBezTo>
                    <a:pt x="15847" y="44178"/>
                    <a:pt x="15847" y="44127"/>
                    <a:pt x="15795" y="44075"/>
                  </a:cubicBezTo>
                  <a:lnTo>
                    <a:pt x="15847" y="43972"/>
                  </a:lnTo>
                  <a:lnTo>
                    <a:pt x="20645" y="32003"/>
                  </a:lnTo>
                  <a:lnTo>
                    <a:pt x="23018" y="25968"/>
                  </a:lnTo>
                  <a:lnTo>
                    <a:pt x="24204" y="23027"/>
                  </a:lnTo>
                  <a:lnTo>
                    <a:pt x="24772" y="21634"/>
                  </a:lnTo>
                  <a:cubicBezTo>
                    <a:pt x="24875" y="21376"/>
                    <a:pt x="24978" y="21067"/>
                    <a:pt x="25081" y="20809"/>
                  </a:cubicBezTo>
                  <a:cubicBezTo>
                    <a:pt x="25236" y="20551"/>
                    <a:pt x="25287" y="20345"/>
                    <a:pt x="25287" y="20087"/>
                  </a:cubicBezTo>
                  <a:cubicBezTo>
                    <a:pt x="25236" y="19622"/>
                    <a:pt x="24875" y="19416"/>
                    <a:pt x="24514" y="19261"/>
                  </a:cubicBezTo>
                  <a:cubicBezTo>
                    <a:pt x="24049" y="19055"/>
                    <a:pt x="23533" y="18797"/>
                    <a:pt x="23069" y="18642"/>
                  </a:cubicBezTo>
                  <a:cubicBezTo>
                    <a:pt x="22037" y="18178"/>
                    <a:pt x="21006" y="17817"/>
                    <a:pt x="19922" y="17559"/>
                  </a:cubicBezTo>
                  <a:lnTo>
                    <a:pt x="25545" y="6932"/>
                  </a:lnTo>
                  <a:cubicBezTo>
                    <a:pt x="25760" y="6574"/>
                    <a:pt x="25453" y="6265"/>
                    <a:pt x="25159" y="6265"/>
                  </a:cubicBezTo>
                  <a:cubicBezTo>
                    <a:pt x="25029" y="6265"/>
                    <a:pt x="24902" y="6325"/>
                    <a:pt x="24823" y="6467"/>
                  </a:cubicBezTo>
                  <a:cubicBezTo>
                    <a:pt x="21676" y="12400"/>
                    <a:pt x="18529" y="18281"/>
                    <a:pt x="15383" y="24214"/>
                  </a:cubicBezTo>
                  <a:cubicBezTo>
                    <a:pt x="16002" y="17353"/>
                    <a:pt x="16724" y="10543"/>
                    <a:pt x="17549" y="3733"/>
                  </a:cubicBezTo>
                  <a:cubicBezTo>
                    <a:pt x="17574" y="3456"/>
                    <a:pt x="17378" y="3327"/>
                    <a:pt x="17165" y="3327"/>
                  </a:cubicBezTo>
                  <a:cubicBezTo>
                    <a:pt x="16941" y="3327"/>
                    <a:pt x="16699" y="3469"/>
                    <a:pt x="16672" y="3733"/>
                  </a:cubicBezTo>
                  <a:cubicBezTo>
                    <a:pt x="16311" y="6571"/>
                    <a:pt x="16002" y="9356"/>
                    <a:pt x="15692" y="12194"/>
                  </a:cubicBezTo>
                  <a:cubicBezTo>
                    <a:pt x="13783" y="10079"/>
                    <a:pt x="11823" y="8015"/>
                    <a:pt x="9811" y="6055"/>
                  </a:cubicBezTo>
                  <a:cubicBezTo>
                    <a:pt x="10379" y="4198"/>
                    <a:pt x="11101" y="2392"/>
                    <a:pt x="12029" y="690"/>
                  </a:cubicBezTo>
                  <a:cubicBezTo>
                    <a:pt x="12243" y="333"/>
                    <a:pt x="11939" y="0"/>
                    <a:pt x="116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3492700" y="1185100"/>
              <a:ext cx="633550" cy="2355300"/>
            </a:xfrm>
            <a:custGeom>
              <a:avLst/>
              <a:gdLst/>
              <a:ahLst/>
              <a:cxnLst/>
              <a:rect l="l" t="t" r="r" b="b"/>
              <a:pathLst>
                <a:path w="25342" h="94212" extrusionOk="0">
                  <a:moveTo>
                    <a:pt x="15795" y="1"/>
                  </a:moveTo>
                  <a:cubicBezTo>
                    <a:pt x="15478" y="1"/>
                    <a:pt x="15155" y="329"/>
                    <a:pt x="15374" y="657"/>
                  </a:cubicBezTo>
                  <a:cubicBezTo>
                    <a:pt x="18315" y="4784"/>
                    <a:pt x="20533" y="9427"/>
                    <a:pt x="21823" y="14328"/>
                  </a:cubicBezTo>
                  <a:cubicBezTo>
                    <a:pt x="21893" y="14503"/>
                    <a:pt x="22058" y="14607"/>
                    <a:pt x="22238" y="14607"/>
                  </a:cubicBezTo>
                  <a:cubicBezTo>
                    <a:pt x="22323" y="14607"/>
                    <a:pt x="22411" y="14584"/>
                    <a:pt x="22493" y="14534"/>
                  </a:cubicBezTo>
                  <a:lnTo>
                    <a:pt x="22493" y="14534"/>
                  </a:lnTo>
                  <a:cubicBezTo>
                    <a:pt x="22080" y="18558"/>
                    <a:pt x="21874" y="22634"/>
                    <a:pt x="22029" y="26657"/>
                  </a:cubicBezTo>
                  <a:cubicBezTo>
                    <a:pt x="22080" y="28669"/>
                    <a:pt x="22235" y="30681"/>
                    <a:pt x="22493" y="32642"/>
                  </a:cubicBezTo>
                  <a:cubicBezTo>
                    <a:pt x="21307" y="29959"/>
                    <a:pt x="20172" y="27225"/>
                    <a:pt x="19037" y="24491"/>
                  </a:cubicBezTo>
                  <a:cubicBezTo>
                    <a:pt x="18469" y="23046"/>
                    <a:pt x="17902" y="21602"/>
                    <a:pt x="17283" y="20209"/>
                  </a:cubicBezTo>
                  <a:cubicBezTo>
                    <a:pt x="17025" y="19435"/>
                    <a:pt x="16715" y="18713"/>
                    <a:pt x="16406" y="17991"/>
                  </a:cubicBezTo>
                  <a:lnTo>
                    <a:pt x="15993" y="16959"/>
                  </a:lnTo>
                  <a:cubicBezTo>
                    <a:pt x="15890" y="16701"/>
                    <a:pt x="15529" y="16134"/>
                    <a:pt x="15684" y="15927"/>
                  </a:cubicBezTo>
                  <a:cubicBezTo>
                    <a:pt x="15735" y="15772"/>
                    <a:pt x="15993" y="15721"/>
                    <a:pt x="16096" y="15669"/>
                  </a:cubicBezTo>
                  <a:lnTo>
                    <a:pt x="16664" y="15308"/>
                  </a:lnTo>
                  <a:cubicBezTo>
                    <a:pt x="17025" y="15102"/>
                    <a:pt x="17386" y="14947"/>
                    <a:pt x="17747" y="14741"/>
                  </a:cubicBezTo>
                  <a:cubicBezTo>
                    <a:pt x="18521" y="14328"/>
                    <a:pt x="19346" y="14018"/>
                    <a:pt x="20172" y="13657"/>
                  </a:cubicBezTo>
                  <a:cubicBezTo>
                    <a:pt x="20631" y="13474"/>
                    <a:pt x="20477" y="12799"/>
                    <a:pt x="20073" y="12799"/>
                  </a:cubicBezTo>
                  <a:cubicBezTo>
                    <a:pt x="20024" y="12799"/>
                    <a:pt x="19970" y="12809"/>
                    <a:pt x="19914" y="12832"/>
                  </a:cubicBezTo>
                  <a:cubicBezTo>
                    <a:pt x="18418" y="13399"/>
                    <a:pt x="16973" y="14122"/>
                    <a:pt x="15580" y="14947"/>
                  </a:cubicBezTo>
                  <a:cubicBezTo>
                    <a:pt x="15013" y="15257"/>
                    <a:pt x="14600" y="15669"/>
                    <a:pt x="14807" y="16391"/>
                  </a:cubicBezTo>
                  <a:cubicBezTo>
                    <a:pt x="15065" y="17114"/>
                    <a:pt x="15477" y="17939"/>
                    <a:pt x="15735" y="18713"/>
                  </a:cubicBezTo>
                  <a:cubicBezTo>
                    <a:pt x="17025" y="21963"/>
                    <a:pt x="18366" y="25161"/>
                    <a:pt x="19707" y="28411"/>
                  </a:cubicBezTo>
                  <a:cubicBezTo>
                    <a:pt x="20481" y="30165"/>
                    <a:pt x="21204" y="31971"/>
                    <a:pt x="21977" y="33725"/>
                  </a:cubicBezTo>
                  <a:cubicBezTo>
                    <a:pt x="22039" y="33911"/>
                    <a:pt x="22194" y="34004"/>
                    <a:pt x="22352" y="34004"/>
                  </a:cubicBezTo>
                  <a:cubicBezTo>
                    <a:pt x="22458" y="34004"/>
                    <a:pt x="22565" y="33962"/>
                    <a:pt x="22648" y="33880"/>
                  </a:cubicBezTo>
                  <a:lnTo>
                    <a:pt x="22648" y="33880"/>
                  </a:lnTo>
                  <a:cubicBezTo>
                    <a:pt x="22184" y="38368"/>
                    <a:pt x="21668" y="42856"/>
                    <a:pt x="20997" y="47344"/>
                  </a:cubicBezTo>
                  <a:cubicBezTo>
                    <a:pt x="20327" y="51832"/>
                    <a:pt x="19707" y="56424"/>
                    <a:pt x="17953" y="60602"/>
                  </a:cubicBezTo>
                  <a:cubicBezTo>
                    <a:pt x="14703" y="68289"/>
                    <a:pt x="8255" y="73912"/>
                    <a:pt x="4025" y="80928"/>
                  </a:cubicBezTo>
                  <a:cubicBezTo>
                    <a:pt x="1703" y="84797"/>
                    <a:pt x="1" y="89182"/>
                    <a:pt x="104" y="93825"/>
                  </a:cubicBezTo>
                  <a:cubicBezTo>
                    <a:pt x="130" y="94083"/>
                    <a:pt x="336" y="94212"/>
                    <a:pt x="543" y="94212"/>
                  </a:cubicBezTo>
                  <a:cubicBezTo>
                    <a:pt x="749" y="94212"/>
                    <a:pt x="955" y="94083"/>
                    <a:pt x="981" y="93825"/>
                  </a:cubicBezTo>
                  <a:cubicBezTo>
                    <a:pt x="826" y="85313"/>
                    <a:pt x="6656" y="78400"/>
                    <a:pt x="11608" y="72055"/>
                  </a:cubicBezTo>
                  <a:cubicBezTo>
                    <a:pt x="14136" y="68856"/>
                    <a:pt x="16612" y="65606"/>
                    <a:pt x="18315" y="61892"/>
                  </a:cubicBezTo>
                  <a:cubicBezTo>
                    <a:pt x="20223" y="57817"/>
                    <a:pt x="20894" y="53380"/>
                    <a:pt x="21616" y="48943"/>
                  </a:cubicBezTo>
                  <a:cubicBezTo>
                    <a:pt x="22442" y="44043"/>
                    <a:pt x="23061" y="39090"/>
                    <a:pt x="23525" y="34138"/>
                  </a:cubicBezTo>
                  <a:cubicBezTo>
                    <a:pt x="23577" y="34035"/>
                    <a:pt x="23577" y="33931"/>
                    <a:pt x="23577" y="33828"/>
                  </a:cubicBezTo>
                  <a:cubicBezTo>
                    <a:pt x="23577" y="33777"/>
                    <a:pt x="23577" y="33725"/>
                    <a:pt x="23577" y="33673"/>
                  </a:cubicBezTo>
                  <a:lnTo>
                    <a:pt x="23577" y="33312"/>
                  </a:lnTo>
                  <a:cubicBezTo>
                    <a:pt x="23577" y="33158"/>
                    <a:pt x="23525" y="33054"/>
                    <a:pt x="23422" y="32951"/>
                  </a:cubicBezTo>
                  <a:cubicBezTo>
                    <a:pt x="22287" y="24697"/>
                    <a:pt x="23061" y="16237"/>
                    <a:pt x="24196" y="7983"/>
                  </a:cubicBezTo>
                  <a:cubicBezTo>
                    <a:pt x="24557" y="5610"/>
                    <a:pt x="24918" y="3185"/>
                    <a:pt x="25279" y="760"/>
                  </a:cubicBezTo>
                  <a:cubicBezTo>
                    <a:pt x="25342" y="415"/>
                    <a:pt x="25042" y="184"/>
                    <a:pt x="24786" y="184"/>
                  </a:cubicBezTo>
                  <a:cubicBezTo>
                    <a:pt x="24621" y="184"/>
                    <a:pt x="24474" y="280"/>
                    <a:pt x="24454" y="502"/>
                  </a:cubicBezTo>
                  <a:cubicBezTo>
                    <a:pt x="23783" y="4887"/>
                    <a:pt x="23061" y="9272"/>
                    <a:pt x="22596" y="13657"/>
                  </a:cubicBezTo>
                  <a:cubicBezTo>
                    <a:pt x="21255" y="8860"/>
                    <a:pt x="19088" y="4320"/>
                    <a:pt x="16148" y="193"/>
                  </a:cubicBezTo>
                  <a:cubicBezTo>
                    <a:pt x="16057" y="57"/>
                    <a:pt x="15927" y="1"/>
                    <a:pt x="1579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4717925" y="1646250"/>
              <a:ext cx="219275" cy="836175"/>
            </a:xfrm>
            <a:custGeom>
              <a:avLst/>
              <a:gdLst/>
              <a:ahLst/>
              <a:cxnLst/>
              <a:rect l="l" t="t" r="r" b="b"/>
              <a:pathLst>
                <a:path w="8771" h="33447" extrusionOk="0">
                  <a:moveTo>
                    <a:pt x="7090" y="1"/>
                  </a:moveTo>
                  <a:cubicBezTo>
                    <a:pt x="6925" y="1"/>
                    <a:pt x="6779" y="96"/>
                    <a:pt x="6758" y="319"/>
                  </a:cubicBezTo>
                  <a:cubicBezTo>
                    <a:pt x="5675" y="8005"/>
                    <a:pt x="4076" y="15640"/>
                    <a:pt x="1961" y="23120"/>
                  </a:cubicBezTo>
                  <a:cubicBezTo>
                    <a:pt x="1393" y="25235"/>
                    <a:pt x="774" y="27299"/>
                    <a:pt x="104" y="29362"/>
                  </a:cubicBezTo>
                  <a:cubicBezTo>
                    <a:pt x="0" y="29672"/>
                    <a:pt x="207" y="29930"/>
                    <a:pt x="465" y="29930"/>
                  </a:cubicBezTo>
                  <a:lnTo>
                    <a:pt x="465" y="29982"/>
                  </a:lnTo>
                  <a:cubicBezTo>
                    <a:pt x="981" y="30962"/>
                    <a:pt x="1342" y="32045"/>
                    <a:pt x="1548" y="33128"/>
                  </a:cubicBezTo>
                  <a:cubicBezTo>
                    <a:pt x="1588" y="33351"/>
                    <a:pt x="1748" y="33446"/>
                    <a:pt x="1920" y="33446"/>
                  </a:cubicBezTo>
                  <a:cubicBezTo>
                    <a:pt x="2188" y="33446"/>
                    <a:pt x="2488" y="33216"/>
                    <a:pt x="2425" y="32870"/>
                  </a:cubicBezTo>
                  <a:cubicBezTo>
                    <a:pt x="2167" y="31736"/>
                    <a:pt x="1754" y="30601"/>
                    <a:pt x="1238" y="29517"/>
                  </a:cubicBezTo>
                  <a:cubicBezTo>
                    <a:pt x="1187" y="29414"/>
                    <a:pt x="1084" y="29362"/>
                    <a:pt x="1032" y="29311"/>
                  </a:cubicBezTo>
                  <a:cubicBezTo>
                    <a:pt x="2322" y="25235"/>
                    <a:pt x="3457" y="21108"/>
                    <a:pt x="4488" y="16930"/>
                  </a:cubicBezTo>
                  <a:cubicBezTo>
                    <a:pt x="4643" y="16930"/>
                    <a:pt x="4798" y="16827"/>
                    <a:pt x="4850" y="16672"/>
                  </a:cubicBezTo>
                  <a:cubicBezTo>
                    <a:pt x="6500" y="13835"/>
                    <a:pt x="7790" y="10791"/>
                    <a:pt x="8770" y="7644"/>
                  </a:cubicBezTo>
                  <a:cubicBezTo>
                    <a:pt x="8770" y="7363"/>
                    <a:pt x="8543" y="7176"/>
                    <a:pt x="8306" y="7176"/>
                  </a:cubicBezTo>
                  <a:cubicBezTo>
                    <a:pt x="8153" y="7176"/>
                    <a:pt x="7995" y="7255"/>
                    <a:pt x="7893" y="7438"/>
                  </a:cubicBezTo>
                  <a:cubicBezTo>
                    <a:pt x="7171" y="9862"/>
                    <a:pt x="6242" y="12235"/>
                    <a:pt x="5056" y="14454"/>
                  </a:cubicBezTo>
                  <a:cubicBezTo>
                    <a:pt x="5623" y="12029"/>
                    <a:pt x="6139" y="9553"/>
                    <a:pt x="6552" y="7025"/>
                  </a:cubicBezTo>
                  <a:cubicBezTo>
                    <a:pt x="6965" y="4910"/>
                    <a:pt x="7274" y="2743"/>
                    <a:pt x="7584" y="576"/>
                  </a:cubicBezTo>
                  <a:cubicBezTo>
                    <a:pt x="7647" y="231"/>
                    <a:pt x="7347" y="1"/>
                    <a:pt x="709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3627850" y="1536550"/>
              <a:ext cx="119225" cy="343600"/>
            </a:xfrm>
            <a:custGeom>
              <a:avLst/>
              <a:gdLst/>
              <a:ahLst/>
              <a:cxnLst/>
              <a:rect l="l" t="t" r="r" b="b"/>
              <a:pathLst>
                <a:path w="4769" h="13744" extrusionOk="0">
                  <a:moveTo>
                    <a:pt x="4210" y="0"/>
                  </a:moveTo>
                  <a:cubicBezTo>
                    <a:pt x="4034" y="0"/>
                    <a:pt x="3870" y="96"/>
                    <a:pt x="3829" y="322"/>
                  </a:cubicBezTo>
                  <a:cubicBezTo>
                    <a:pt x="3365" y="3365"/>
                    <a:pt x="2643" y="6306"/>
                    <a:pt x="1662" y="9246"/>
                  </a:cubicBezTo>
                  <a:cubicBezTo>
                    <a:pt x="1869" y="6306"/>
                    <a:pt x="1662" y="3314"/>
                    <a:pt x="940" y="476"/>
                  </a:cubicBezTo>
                  <a:cubicBezTo>
                    <a:pt x="858" y="272"/>
                    <a:pt x="687" y="181"/>
                    <a:pt x="517" y="181"/>
                  </a:cubicBezTo>
                  <a:cubicBezTo>
                    <a:pt x="258" y="181"/>
                    <a:pt x="1" y="392"/>
                    <a:pt x="63" y="734"/>
                  </a:cubicBezTo>
                  <a:cubicBezTo>
                    <a:pt x="1095" y="4810"/>
                    <a:pt x="1095" y="9091"/>
                    <a:pt x="115" y="13167"/>
                  </a:cubicBezTo>
                  <a:cubicBezTo>
                    <a:pt x="46" y="13479"/>
                    <a:pt x="348" y="13744"/>
                    <a:pt x="617" y="13744"/>
                  </a:cubicBezTo>
                  <a:cubicBezTo>
                    <a:pt x="749" y="13744"/>
                    <a:pt x="872" y="13681"/>
                    <a:pt x="940" y="13528"/>
                  </a:cubicBezTo>
                  <a:cubicBezTo>
                    <a:pt x="2746" y="9349"/>
                    <a:pt x="3984" y="5016"/>
                    <a:pt x="4706" y="528"/>
                  </a:cubicBezTo>
                  <a:cubicBezTo>
                    <a:pt x="4768" y="217"/>
                    <a:pt x="4475" y="0"/>
                    <a:pt x="421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2408375" y="1996950"/>
              <a:ext cx="228000" cy="51775"/>
            </a:xfrm>
            <a:custGeom>
              <a:avLst/>
              <a:gdLst/>
              <a:ahLst/>
              <a:cxnLst/>
              <a:rect l="l" t="t" r="r" b="b"/>
              <a:pathLst>
                <a:path w="9120" h="2071" extrusionOk="0">
                  <a:moveTo>
                    <a:pt x="3840" y="0"/>
                  </a:moveTo>
                  <a:cubicBezTo>
                    <a:pt x="3365" y="0"/>
                    <a:pt x="2897" y="115"/>
                    <a:pt x="2465" y="374"/>
                  </a:cubicBezTo>
                  <a:cubicBezTo>
                    <a:pt x="2132" y="541"/>
                    <a:pt x="1664" y="909"/>
                    <a:pt x="1225" y="909"/>
                  </a:cubicBezTo>
                  <a:cubicBezTo>
                    <a:pt x="1120" y="909"/>
                    <a:pt x="1016" y="888"/>
                    <a:pt x="917" y="838"/>
                  </a:cubicBezTo>
                  <a:cubicBezTo>
                    <a:pt x="854" y="813"/>
                    <a:pt x="792" y="802"/>
                    <a:pt x="732" y="802"/>
                  </a:cubicBezTo>
                  <a:cubicBezTo>
                    <a:pt x="302" y="802"/>
                    <a:pt x="0" y="1386"/>
                    <a:pt x="453" y="1612"/>
                  </a:cubicBezTo>
                  <a:cubicBezTo>
                    <a:pt x="698" y="1724"/>
                    <a:pt x="963" y="1777"/>
                    <a:pt x="1230" y="1777"/>
                  </a:cubicBezTo>
                  <a:cubicBezTo>
                    <a:pt x="1581" y="1777"/>
                    <a:pt x="1936" y="1685"/>
                    <a:pt x="2258" y="1509"/>
                  </a:cubicBezTo>
                  <a:cubicBezTo>
                    <a:pt x="2709" y="1284"/>
                    <a:pt x="3238" y="861"/>
                    <a:pt x="3778" y="861"/>
                  </a:cubicBezTo>
                  <a:cubicBezTo>
                    <a:pt x="3856" y="861"/>
                    <a:pt x="3934" y="870"/>
                    <a:pt x="4012" y="890"/>
                  </a:cubicBezTo>
                  <a:cubicBezTo>
                    <a:pt x="4373" y="1045"/>
                    <a:pt x="4683" y="1251"/>
                    <a:pt x="4993" y="1457"/>
                  </a:cubicBezTo>
                  <a:cubicBezTo>
                    <a:pt x="5354" y="1664"/>
                    <a:pt x="5766" y="1818"/>
                    <a:pt x="6179" y="1922"/>
                  </a:cubicBezTo>
                  <a:cubicBezTo>
                    <a:pt x="6569" y="2019"/>
                    <a:pt x="6970" y="2070"/>
                    <a:pt x="7372" y="2070"/>
                  </a:cubicBezTo>
                  <a:cubicBezTo>
                    <a:pt x="7821" y="2070"/>
                    <a:pt x="8271" y="2006"/>
                    <a:pt x="8707" y="1870"/>
                  </a:cubicBezTo>
                  <a:cubicBezTo>
                    <a:pt x="9120" y="1664"/>
                    <a:pt x="8913" y="1045"/>
                    <a:pt x="8449" y="1045"/>
                  </a:cubicBezTo>
                  <a:cubicBezTo>
                    <a:pt x="8062" y="1148"/>
                    <a:pt x="7675" y="1199"/>
                    <a:pt x="7288" y="1199"/>
                  </a:cubicBezTo>
                  <a:cubicBezTo>
                    <a:pt x="6901" y="1199"/>
                    <a:pt x="6514" y="1148"/>
                    <a:pt x="6127" y="1045"/>
                  </a:cubicBezTo>
                  <a:cubicBezTo>
                    <a:pt x="5405" y="787"/>
                    <a:pt x="4838" y="168"/>
                    <a:pt x="4116" y="13"/>
                  </a:cubicBezTo>
                  <a:cubicBezTo>
                    <a:pt x="4023" y="5"/>
                    <a:pt x="3931" y="0"/>
                    <a:pt x="384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2434775" y="2062875"/>
              <a:ext cx="192575" cy="133700"/>
            </a:xfrm>
            <a:custGeom>
              <a:avLst/>
              <a:gdLst/>
              <a:ahLst/>
              <a:cxnLst/>
              <a:rect l="l" t="t" r="r" b="b"/>
              <a:pathLst>
                <a:path w="7703" h="5348" extrusionOk="0">
                  <a:moveTo>
                    <a:pt x="2341" y="1"/>
                  </a:moveTo>
                  <a:cubicBezTo>
                    <a:pt x="1966" y="1"/>
                    <a:pt x="1651" y="445"/>
                    <a:pt x="1976" y="729"/>
                  </a:cubicBezTo>
                  <a:cubicBezTo>
                    <a:pt x="1925" y="781"/>
                    <a:pt x="1873" y="832"/>
                    <a:pt x="1873" y="884"/>
                  </a:cubicBezTo>
                  <a:cubicBezTo>
                    <a:pt x="1409" y="1555"/>
                    <a:pt x="944" y="2174"/>
                    <a:pt x="325" y="2689"/>
                  </a:cubicBezTo>
                  <a:cubicBezTo>
                    <a:pt x="1" y="2974"/>
                    <a:pt x="315" y="3418"/>
                    <a:pt x="690" y="3418"/>
                  </a:cubicBezTo>
                  <a:cubicBezTo>
                    <a:pt x="791" y="3418"/>
                    <a:pt x="897" y="3385"/>
                    <a:pt x="996" y="3308"/>
                  </a:cubicBezTo>
                  <a:cubicBezTo>
                    <a:pt x="1615" y="2741"/>
                    <a:pt x="2183" y="2070"/>
                    <a:pt x="2647" y="1348"/>
                  </a:cubicBezTo>
                  <a:lnTo>
                    <a:pt x="2698" y="1245"/>
                  </a:lnTo>
                  <a:cubicBezTo>
                    <a:pt x="3111" y="1555"/>
                    <a:pt x="3575" y="1761"/>
                    <a:pt x="4040" y="1967"/>
                  </a:cubicBezTo>
                  <a:lnTo>
                    <a:pt x="3885" y="2174"/>
                  </a:lnTo>
                  <a:cubicBezTo>
                    <a:pt x="3833" y="2277"/>
                    <a:pt x="3833" y="2380"/>
                    <a:pt x="3833" y="2535"/>
                  </a:cubicBezTo>
                  <a:cubicBezTo>
                    <a:pt x="3782" y="2535"/>
                    <a:pt x="3679" y="2586"/>
                    <a:pt x="3627" y="2689"/>
                  </a:cubicBezTo>
                  <a:cubicBezTo>
                    <a:pt x="3214" y="3308"/>
                    <a:pt x="2853" y="4031"/>
                    <a:pt x="2647" y="4805"/>
                  </a:cubicBezTo>
                  <a:cubicBezTo>
                    <a:pt x="2556" y="5138"/>
                    <a:pt x="2822" y="5347"/>
                    <a:pt x="3088" y="5347"/>
                  </a:cubicBezTo>
                  <a:cubicBezTo>
                    <a:pt x="3274" y="5347"/>
                    <a:pt x="3460" y="5245"/>
                    <a:pt x="3524" y="5011"/>
                  </a:cubicBezTo>
                  <a:cubicBezTo>
                    <a:pt x="3679" y="4340"/>
                    <a:pt x="3988" y="3670"/>
                    <a:pt x="4401" y="3102"/>
                  </a:cubicBezTo>
                  <a:cubicBezTo>
                    <a:pt x="4504" y="3051"/>
                    <a:pt x="4504" y="2896"/>
                    <a:pt x="4504" y="2793"/>
                  </a:cubicBezTo>
                  <a:cubicBezTo>
                    <a:pt x="4556" y="2793"/>
                    <a:pt x="4607" y="2689"/>
                    <a:pt x="4659" y="2638"/>
                  </a:cubicBezTo>
                  <a:lnTo>
                    <a:pt x="4865" y="2277"/>
                  </a:lnTo>
                  <a:cubicBezTo>
                    <a:pt x="5226" y="2380"/>
                    <a:pt x="5536" y="2431"/>
                    <a:pt x="5845" y="2483"/>
                  </a:cubicBezTo>
                  <a:lnTo>
                    <a:pt x="5381" y="3412"/>
                  </a:lnTo>
                  <a:cubicBezTo>
                    <a:pt x="5203" y="3769"/>
                    <a:pt x="5518" y="4101"/>
                    <a:pt x="5815" y="4101"/>
                  </a:cubicBezTo>
                  <a:cubicBezTo>
                    <a:pt x="5947" y="4101"/>
                    <a:pt x="6075" y="4035"/>
                    <a:pt x="6155" y="3876"/>
                  </a:cubicBezTo>
                  <a:cubicBezTo>
                    <a:pt x="6413" y="3360"/>
                    <a:pt x="6619" y="2999"/>
                    <a:pt x="6825" y="2535"/>
                  </a:cubicBezTo>
                  <a:lnTo>
                    <a:pt x="7083" y="2535"/>
                  </a:lnTo>
                  <a:cubicBezTo>
                    <a:pt x="7702" y="2535"/>
                    <a:pt x="7702" y="1606"/>
                    <a:pt x="7083" y="1606"/>
                  </a:cubicBezTo>
                  <a:cubicBezTo>
                    <a:pt x="6965" y="1615"/>
                    <a:pt x="6846" y="1620"/>
                    <a:pt x="6727" y="1620"/>
                  </a:cubicBezTo>
                  <a:cubicBezTo>
                    <a:pt x="6177" y="1620"/>
                    <a:pt x="5632" y="1527"/>
                    <a:pt x="5123" y="1400"/>
                  </a:cubicBezTo>
                  <a:cubicBezTo>
                    <a:pt x="5044" y="1242"/>
                    <a:pt x="4875" y="1175"/>
                    <a:pt x="4708" y="1175"/>
                  </a:cubicBezTo>
                  <a:cubicBezTo>
                    <a:pt x="4656" y="1175"/>
                    <a:pt x="4604" y="1181"/>
                    <a:pt x="4556" y="1193"/>
                  </a:cubicBezTo>
                  <a:cubicBezTo>
                    <a:pt x="3833" y="935"/>
                    <a:pt x="3214" y="574"/>
                    <a:pt x="2647" y="110"/>
                  </a:cubicBezTo>
                  <a:cubicBezTo>
                    <a:pt x="2548" y="33"/>
                    <a:pt x="2442" y="1"/>
                    <a:pt x="234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Title 26">
            <a:extLst>
              <a:ext uri="{FF2B5EF4-FFF2-40B4-BE49-F238E27FC236}">
                <a16:creationId xmlns:a16="http://schemas.microsoft.com/office/drawing/2014/main" id="{934837E8-2B9F-0C96-9CF2-CADB2FA24508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707200" y="506032"/>
            <a:ext cx="7726800" cy="572700"/>
          </a:xfrm>
        </p:spPr>
        <p:txBody>
          <a:bodyPr anchor="ctr"/>
          <a:lstStyle/>
          <a:p>
            <a:pPr algn="ctr"/>
            <a:r>
              <a:rPr lang="vi-VN" sz="2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Luyện tập bài hát với hình thức tự chọn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5028C2-3F34-3964-168F-655F624E9179}"/>
              </a:ext>
            </a:extLst>
          </p:cNvPr>
          <p:cNvGrpSpPr/>
          <p:nvPr/>
        </p:nvGrpSpPr>
        <p:grpSpPr>
          <a:xfrm>
            <a:off x="3733281" y="1367357"/>
            <a:ext cx="4161039" cy="1289516"/>
            <a:chOff x="3733281" y="1320300"/>
            <a:chExt cx="4161039" cy="128951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0BDF7F0-463C-909C-2BFC-4C163ADB1564}"/>
                </a:ext>
              </a:extLst>
            </p:cNvPr>
            <p:cNvSpPr/>
            <p:nvPr/>
          </p:nvSpPr>
          <p:spPr>
            <a:xfrm>
              <a:off x="3980658" y="1476196"/>
              <a:ext cx="3913662" cy="1133620"/>
            </a:xfrm>
            <a:prstGeom prst="roundRec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bIns="144000"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 nối tiếp theo cặp đôi 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 kết hợp vỗ tay theo phách</a:t>
              </a:r>
              <a:endParaRPr lang="vi-VN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6AD0AE74-10B1-39A2-4E62-BF71FE2B2EEF}"/>
                </a:ext>
              </a:extLst>
            </p:cNvPr>
            <p:cNvSpPr/>
            <p:nvPr/>
          </p:nvSpPr>
          <p:spPr>
            <a:xfrm>
              <a:off x="3733281" y="1320300"/>
              <a:ext cx="541862" cy="572700"/>
            </a:xfrm>
            <a:prstGeom prst="wedgeRoundRectCallout">
              <a:avLst>
                <a:gd name="adj1" fmla="val 21355"/>
                <a:gd name="adj2" fmla="val 70483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276C433-364F-E318-E28C-7143C7686D99}"/>
              </a:ext>
            </a:extLst>
          </p:cNvPr>
          <p:cNvGrpSpPr/>
          <p:nvPr/>
        </p:nvGrpSpPr>
        <p:grpSpPr>
          <a:xfrm>
            <a:off x="3733281" y="3078091"/>
            <a:ext cx="4161039" cy="1289516"/>
            <a:chOff x="3733281" y="1320300"/>
            <a:chExt cx="4161039" cy="1289516"/>
          </a:xfrm>
        </p:grpSpPr>
        <p:sp>
          <p:nvSpPr>
            <p:cNvPr id="1408" name="Rectangle: Rounded Corners 1407">
              <a:extLst>
                <a:ext uri="{FF2B5EF4-FFF2-40B4-BE49-F238E27FC236}">
                  <a16:creationId xmlns:a16="http://schemas.microsoft.com/office/drawing/2014/main" id="{6298763D-BC81-B84C-6B59-2A491DD87909}"/>
                </a:ext>
              </a:extLst>
            </p:cNvPr>
            <p:cNvSpPr/>
            <p:nvPr/>
          </p:nvSpPr>
          <p:spPr>
            <a:xfrm>
              <a:off x="3980658" y="1476196"/>
              <a:ext cx="3913662" cy="1133620"/>
            </a:xfrm>
            <a:prstGeom prst="roundRec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bIns="144000" rtlCol="0" anchor="ctr"/>
            <a:lstStyle/>
            <a:p>
              <a:pPr algn="ctr">
                <a:lnSpc>
                  <a:spcPct val="150000"/>
                </a:lnSpc>
              </a:pPr>
              <a:r>
                <a:rPr lang="vi-V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Hát tốp ca kết hợp </a:t>
              </a:r>
            </a:p>
            <a:p>
              <a:pPr algn="ctr">
                <a:lnSpc>
                  <a:spcPct val="150000"/>
                </a:lnSpc>
              </a:pPr>
              <a:r>
                <a:rPr lang="vi-VN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 động cơ thể theo nhịp điệu. </a:t>
              </a:r>
              <a:endParaRPr lang="vi-VN" sz="20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09" name="Speech Bubble: Rectangle with Corners Rounded 1408">
              <a:extLst>
                <a:ext uri="{FF2B5EF4-FFF2-40B4-BE49-F238E27FC236}">
                  <a16:creationId xmlns:a16="http://schemas.microsoft.com/office/drawing/2014/main" id="{B96F699B-9253-18C7-7A83-A06739E02D1A}"/>
                </a:ext>
              </a:extLst>
            </p:cNvPr>
            <p:cNvSpPr/>
            <p:nvPr/>
          </p:nvSpPr>
          <p:spPr>
            <a:xfrm>
              <a:off x="3733281" y="1320300"/>
              <a:ext cx="541862" cy="572700"/>
            </a:xfrm>
            <a:prstGeom prst="wedgeRoundRectCallout">
              <a:avLst>
                <a:gd name="adj1" fmla="val 21355"/>
                <a:gd name="adj2" fmla="val 70483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418764-9207-0E88-B743-8F971851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820" y="481302"/>
            <a:ext cx="4559560" cy="1066510"/>
          </a:xfrm>
        </p:spPr>
        <p:txBody>
          <a:bodyPr anchor="ctr"/>
          <a:lstStyle/>
          <a:p>
            <a:pPr algn="ctr"/>
            <a:r>
              <a:rPr lang="vi-VN" sz="60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DIỄN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F9B392-0564-E1E6-64EC-1FB3454CBD74}"/>
              </a:ext>
            </a:extLst>
          </p:cNvPr>
          <p:cNvGrpSpPr/>
          <p:nvPr/>
        </p:nvGrpSpPr>
        <p:grpSpPr>
          <a:xfrm>
            <a:off x="2499359" y="1664389"/>
            <a:ext cx="4076701" cy="823541"/>
            <a:chOff x="2499359" y="1931090"/>
            <a:chExt cx="4076701" cy="82354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B00F30-D7B1-2E1C-3945-D6621A876712}"/>
                </a:ext>
              </a:extLst>
            </p:cNvPr>
            <p:cNvSpPr/>
            <p:nvPr/>
          </p:nvSpPr>
          <p:spPr>
            <a:xfrm>
              <a:off x="2910840" y="1985010"/>
              <a:ext cx="3665220" cy="715700"/>
            </a:xfrm>
            <a:prstGeom prst="roundRect">
              <a:avLst>
                <a:gd name="adj" fmla="val 50000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BDD1BED0-AC45-286B-D67A-FFB522911103}"/>
                </a:ext>
              </a:extLst>
            </p:cNvPr>
            <p:cNvSpPr/>
            <p:nvPr/>
          </p:nvSpPr>
          <p:spPr>
            <a:xfrm>
              <a:off x="2499359" y="1931090"/>
              <a:ext cx="823541" cy="823541"/>
            </a:xfrm>
            <a:prstGeom prst="flowChartConnector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6BAF3AE3-C5EF-A79B-1261-42092ED2E551}"/>
                </a:ext>
              </a:extLst>
            </p:cNvPr>
            <p:cNvSpPr/>
            <p:nvPr/>
          </p:nvSpPr>
          <p:spPr>
            <a:xfrm rot="16200000">
              <a:off x="3659505" y="2199986"/>
              <a:ext cx="331470" cy="285750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6F015AB-708E-A768-4278-1DD41760140B}"/>
                </a:ext>
              </a:extLst>
            </p:cNvPr>
            <p:cNvCxnSpPr>
              <a:cxnSpLocks/>
            </p:cNvCxnSpPr>
            <p:nvPr/>
          </p:nvCxnSpPr>
          <p:spPr>
            <a:xfrm>
              <a:off x="4808220" y="2177125"/>
              <a:ext cx="0" cy="331471"/>
            </a:xfrm>
            <a:prstGeom prst="line">
              <a:avLst/>
            </a:prstGeom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10C0CC-CBA2-D58D-5A3C-0F5837D33F74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2177125"/>
              <a:ext cx="0" cy="331471"/>
            </a:xfrm>
            <a:prstGeom prst="line">
              <a:avLst/>
            </a:prstGeom>
            <a:ln w="381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E628AAD-E3FE-5A67-72C6-70D3EC32A95F}"/>
                </a:ext>
              </a:extLst>
            </p:cNvPr>
            <p:cNvSpPr/>
            <p:nvPr/>
          </p:nvSpPr>
          <p:spPr>
            <a:xfrm rot="5400000" flipH="1">
              <a:off x="5728338" y="2199986"/>
              <a:ext cx="331470" cy="285750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6" name="yt1s.com - Em yêu mùa hè quê em Karaoke lớp 4  Kết nối tri thức">
            <a:hlinkClick r:id="" action="ppaction://media"/>
            <a:extLst>
              <a:ext uri="{FF2B5EF4-FFF2-40B4-BE49-F238E27FC236}">
                <a16:creationId xmlns:a16="http://schemas.microsoft.com/office/drawing/2014/main" id="{CCB77ACD-62FF-5089-46A6-8CB1060213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39867" y="1827873"/>
            <a:ext cx="541946" cy="541946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41369F35-8365-B628-F662-F520030A3C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65580" y="2772148"/>
            <a:ext cx="6610040" cy="23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00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89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49"/>
          <p:cNvGrpSpPr/>
          <p:nvPr/>
        </p:nvGrpSpPr>
        <p:grpSpPr>
          <a:xfrm>
            <a:off x="953010" y="931469"/>
            <a:ext cx="1116577" cy="3280567"/>
            <a:chOff x="2908750" y="237950"/>
            <a:chExt cx="1768975" cy="5197350"/>
          </a:xfrm>
        </p:grpSpPr>
        <p:sp>
          <p:nvSpPr>
            <p:cNvPr id="1489" name="Google Shape;1489;p49"/>
            <p:cNvSpPr/>
            <p:nvPr/>
          </p:nvSpPr>
          <p:spPr>
            <a:xfrm>
              <a:off x="3042775" y="4886425"/>
              <a:ext cx="1490525" cy="548875"/>
            </a:xfrm>
            <a:custGeom>
              <a:avLst/>
              <a:gdLst/>
              <a:ahLst/>
              <a:cxnLst/>
              <a:rect l="l" t="t" r="r" b="b"/>
              <a:pathLst>
                <a:path w="59621" h="21955" extrusionOk="0">
                  <a:moveTo>
                    <a:pt x="29811" y="1"/>
                  </a:moveTo>
                  <a:cubicBezTo>
                    <a:pt x="13358" y="1"/>
                    <a:pt x="1" y="4946"/>
                    <a:pt x="1" y="11001"/>
                  </a:cubicBezTo>
                  <a:cubicBezTo>
                    <a:pt x="1" y="17055"/>
                    <a:pt x="13358" y="21954"/>
                    <a:pt x="29811" y="21954"/>
                  </a:cubicBezTo>
                  <a:cubicBezTo>
                    <a:pt x="46264" y="21954"/>
                    <a:pt x="59621" y="17055"/>
                    <a:pt x="59621" y="11001"/>
                  </a:cubicBezTo>
                  <a:cubicBezTo>
                    <a:pt x="59621" y="4946"/>
                    <a:pt x="46264" y="1"/>
                    <a:pt x="29811" y="1"/>
                  </a:cubicBezTo>
                  <a:close/>
                </a:path>
              </a:pathLst>
            </a:custGeom>
            <a:solidFill>
              <a:srgbClr val="EFD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0" name="Google Shape;1490;p49"/>
            <p:cNvSpPr/>
            <p:nvPr/>
          </p:nvSpPr>
          <p:spPr>
            <a:xfrm>
              <a:off x="3788025" y="873600"/>
              <a:ext cx="361675" cy="186100"/>
            </a:xfrm>
            <a:custGeom>
              <a:avLst/>
              <a:gdLst/>
              <a:ahLst/>
              <a:cxnLst/>
              <a:rect l="l" t="t" r="r" b="b"/>
              <a:pathLst>
                <a:path w="14467" h="7444" extrusionOk="0">
                  <a:moveTo>
                    <a:pt x="14467" y="1"/>
                  </a:moveTo>
                  <a:cubicBezTo>
                    <a:pt x="13496" y="417"/>
                    <a:pt x="12526" y="879"/>
                    <a:pt x="11555" y="1387"/>
                  </a:cubicBezTo>
                  <a:cubicBezTo>
                    <a:pt x="11470" y="1455"/>
                    <a:pt x="11359" y="1473"/>
                    <a:pt x="11237" y="1473"/>
                  </a:cubicBezTo>
                  <a:cubicBezTo>
                    <a:pt x="11104" y="1473"/>
                    <a:pt x="10957" y="1452"/>
                    <a:pt x="10815" y="1452"/>
                  </a:cubicBezTo>
                  <a:cubicBezTo>
                    <a:pt x="10736" y="1452"/>
                    <a:pt x="10658" y="1459"/>
                    <a:pt x="10585" y="1480"/>
                  </a:cubicBezTo>
                  <a:lnTo>
                    <a:pt x="10585" y="1711"/>
                  </a:lnTo>
                  <a:cubicBezTo>
                    <a:pt x="9832" y="1788"/>
                    <a:pt x="9072" y="1825"/>
                    <a:pt x="8310" y="1825"/>
                  </a:cubicBezTo>
                  <a:cubicBezTo>
                    <a:pt x="7247" y="1825"/>
                    <a:pt x="6181" y="1753"/>
                    <a:pt x="5131" y="1618"/>
                  </a:cubicBezTo>
                  <a:cubicBezTo>
                    <a:pt x="3375" y="1248"/>
                    <a:pt x="1665" y="786"/>
                    <a:pt x="1" y="185"/>
                  </a:cubicBezTo>
                  <a:lnTo>
                    <a:pt x="1" y="185"/>
                  </a:lnTo>
                  <a:cubicBezTo>
                    <a:pt x="971" y="1341"/>
                    <a:pt x="2219" y="2219"/>
                    <a:pt x="3606" y="2774"/>
                  </a:cubicBezTo>
                  <a:lnTo>
                    <a:pt x="3375" y="4715"/>
                  </a:lnTo>
                  <a:cubicBezTo>
                    <a:pt x="3329" y="5177"/>
                    <a:pt x="3329" y="5685"/>
                    <a:pt x="3236" y="6101"/>
                  </a:cubicBezTo>
                  <a:cubicBezTo>
                    <a:pt x="3190" y="6332"/>
                    <a:pt x="3144" y="6517"/>
                    <a:pt x="3051" y="6702"/>
                  </a:cubicBezTo>
                  <a:cubicBezTo>
                    <a:pt x="4638" y="7208"/>
                    <a:pt x="6298" y="7444"/>
                    <a:pt x="7978" y="7444"/>
                  </a:cubicBezTo>
                  <a:cubicBezTo>
                    <a:pt x="8599" y="7444"/>
                    <a:pt x="9222" y="7412"/>
                    <a:pt x="9845" y="7349"/>
                  </a:cubicBezTo>
                  <a:cubicBezTo>
                    <a:pt x="9660" y="7257"/>
                    <a:pt x="9568" y="7072"/>
                    <a:pt x="9475" y="6887"/>
                  </a:cubicBezTo>
                  <a:cubicBezTo>
                    <a:pt x="9429" y="6610"/>
                    <a:pt x="9429" y="6332"/>
                    <a:pt x="9475" y="6055"/>
                  </a:cubicBezTo>
                  <a:cubicBezTo>
                    <a:pt x="9522" y="5732"/>
                    <a:pt x="9568" y="5408"/>
                    <a:pt x="9568" y="5038"/>
                  </a:cubicBezTo>
                  <a:cubicBezTo>
                    <a:pt x="9660" y="4391"/>
                    <a:pt x="9706" y="3744"/>
                    <a:pt x="9799" y="3097"/>
                  </a:cubicBezTo>
                  <a:cubicBezTo>
                    <a:pt x="9799" y="3051"/>
                    <a:pt x="9799" y="3051"/>
                    <a:pt x="9799" y="3051"/>
                  </a:cubicBezTo>
                  <a:cubicBezTo>
                    <a:pt x="11601" y="2496"/>
                    <a:pt x="13219" y="1433"/>
                    <a:pt x="14467" y="1"/>
                  </a:cubicBezTo>
                  <a:close/>
                </a:path>
              </a:pathLst>
            </a:custGeom>
            <a:solidFill>
              <a:srgbClr val="DDB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1" name="Google Shape;1491;p49"/>
            <p:cNvSpPr/>
            <p:nvPr/>
          </p:nvSpPr>
          <p:spPr>
            <a:xfrm>
              <a:off x="3840150" y="1041150"/>
              <a:ext cx="210200" cy="248975"/>
            </a:xfrm>
            <a:custGeom>
              <a:avLst/>
              <a:gdLst/>
              <a:ahLst/>
              <a:cxnLst/>
              <a:rect l="l" t="t" r="r" b="b"/>
              <a:pathLst>
                <a:path w="8408" h="9959" extrusionOk="0">
                  <a:moveTo>
                    <a:pt x="966" y="0"/>
                  </a:moveTo>
                  <a:cubicBezTo>
                    <a:pt x="886" y="161"/>
                    <a:pt x="701" y="286"/>
                    <a:pt x="502" y="286"/>
                  </a:cubicBezTo>
                  <a:cubicBezTo>
                    <a:pt x="472" y="286"/>
                    <a:pt x="442" y="284"/>
                    <a:pt x="412" y="277"/>
                  </a:cubicBezTo>
                  <a:cubicBezTo>
                    <a:pt x="395" y="275"/>
                    <a:pt x="379" y="274"/>
                    <a:pt x="363" y="274"/>
                  </a:cubicBezTo>
                  <a:cubicBezTo>
                    <a:pt x="79" y="274"/>
                    <a:pt x="0" y="659"/>
                    <a:pt x="88" y="878"/>
                  </a:cubicBezTo>
                  <a:cubicBezTo>
                    <a:pt x="1428" y="3836"/>
                    <a:pt x="2722" y="6794"/>
                    <a:pt x="4017" y="9752"/>
                  </a:cubicBezTo>
                  <a:cubicBezTo>
                    <a:pt x="4097" y="9887"/>
                    <a:pt x="4225" y="9959"/>
                    <a:pt x="4354" y="9959"/>
                  </a:cubicBezTo>
                  <a:cubicBezTo>
                    <a:pt x="4447" y="9959"/>
                    <a:pt x="4540" y="9922"/>
                    <a:pt x="4617" y="9844"/>
                  </a:cubicBezTo>
                  <a:cubicBezTo>
                    <a:pt x="4710" y="9844"/>
                    <a:pt x="4802" y="9752"/>
                    <a:pt x="4848" y="9660"/>
                  </a:cubicBezTo>
                  <a:lnTo>
                    <a:pt x="6558" y="6101"/>
                  </a:lnTo>
                  <a:cubicBezTo>
                    <a:pt x="7067" y="4992"/>
                    <a:pt x="7668" y="3882"/>
                    <a:pt x="8130" y="2727"/>
                  </a:cubicBezTo>
                  <a:cubicBezTo>
                    <a:pt x="8361" y="2265"/>
                    <a:pt x="8407" y="1710"/>
                    <a:pt x="8176" y="1202"/>
                  </a:cubicBezTo>
                  <a:cubicBezTo>
                    <a:pt x="8037" y="1017"/>
                    <a:pt x="7899" y="832"/>
                    <a:pt x="7714" y="693"/>
                  </a:cubicBezTo>
                  <a:cubicBezTo>
                    <a:pt x="7148" y="751"/>
                    <a:pt x="6579" y="780"/>
                    <a:pt x="6010" y="780"/>
                  </a:cubicBezTo>
                  <a:cubicBezTo>
                    <a:pt x="4302" y="780"/>
                    <a:pt x="2595" y="520"/>
                    <a:pt x="966" y="0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2" name="Google Shape;1492;p49"/>
            <p:cNvSpPr/>
            <p:nvPr/>
          </p:nvSpPr>
          <p:spPr>
            <a:xfrm>
              <a:off x="3625750" y="479800"/>
              <a:ext cx="679950" cy="440100"/>
            </a:xfrm>
            <a:custGeom>
              <a:avLst/>
              <a:gdLst/>
              <a:ahLst/>
              <a:cxnLst/>
              <a:rect l="l" t="t" r="r" b="b"/>
              <a:pathLst>
                <a:path w="27198" h="17604" extrusionOk="0">
                  <a:moveTo>
                    <a:pt x="15139" y="0"/>
                  </a:moveTo>
                  <a:cubicBezTo>
                    <a:pt x="14981" y="0"/>
                    <a:pt x="14821" y="101"/>
                    <a:pt x="14765" y="270"/>
                  </a:cubicBezTo>
                  <a:cubicBezTo>
                    <a:pt x="13501" y="576"/>
                    <a:pt x="12174" y="755"/>
                    <a:pt x="10863" y="755"/>
                  </a:cubicBezTo>
                  <a:cubicBezTo>
                    <a:pt x="10591" y="755"/>
                    <a:pt x="10320" y="748"/>
                    <a:pt x="10051" y="732"/>
                  </a:cubicBezTo>
                  <a:cubicBezTo>
                    <a:pt x="10269" y="441"/>
                    <a:pt x="10000" y="93"/>
                    <a:pt x="9696" y="93"/>
                  </a:cubicBezTo>
                  <a:cubicBezTo>
                    <a:pt x="9614" y="93"/>
                    <a:pt x="9529" y="118"/>
                    <a:pt x="9450" y="177"/>
                  </a:cubicBezTo>
                  <a:cubicBezTo>
                    <a:pt x="8849" y="732"/>
                    <a:pt x="8156" y="1148"/>
                    <a:pt x="7462" y="1518"/>
                  </a:cubicBezTo>
                  <a:cubicBezTo>
                    <a:pt x="7139" y="1702"/>
                    <a:pt x="6769" y="1841"/>
                    <a:pt x="6399" y="1934"/>
                  </a:cubicBezTo>
                  <a:cubicBezTo>
                    <a:pt x="6076" y="2026"/>
                    <a:pt x="5799" y="2211"/>
                    <a:pt x="5614" y="2488"/>
                  </a:cubicBezTo>
                  <a:cubicBezTo>
                    <a:pt x="5429" y="2812"/>
                    <a:pt x="5290" y="3181"/>
                    <a:pt x="5152" y="3551"/>
                  </a:cubicBezTo>
                  <a:lnTo>
                    <a:pt x="4643" y="4799"/>
                  </a:lnTo>
                  <a:cubicBezTo>
                    <a:pt x="4320" y="5539"/>
                    <a:pt x="4042" y="6278"/>
                    <a:pt x="3765" y="7064"/>
                  </a:cubicBezTo>
                  <a:cubicBezTo>
                    <a:pt x="3719" y="6971"/>
                    <a:pt x="3626" y="6925"/>
                    <a:pt x="3534" y="6879"/>
                  </a:cubicBezTo>
                  <a:cubicBezTo>
                    <a:pt x="3265" y="6779"/>
                    <a:pt x="3004" y="6733"/>
                    <a:pt x="2754" y="6733"/>
                  </a:cubicBezTo>
                  <a:cubicBezTo>
                    <a:pt x="1154" y="6733"/>
                    <a:pt x="0" y="8608"/>
                    <a:pt x="160" y="10207"/>
                  </a:cubicBezTo>
                  <a:cubicBezTo>
                    <a:pt x="253" y="11131"/>
                    <a:pt x="1038" y="11824"/>
                    <a:pt x="1963" y="11824"/>
                  </a:cubicBezTo>
                  <a:cubicBezTo>
                    <a:pt x="2205" y="11878"/>
                    <a:pt x="2456" y="11904"/>
                    <a:pt x="2708" y="11904"/>
                  </a:cubicBezTo>
                  <a:cubicBezTo>
                    <a:pt x="3318" y="11904"/>
                    <a:pt x="3935" y="11749"/>
                    <a:pt x="4458" y="11454"/>
                  </a:cubicBezTo>
                  <a:cubicBezTo>
                    <a:pt x="4689" y="12933"/>
                    <a:pt x="5290" y="14366"/>
                    <a:pt x="6168" y="15568"/>
                  </a:cubicBezTo>
                  <a:cubicBezTo>
                    <a:pt x="6261" y="15706"/>
                    <a:pt x="6399" y="15845"/>
                    <a:pt x="6492" y="15937"/>
                  </a:cubicBezTo>
                  <a:cubicBezTo>
                    <a:pt x="8156" y="16538"/>
                    <a:pt x="9866" y="17047"/>
                    <a:pt x="11622" y="17416"/>
                  </a:cubicBezTo>
                  <a:cubicBezTo>
                    <a:pt x="12638" y="17547"/>
                    <a:pt x="13668" y="17603"/>
                    <a:pt x="14697" y="17603"/>
                  </a:cubicBezTo>
                  <a:cubicBezTo>
                    <a:pt x="15493" y="17603"/>
                    <a:pt x="16289" y="17569"/>
                    <a:pt x="17076" y="17509"/>
                  </a:cubicBezTo>
                  <a:lnTo>
                    <a:pt x="17076" y="17232"/>
                  </a:lnTo>
                  <a:cubicBezTo>
                    <a:pt x="17126" y="17224"/>
                    <a:pt x="17178" y="17222"/>
                    <a:pt x="17232" y="17222"/>
                  </a:cubicBezTo>
                  <a:cubicBezTo>
                    <a:pt x="17401" y="17222"/>
                    <a:pt x="17582" y="17249"/>
                    <a:pt x="17742" y="17249"/>
                  </a:cubicBezTo>
                  <a:cubicBezTo>
                    <a:pt x="17859" y="17249"/>
                    <a:pt x="17964" y="17235"/>
                    <a:pt x="18046" y="17185"/>
                  </a:cubicBezTo>
                  <a:cubicBezTo>
                    <a:pt x="19017" y="16631"/>
                    <a:pt x="19987" y="16215"/>
                    <a:pt x="20912" y="15753"/>
                  </a:cubicBezTo>
                  <a:cubicBezTo>
                    <a:pt x="21836" y="14690"/>
                    <a:pt x="22575" y="13442"/>
                    <a:pt x="22991" y="12055"/>
                  </a:cubicBezTo>
                  <a:cubicBezTo>
                    <a:pt x="23089" y="12063"/>
                    <a:pt x="23187" y="12066"/>
                    <a:pt x="23284" y="12066"/>
                  </a:cubicBezTo>
                  <a:cubicBezTo>
                    <a:pt x="24971" y="12066"/>
                    <a:pt x="26483" y="10943"/>
                    <a:pt x="26920" y="9282"/>
                  </a:cubicBezTo>
                  <a:cubicBezTo>
                    <a:pt x="27197" y="8404"/>
                    <a:pt x="26920" y="7433"/>
                    <a:pt x="26273" y="6786"/>
                  </a:cubicBezTo>
                  <a:cubicBezTo>
                    <a:pt x="25811" y="6417"/>
                    <a:pt x="25246" y="6314"/>
                    <a:pt x="24674" y="6314"/>
                  </a:cubicBezTo>
                  <a:cubicBezTo>
                    <a:pt x="24388" y="6314"/>
                    <a:pt x="24101" y="6340"/>
                    <a:pt x="23823" y="6370"/>
                  </a:cubicBezTo>
                  <a:cubicBezTo>
                    <a:pt x="23823" y="6370"/>
                    <a:pt x="23823" y="6324"/>
                    <a:pt x="23777" y="6324"/>
                  </a:cubicBezTo>
                  <a:cubicBezTo>
                    <a:pt x="22991" y="5446"/>
                    <a:pt x="22714" y="4244"/>
                    <a:pt x="22991" y="3135"/>
                  </a:cubicBezTo>
                  <a:cubicBezTo>
                    <a:pt x="23038" y="2858"/>
                    <a:pt x="22853" y="2627"/>
                    <a:pt x="22575" y="2627"/>
                  </a:cubicBezTo>
                  <a:cubicBezTo>
                    <a:pt x="20033" y="2581"/>
                    <a:pt x="17214" y="2118"/>
                    <a:pt x="15412" y="131"/>
                  </a:cubicBezTo>
                  <a:cubicBezTo>
                    <a:pt x="15340" y="41"/>
                    <a:pt x="15240" y="0"/>
                    <a:pt x="15139" y="0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3" name="Google Shape;1493;p49"/>
            <p:cNvSpPr/>
            <p:nvPr/>
          </p:nvSpPr>
          <p:spPr>
            <a:xfrm>
              <a:off x="3660950" y="237950"/>
              <a:ext cx="748725" cy="417675"/>
            </a:xfrm>
            <a:custGeom>
              <a:avLst/>
              <a:gdLst/>
              <a:ahLst/>
              <a:cxnLst/>
              <a:rect l="l" t="t" r="r" b="b"/>
              <a:pathLst>
                <a:path w="29949" h="16707" extrusionOk="0">
                  <a:moveTo>
                    <a:pt x="17725" y="0"/>
                  </a:moveTo>
                  <a:cubicBezTo>
                    <a:pt x="15977" y="0"/>
                    <a:pt x="14232" y="191"/>
                    <a:pt x="12525" y="608"/>
                  </a:cubicBezTo>
                  <a:cubicBezTo>
                    <a:pt x="9428" y="1394"/>
                    <a:pt x="6470" y="3196"/>
                    <a:pt x="4899" y="6015"/>
                  </a:cubicBezTo>
                  <a:cubicBezTo>
                    <a:pt x="4853" y="6061"/>
                    <a:pt x="4853" y="6108"/>
                    <a:pt x="4853" y="6154"/>
                  </a:cubicBezTo>
                  <a:cubicBezTo>
                    <a:pt x="3050" y="6339"/>
                    <a:pt x="1525" y="7494"/>
                    <a:pt x="878" y="9158"/>
                  </a:cubicBezTo>
                  <a:cubicBezTo>
                    <a:pt x="555" y="10313"/>
                    <a:pt x="324" y="11423"/>
                    <a:pt x="277" y="12578"/>
                  </a:cubicBezTo>
                  <a:cubicBezTo>
                    <a:pt x="185" y="13780"/>
                    <a:pt x="46" y="14981"/>
                    <a:pt x="0" y="16183"/>
                  </a:cubicBezTo>
                  <a:cubicBezTo>
                    <a:pt x="0" y="16368"/>
                    <a:pt x="139" y="16507"/>
                    <a:pt x="277" y="16553"/>
                  </a:cubicBezTo>
                  <a:cubicBezTo>
                    <a:pt x="629" y="16661"/>
                    <a:pt x="981" y="16706"/>
                    <a:pt x="1333" y="16706"/>
                  </a:cubicBezTo>
                  <a:cubicBezTo>
                    <a:pt x="1582" y="16706"/>
                    <a:pt x="1831" y="16684"/>
                    <a:pt x="2080" y="16645"/>
                  </a:cubicBezTo>
                  <a:cubicBezTo>
                    <a:pt x="2634" y="16507"/>
                    <a:pt x="2865" y="15860"/>
                    <a:pt x="3097" y="15397"/>
                  </a:cubicBezTo>
                  <a:cubicBezTo>
                    <a:pt x="3605" y="14427"/>
                    <a:pt x="4067" y="13410"/>
                    <a:pt x="4437" y="12347"/>
                  </a:cubicBezTo>
                  <a:cubicBezTo>
                    <a:pt x="5223" y="12024"/>
                    <a:pt x="5962" y="11654"/>
                    <a:pt x="6655" y="11192"/>
                  </a:cubicBezTo>
                  <a:cubicBezTo>
                    <a:pt x="6886" y="11053"/>
                    <a:pt x="7117" y="10914"/>
                    <a:pt x="7349" y="10776"/>
                  </a:cubicBezTo>
                  <a:cubicBezTo>
                    <a:pt x="7503" y="10652"/>
                    <a:pt x="7677" y="10591"/>
                    <a:pt x="7845" y="10591"/>
                  </a:cubicBezTo>
                  <a:cubicBezTo>
                    <a:pt x="7929" y="10591"/>
                    <a:pt x="8011" y="10606"/>
                    <a:pt x="8088" y="10637"/>
                  </a:cubicBezTo>
                  <a:cubicBezTo>
                    <a:pt x="8471" y="10790"/>
                    <a:pt x="8854" y="10880"/>
                    <a:pt x="9237" y="10880"/>
                  </a:cubicBezTo>
                  <a:cubicBezTo>
                    <a:pt x="9316" y="10880"/>
                    <a:pt x="9395" y="10876"/>
                    <a:pt x="9474" y="10868"/>
                  </a:cubicBezTo>
                  <a:cubicBezTo>
                    <a:pt x="10445" y="10776"/>
                    <a:pt x="11369" y="10498"/>
                    <a:pt x="12248" y="10036"/>
                  </a:cubicBezTo>
                  <a:cubicBezTo>
                    <a:pt x="12479" y="9898"/>
                    <a:pt x="12663" y="9805"/>
                    <a:pt x="12941" y="9713"/>
                  </a:cubicBezTo>
                  <a:cubicBezTo>
                    <a:pt x="13032" y="9673"/>
                    <a:pt x="13109" y="9656"/>
                    <a:pt x="13179" y="9656"/>
                  </a:cubicBezTo>
                  <a:cubicBezTo>
                    <a:pt x="13354" y="9656"/>
                    <a:pt x="13482" y="9765"/>
                    <a:pt x="13680" y="9898"/>
                  </a:cubicBezTo>
                  <a:lnTo>
                    <a:pt x="15067" y="10868"/>
                  </a:lnTo>
                  <a:cubicBezTo>
                    <a:pt x="15113" y="10868"/>
                    <a:pt x="15159" y="10914"/>
                    <a:pt x="15205" y="10914"/>
                  </a:cubicBezTo>
                  <a:cubicBezTo>
                    <a:pt x="15760" y="11423"/>
                    <a:pt x="16407" y="11885"/>
                    <a:pt x="17100" y="12162"/>
                  </a:cubicBezTo>
                  <a:cubicBezTo>
                    <a:pt x="17701" y="12486"/>
                    <a:pt x="18394" y="12671"/>
                    <a:pt x="19088" y="12763"/>
                  </a:cubicBezTo>
                  <a:cubicBezTo>
                    <a:pt x="19873" y="12855"/>
                    <a:pt x="20659" y="12809"/>
                    <a:pt x="21491" y="12855"/>
                  </a:cubicBezTo>
                  <a:cubicBezTo>
                    <a:pt x="21352" y="14057"/>
                    <a:pt x="21722" y="15259"/>
                    <a:pt x="22415" y="16229"/>
                  </a:cubicBezTo>
                  <a:cubicBezTo>
                    <a:pt x="22491" y="16305"/>
                    <a:pt x="22628" y="16380"/>
                    <a:pt x="22751" y="16380"/>
                  </a:cubicBezTo>
                  <a:cubicBezTo>
                    <a:pt x="22779" y="16380"/>
                    <a:pt x="22806" y="16376"/>
                    <a:pt x="22831" y="16368"/>
                  </a:cubicBezTo>
                  <a:lnTo>
                    <a:pt x="23016" y="16368"/>
                  </a:lnTo>
                  <a:cubicBezTo>
                    <a:pt x="23354" y="16300"/>
                    <a:pt x="23717" y="16257"/>
                    <a:pt x="24087" y="16257"/>
                  </a:cubicBezTo>
                  <a:cubicBezTo>
                    <a:pt x="24223" y="16257"/>
                    <a:pt x="24359" y="16263"/>
                    <a:pt x="24495" y="16276"/>
                  </a:cubicBezTo>
                  <a:cubicBezTo>
                    <a:pt x="24634" y="16328"/>
                    <a:pt x="24779" y="16354"/>
                    <a:pt x="24926" y="16354"/>
                  </a:cubicBezTo>
                  <a:cubicBezTo>
                    <a:pt x="25170" y="16354"/>
                    <a:pt x="25419" y="16281"/>
                    <a:pt x="25650" y="16137"/>
                  </a:cubicBezTo>
                  <a:cubicBezTo>
                    <a:pt x="26251" y="15629"/>
                    <a:pt x="26806" y="15028"/>
                    <a:pt x="27222" y="14334"/>
                  </a:cubicBezTo>
                  <a:cubicBezTo>
                    <a:pt x="27684" y="13641"/>
                    <a:pt x="27869" y="12809"/>
                    <a:pt x="27776" y="11977"/>
                  </a:cubicBezTo>
                  <a:cubicBezTo>
                    <a:pt x="27638" y="11007"/>
                    <a:pt x="27407" y="10082"/>
                    <a:pt x="27083" y="9204"/>
                  </a:cubicBezTo>
                  <a:cubicBezTo>
                    <a:pt x="27869" y="8788"/>
                    <a:pt x="28562" y="8234"/>
                    <a:pt x="29117" y="7540"/>
                  </a:cubicBezTo>
                  <a:cubicBezTo>
                    <a:pt x="29394" y="7217"/>
                    <a:pt x="29949" y="6709"/>
                    <a:pt x="29718" y="6246"/>
                  </a:cubicBezTo>
                  <a:cubicBezTo>
                    <a:pt x="29579" y="5969"/>
                    <a:pt x="29255" y="5877"/>
                    <a:pt x="29024" y="5784"/>
                  </a:cubicBezTo>
                  <a:cubicBezTo>
                    <a:pt x="28747" y="5692"/>
                    <a:pt x="28516" y="5553"/>
                    <a:pt x="28239" y="5461"/>
                  </a:cubicBezTo>
                  <a:cubicBezTo>
                    <a:pt x="26297" y="4721"/>
                    <a:pt x="24218" y="4305"/>
                    <a:pt x="22138" y="4213"/>
                  </a:cubicBezTo>
                  <a:cubicBezTo>
                    <a:pt x="22600" y="3751"/>
                    <a:pt x="23062" y="3242"/>
                    <a:pt x="23478" y="2688"/>
                  </a:cubicBezTo>
                  <a:cubicBezTo>
                    <a:pt x="23848" y="2225"/>
                    <a:pt x="25003" y="978"/>
                    <a:pt x="24079" y="515"/>
                  </a:cubicBezTo>
                  <a:cubicBezTo>
                    <a:pt x="23775" y="401"/>
                    <a:pt x="23439" y="319"/>
                    <a:pt x="23098" y="319"/>
                  </a:cubicBezTo>
                  <a:cubicBezTo>
                    <a:pt x="23025" y="319"/>
                    <a:pt x="22951" y="322"/>
                    <a:pt x="22877" y="331"/>
                  </a:cubicBezTo>
                  <a:lnTo>
                    <a:pt x="21352" y="192"/>
                  </a:lnTo>
                  <a:cubicBezTo>
                    <a:pt x="20335" y="99"/>
                    <a:pt x="19319" y="7"/>
                    <a:pt x="18302" y="7"/>
                  </a:cubicBezTo>
                  <a:cubicBezTo>
                    <a:pt x="18110" y="2"/>
                    <a:pt x="17918" y="0"/>
                    <a:pt x="17725" y="0"/>
                  </a:cubicBezTo>
                  <a:close/>
                </a:path>
              </a:pathLst>
            </a:custGeom>
            <a:solidFill>
              <a:srgbClr val="F9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4" name="Google Shape;1494;p49"/>
            <p:cNvSpPr/>
            <p:nvPr/>
          </p:nvSpPr>
          <p:spPr>
            <a:xfrm>
              <a:off x="4049150" y="697825"/>
              <a:ext cx="115575" cy="112250"/>
            </a:xfrm>
            <a:custGeom>
              <a:avLst/>
              <a:gdLst/>
              <a:ahLst/>
              <a:cxnLst/>
              <a:rect l="l" t="t" r="r" b="b"/>
              <a:pathLst>
                <a:path w="4623" h="4490" extrusionOk="0">
                  <a:moveTo>
                    <a:pt x="2239" y="0"/>
                  </a:moveTo>
                  <a:cubicBezTo>
                    <a:pt x="1106" y="0"/>
                    <a:pt x="137" y="894"/>
                    <a:pt x="93" y="2040"/>
                  </a:cubicBezTo>
                  <a:cubicBezTo>
                    <a:pt x="1" y="3242"/>
                    <a:pt x="879" y="4351"/>
                    <a:pt x="2081" y="4490"/>
                  </a:cubicBezTo>
                  <a:cubicBezTo>
                    <a:pt x="3329" y="4443"/>
                    <a:pt x="4392" y="3519"/>
                    <a:pt x="4484" y="2271"/>
                  </a:cubicBezTo>
                  <a:cubicBezTo>
                    <a:pt x="4623" y="1162"/>
                    <a:pt x="3744" y="145"/>
                    <a:pt x="2589" y="99"/>
                  </a:cubicBezTo>
                  <a:cubicBezTo>
                    <a:pt x="2543" y="53"/>
                    <a:pt x="2450" y="53"/>
                    <a:pt x="2404" y="7"/>
                  </a:cubicBezTo>
                  <a:cubicBezTo>
                    <a:pt x="2349" y="2"/>
                    <a:pt x="2293" y="0"/>
                    <a:pt x="2239" y="0"/>
                  </a:cubicBezTo>
                  <a:close/>
                </a:path>
              </a:pathLst>
            </a:custGeom>
            <a:solidFill>
              <a:srgbClr val="E5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5" name="Google Shape;1495;p49"/>
            <p:cNvSpPr/>
            <p:nvPr/>
          </p:nvSpPr>
          <p:spPr>
            <a:xfrm>
              <a:off x="3737200" y="686075"/>
              <a:ext cx="115575" cy="111300"/>
            </a:xfrm>
            <a:custGeom>
              <a:avLst/>
              <a:gdLst/>
              <a:ahLst/>
              <a:cxnLst/>
              <a:rect l="l" t="t" r="r" b="b"/>
              <a:pathLst>
                <a:path w="4623" h="4452" extrusionOk="0">
                  <a:moveTo>
                    <a:pt x="2165" y="1"/>
                  </a:moveTo>
                  <a:cubicBezTo>
                    <a:pt x="1064" y="1"/>
                    <a:pt x="136" y="880"/>
                    <a:pt x="93" y="2002"/>
                  </a:cubicBezTo>
                  <a:cubicBezTo>
                    <a:pt x="0" y="3250"/>
                    <a:pt x="878" y="4313"/>
                    <a:pt x="2080" y="4451"/>
                  </a:cubicBezTo>
                  <a:cubicBezTo>
                    <a:pt x="3328" y="4451"/>
                    <a:pt x="4391" y="3481"/>
                    <a:pt x="4483" y="2279"/>
                  </a:cubicBezTo>
                  <a:cubicBezTo>
                    <a:pt x="4622" y="1124"/>
                    <a:pt x="3744" y="107"/>
                    <a:pt x="2588" y="61"/>
                  </a:cubicBezTo>
                  <a:cubicBezTo>
                    <a:pt x="2542" y="14"/>
                    <a:pt x="2450" y="14"/>
                    <a:pt x="2404" y="14"/>
                  </a:cubicBezTo>
                  <a:cubicBezTo>
                    <a:pt x="2323" y="5"/>
                    <a:pt x="2244" y="1"/>
                    <a:pt x="2165" y="1"/>
                  </a:cubicBezTo>
                  <a:close/>
                </a:path>
              </a:pathLst>
            </a:custGeom>
            <a:solidFill>
              <a:srgbClr val="E5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6" name="Google Shape;1496;p49"/>
            <p:cNvSpPr/>
            <p:nvPr/>
          </p:nvSpPr>
          <p:spPr>
            <a:xfrm>
              <a:off x="3844175" y="326675"/>
              <a:ext cx="315300" cy="184625"/>
            </a:xfrm>
            <a:custGeom>
              <a:avLst/>
              <a:gdLst/>
              <a:ahLst/>
              <a:cxnLst/>
              <a:rect l="l" t="t" r="r" b="b"/>
              <a:pathLst>
                <a:path w="12612" h="7385" extrusionOk="0">
                  <a:moveTo>
                    <a:pt x="12084" y="0"/>
                  </a:moveTo>
                  <a:cubicBezTo>
                    <a:pt x="11965" y="0"/>
                    <a:pt x="11844" y="59"/>
                    <a:pt x="11759" y="202"/>
                  </a:cubicBezTo>
                  <a:cubicBezTo>
                    <a:pt x="10649" y="2235"/>
                    <a:pt x="9402" y="4176"/>
                    <a:pt x="7368" y="5378"/>
                  </a:cubicBezTo>
                  <a:cubicBezTo>
                    <a:pt x="5972" y="6140"/>
                    <a:pt x="4421" y="6591"/>
                    <a:pt x="2821" y="6591"/>
                  </a:cubicBezTo>
                  <a:cubicBezTo>
                    <a:pt x="2673" y="6591"/>
                    <a:pt x="2525" y="6587"/>
                    <a:pt x="2377" y="6580"/>
                  </a:cubicBezTo>
                  <a:cubicBezTo>
                    <a:pt x="4410" y="5794"/>
                    <a:pt x="6120" y="4361"/>
                    <a:pt x="7276" y="2512"/>
                  </a:cubicBezTo>
                  <a:cubicBezTo>
                    <a:pt x="7472" y="2218"/>
                    <a:pt x="7182" y="1924"/>
                    <a:pt x="6898" y="1924"/>
                  </a:cubicBezTo>
                  <a:cubicBezTo>
                    <a:pt x="6780" y="1924"/>
                    <a:pt x="6664" y="1975"/>
                    <a:pt x="6582" y="2097"/>
                  </a:cubicBezTo>
                  <a:cubicBezTo>
                    <a:pt x="5196" y="4315"/>
                    <a:pt x="2977" y="5840"/>
                    <a:pt x="435" y="6349"/>
                  </a:cubicBezTo>
                  <a:cubicBezTo>
                    <a:pt x="0" y="6436"/>
                    <a:pt x="139" y="7096"/>
                    <a:pt x="581" y="7096"/>
                  </a:cubicBezTo>
                  <a:cubicBezTo>
                    <a:pt x="608" y="7096"/>
                    <a:pt x="637" y="7093"/>
                    <a:pt x="667" y="7088"/>
                  </a:cubicBezTo>
                  <a:lnTo>
                    <a:pt x="759" y="7088"/>
                  </a:lnTo>
                  <a:cubicBezTo>
                    <a:pt x="805" y="7180"/>
                    <a:pt x="898" y="7227"/>
                    <a:pt x="990" y="7227"/>
                  </a:cubicBezTo>
                  <a:cubicBezTo>
                    <a:pt x="1569" y="7333"/>
                    <a:pt x="2153" y="7385"/>
                    <a:pt x="2737" y="7385"/>
                  </a:cubicBezTo>
                  <a:cubicBezTo>
                    <a:pt x="4438" y="7385"/>
                    <a:pt x="6131" y="6943"/>
                    <a:pt x="7645" y="6117"/>
                  </a:cubicBezTo>
                  <a:cubicBezTo>
                    <a:pt x="9864" y="4870"/>
                    <a:pt x="11250" y="2790"/>
                    <a:pt x="12452" y="618"/>
                  </a:cubicBezTo>
                  <a:cubicBezTo>
                    <a:pt x="12612" y="298"/>
                    <a:pt x="12351" y="0"/>
                    <a:pt x="1208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7" name="Google Shape;1497;p49"/>
            <p:cNvSpPr/>
            <p:nvPr/>
          </p:nvSpPr>
          <p:spPr>
            <a:xfrm>
              <a:off x="4044125" y="478025"/>
              <a:ext cx="240900" cy="37625"/>
            </a:xfrm>
            <a:custGeom>
              <a:avLst/>
              <a:gdLst/>
              <a:ahLst/>
              <a:cxnLst/>
              <a:rect l="l" t="t" r="r" b="b"/>
              <a:pathLst>
                <a:path w="9636" h="1505" extrusionOk="0">
                  <a:moveTo>
                    <a:pt x="9099" y="1"/>
                  </a:moveTo>
                  <a:cubicBezTo>
                    <a:pt x="9063" y="1"/>
                    <a:pt x="9024" y="6"/>
                    <a:pt x="8983" y="17"/>
                  </a:cubicBezTo>
                  <a:cubicBezTo>
                    <a:pt x="7394" y="475"/>
                    <a:pt x="5773" y="713"/>
                    <a:pt x="4157" y="713"/>
                  </a:cubicBezTo>
                  <a:cubicBezTo>
                    <a:pt x="3001" y="713"/>
                    <a:pt x="1848" y="591"/>
                    <a:pt x="710" y="341"/>
                  </a:cubicBezTo>
                  <a:cubicBezTo>
                    <a:pt x="681" y="335"/>
                    <a:pt x="652" y="333"/>
                    <a:pt x="624" y="333"/>
                  </a:cubicBezTo>
                  <a:cubicBezTo>
                    <a:pt x="177" y="333"/>
                    <a:pt x="1" y="993"/>
                    <a:pt x="479" y="1080"/>
                  </a:cubicBezTo>
                  <a:cubicBezTo>
                    <a:pt x="1733" y="1363"/>
                    <a:pt x="3013" y="1505"/>
                    <a:pt x="4293" y="1505"/>
                  </a:cubicBezTo>
                  <a:cubicBezTo>
                    <a:pt x="5938" y="1505"/>
                    <a:pt x="7582" y="1271"/>
                    <a:pt x="9168" y="803"/>
                  </a:cubicBezTo>
                  <a:cubicBezTo>
                    <a:pt x="9635" y="675"/>
                    <a:pt x="9517" y="1"/>
                    <a:pt x="909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4181950" y="545025"/>
              <a:ext cx="95275" cy="27175"/>
            </a:xfrm>
            <a:custGeom>
              <a:avLst/>
              <a:gdLst/>
              <a:ahLst/>
              <a:cxnLst/>
              <a:rect l="l" t="t" r="r" b="b"/>
              <a:pathLst>
                <a:path w="3811" h="1087" extrusionOk="0">
                  <a:moveTo>
                    <a:pt x="539" y="1"/>
                  </a:moveTo>
                  <a:cubicBezTo>
                    <a:pt x="155" y="1"/>
                    <a:pt x="1" y="634"/>
                    <a:pt x="466" y="804"/>
                  </a:cubicBezTo>
                  <a:cubicBezTo>
                    <a:pt x="1005" y="992"/>
                    <a:pt x="1560" y="1087"/>
                    <a:pt x="2122" y="1087"/>
                  </a:cubicBezTo>
                  <a:cubicBezTo>
                    <a:pt x="2523" y="1087"/>
                    <a:pt x="2927" y="1038"/>
                    <a:pt x="3331" y="942"/>
                  </a:cubicBezTo>
                  <a:cubicBezTo>
                    <a:pt x="3810" y="855"/>
                    <a:pt x="3633" y="195"/>
                    <a:pt x="3225" y="195"/>
                  </a:cubicBezTo>
                  <a:cubicBezTo>
                    <a:pt x="3200" y="195"/>
                    <a:pt x="3174" y="197"/>
                    <a:pt x="3147" y="203"/>
                  </a:cubicBezTo>
                  <a:cubicBezTo>
                    <a:pt x="2848" y="252"/>
                    <a:pt x="2544" y="278"/>
                    <a:pt x="2239" y="278"/>
                  </a:cubicBezTo>
                  <a:cubicBezTo>
                    <a:pt x="1696" y="278"/>
                    <a:pt x="1155" y="196"/>
                    <a:pt x="651" y="18"/>
                  </a:cubicBezTo>
                  <a:cubicBezTo>
                    <a:pt x="612" y="6"/>
                    <a:pt x="574" y="1"/>
                    <a:pt x="53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4086125" y="618650"/>
              <a:ext cx="50875" cy="50575"/>
            </a:xfrm>
            <a:custGeom>
              <a:avLst/>
              <a:gdLst/>
              <a:ahLst/>
              <a:cxnLst/>
              <a:rect l="l" t="t" r="r" b="b"/>
              <a:pathLst>
                <a:path w="2035" h="2023" extrusionOk="0">
                  <a:moveTo>
                    <a:pt x="1080" y="0"/>
                  </a:moveTo>
                  <a:cubicBezTo>
                    <a:pt x="994" y="0"/>
                    <a:pt x="909" y="12"/>
                    <a:pt x="833" y="31"/>
                  </a:cubicBezTo>
                  <a:cubicBezTo>
                    <a:pt x="324" y="169"/>
                    <a:pt x="1" y="632"/>
                    <a:pt x="47" y="1140"/>
                  </a:cubicBezTo>
                  <a:cubicBezTo>
                    <a:pt x="93" y="1648"/>
                    <a:pt x="509" y="2018"/>
                    <a:pt x="1018" y="2018"/>
                  </a:cubicBezTo>
                  <a:cubicBezTo>
                    <a:pt x="1044" y="2021"/>
                    <a:pt x="1070" y="2022"/>
                    <a:pt x="1096" y="2022"/>
                  </a:cubicBezTo>
                  <a:cubicBezTo>
                    <a:pt x="1526" y="2022"/>
                    <a:pt x="1896" y="1666"/>
                    <a:pt x="1896" y="1186"/>
                  </a:cubicBezTo>
                  <a:cubicBezTo>
                    <a:pt x="1896" y="1186"/>
                    <a:pt x="1896" y="1186"/>
                    <a:pt x="1896" y="1140"/>
                  </a:cubicBezTo>
                  <a:cubicBezTo>
                    <a:pt x="2034" y="909"/>
                    <a:pt x="2034" y="678"/>
                    <a:pt x="1896" y="447"/>
                  </a:cubicBezTo>
                  <a:cubicBezTo>
                    <a:pt x="1803" y="262"/>
                    <a:pt x="1618" y="123"/>
                    <a:pt x="1434" y="77"/>
                  </a:cubicBezTo>
                  <a:cubicBezTo>
                    <a:pt x="1325" y="23"/>
                    <a:pt x="1201" y="0"/>
                    <a:pt x="108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3823850" y="618650"/>
              <a:ext cx="49700" cy="50575"/>
            </a:xfrm>
            <a:custGeom>
              <a:avLst/>
              <a:gdLst/>
              <a:ahLst/>
              <a:cxnLst/>
              <a:rect l="l" t="t" r="r" b="b"/>
              <a:pathLst>
                <a:path w="1988" h="2023" extrusionOk="0">
                  <a:moveTo>
                    <a:pt x="1033" y="0"/>
                  </a:moveTo>
                  <a:cubicBezTo>
                    <a:pt x="947" y="0"/>
                    <a:pt x="863" y="12"/>
                    <a:pt x="786" y="31"/>
                  </a:cubicBezTo>
                  <a:cubicBezTo>
                    <a:pt x="278" y="216"/>
                    <a:pt x="1" y="632"/>
                    <a:pt x="1" y="1140"/>
                  </a:cubicBezTo>
                  <a:cubicBezTo>
                    <a:pt x="93" y="1648"/>
                    <a:pt x="463" y="2018"/>
                    <a:pt x="971" y="2018"/>
                  </a:cubicBezTo>
                  <a:cubicBezTo>
                    <a:pt x="1000" y="2021"/>
                    <a:pt x="1028" y="2022"/>
                    <a:pt x="1057" y="2022"/>
                  </a:cubicBezTo>
                  <a:cubicBezTo>
                    <a:pt x="1525" y="2022"/>
                    <a:pt x="1896" y="1666"/>
                    <a:pt x="1896" y="1186"/>
                  </a:cubicBezTo>
                  <a:lnTo>
                    <a:pt x="1896" y="1140"/>
                  </a:lnTo>
                  <a:cubicBezTo>
                    <a:pt x="1988" y="909"/>
                    <a:pt x="1988" y="632"/>
                    <a:pt x="1849" y="447"/>
                  </a:cubicBezTo>
                  <a:cubicBezTo>
                    <a:pt x="1757" y="262"/>
                    <a:pt x="1572" y="123"/>
                    <a:pt x="1387" y="77"/>
                  </a:cubicBezTo>
                  <a:cubicBezTo>
                    <a:pt x="1279" y="23"/>
                    <a:pt x="1155" y="0"/>
                    <a:pt x="103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3958625" y="649550"/>
              <a:ext cx="52425" cy="92150"/>
            </a:xfrm>
            <a:custGeom>
              <a:avLst/>
              <a:gdLst/>
              <a:ahLst/>
              <a:cxnLst/>
              <a:rect l="l" t="t" r="r" b="b"/>
              <a:pathLst>
                <a:path w="2097" h="3686" extrusionOk="0">
                  <a:moveTo>
                    <a:pt x="1147" y="0"/>
                  </a:moveTo>
                  <a:cubicBezTo>
                    <a:pt x="881" y="0"/>
                    <a:pt x="596" y="277"/>
                    <a:pt x="756" y="597"/>
                  </a:cubicBezTo>
                  <a:cubicBezTo>
                    <a:pt x="1219" y="1383"/>
                    <a:pt x="1034" y="2354"/>
                    <a:pt x="341" y="2908"/>
                  </a:cubicBezTo>
                  <a:cubicBezTo>
                    <a:pt x="0" y="3173"/>
                    <a:pt x="217" y="3685"/>
                    <a:pt x="510" y="3685"/>
                  </a:cubicBezTo>
                  <a:cubicBezTo>
                    <a:pt x="574" y="3685"/>
                    <a:pt x="643" y="3660"/>
                    <a:pt x="710" y="3601"/>
                  </a:cubicBezTo>
                  <a:cubicBezTo>
                    <a:pt x="1773" y="2816"/>
                    <a:pt x="2097" y="1337"/>
                    <a:pt x="1450" y="181"/>
                  </a:cubicBezTo>
                  <a:cubicBezTo>
                    <a:pt x="1379" y="54"/>
                    <a:pt x="1265" y="0"/>
                    <a:pt x="114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3843675" y="729100"/>
              <a:ext cx="146725" cy="73050"/>
            </a:xfrm>
            <a:custGeom>
              <a:avLst/>
              <a:gdLst/>
              <a:ahLst/>
              <a:cxnLst/>
              <a:rect l="l" t="t" r="r" b="b"/>
              <a:pathLst>
                <a:path w="5869" h="2922" extrusionOk="0">
                  <a:moveTo>
                    <a:pt x="1579" y="1"/>
                  </a:moveTo>
                  <a:cubicBezTo>
                    <a:pt x="1515" y="1"/>
                    <a:pt x="1448" y="16"/>
                    <a:pt x="1380" y="50"/>
                  </a:cubicBezTo>
                  <a:lnTo>
                    <a:pt x="409" y="512"/>
                  </a:lnTo>
                  <a:cubicBezTo>
                    <a:pt x="0" y="716"/>
                    <a:pt x="243" y="1282"/>
                    <a:pt x="656" y="1282"/>
                  </a:cubicBezTo>
                  <a:cubicBezTo>
                    <a:pt x="710" y="1282"/>
                    <a:pt x="767" y="1273"/>
                    <a:pt x="825" y="1251"/>
                  </a:cubicBezTo>
                  <a:lnTo>
                    <a:pt x="1103" y="1113"/>
                  </a:lnTo>
                  <a:cubicBezTo>
                    <a:pt x="1861" y="2250"/>
                    <a:pt x="3148" y="2921"/>
                    <a:pt x="4505" y="2921"/>
                  </a:cubicBezTo>
                  <a:cubicBezTo>
                    <a:pt x="4802" y="2921"/>
                    <a:pt x="5102" y="2889"/>
                    <a:pt x="5401" y="2823"/>
                  </a:cubicBezTo>
                  <a:cubicBezTo>
                    <a:pt x="5868" y="2738"/>
                    <a:pt x="5710" y="2067"/>
                    <a:pt x="5287" y="2067"/>
                  </a:cubicBezTo>
                  <a:cubicBezTo>
                    <a:pt x="5250" y="2067"/>
                    <a:pt x="5211" y="2072"/>
                    <a:pt x="5170" y="2083"/>
                  </a:cubicBezTo>
                  <a:cubicBezTo>
                    <a:pt x="4964" y="2120"/>
                    <a:pt x="4759" y="2138"/>
                    <a:pt x="4556" y="2138"/>
                  </a:cubicBezTo>
                  <a:cubicBezTo>
                    <a:pt x="3478" y="2138"/>
                    <a:pt x="2457" y="1630"/>
                    <a:pt x="1796" y="697"/>
                  </a:cubicBezTo>
                  <a:cubicBezTo>
                    <a:pt x="2190" y="500"/>
                    <a:pt x="1946" y="1"/>
                    <a:pt x="1579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4223675" y="640975"/>
              <a:ext cx="90100" cy="138325"/>
            </a:xfrm>
            <a:custGeom>
              <a:avLst/>
              <a:gdLst/>
              <a:ahLst/>
              <a:cxnLst/>
              <a:rect l="l" t="t" r="r" b="b"/>
              <a:pathLst>
                <a:path w="3604" h="5533" extrusionOk="0">
                  <a:moveTo>
                    <a:pt x="1226" y="0"/>
                  </a:moveTo>
                  <a:cubicBezTo>
                    <a:pt x="1065" y="0"/>
                    <a:pt x="902" y="20"/>
                    <a:pt x="738" y="62"/>
                  </a:cubicBezTo>
                  <a:cubicBezTo>
                    <a:pt x="292" y="241"/>
                    <a:pt x="449" y="850"/>
                    <a:pt x="876" y="850"/>
                  </a:cubicBezTo>
                  <a:cubicBezTo>
                    <a:pt x="892" y="850"/>
                    <a:pt x="907" y="849"/>
                    <a:pt x="923" y="848"/>
                  </a:cubicBezTo>
                  <a:cubicBezTo>
                    <a:pt x="1044" y="812"/>
                    <a:pt x="1165" y="794"/>
                    <a:pt x="1283" y="794"/>
                  </a:cubicBezTo>
                  <a:cubicBezTo>
                    <a:pt x="1617" y="794"/>
                    <a:pt x="1932" y="932"/>
                    <a:pt x="2171" y="1171"/>
                  </a:cubicBezTo>
                  <a:cubicBezTo>
                    <a:pt x="1385" y="1264"/>
                    <a:pt x="692" y="1680"/>
                    <a:pt x="230" y="2373"/>
                  </a:cubicBezTo>
                  <a:cubicBezTo>
                    <a:pt x="1" y="2667"/>
                    <a:pt x="281" y="2961"/>
                    <a:pt x="578" y="2961"/>
                  </a:cubicBezTo>
                  <a:cubicBezTo>
                    <a:pt x="702" y="2961"/>
                    <a:pt x="828" y="2911"/>
                    <a:pt x="923" y="2789"/>
                  </a:cubicBezTo>
                  <a:cubicBezTo>
                    <a:pt x="1292" y="2256"/>
                    <a:pt x="1879" y="1941"/>
                    <a:pt x="2490" y="1941"/>
                  </a:cubicBezTo>
                  <a:cubicBezTo>
                    <a:pt x="2568" y="1941"/>
                    <a:pt x="2647" y="1947"/>
                    <a:pt x="2725" y="1957"/>
                  </a:cubicBezTo>
                  <a:cubicBezTo>
                    <a:pt x="2818" y="2188"/>
                    <a:pt x="2818" y="2465"/>
                    <a:pt x="2818" y="2743"/>
                  </a:cubicBezTo>
                  <a:cubicBezTo>
                    <a:pt x="2541" y="3760"/>
                    <a:pt x="1709" y="4545"/>
                    <a:pt x="646" y="4730"/>
                  </a:cubicBezTo>
                  <a:cubicBezTo>
                    <a:pt x="178" y="4858"/>
                    <a:pt x="336" y="5532"/>
                    <a:pt x="724" y="5532"/>
                  </a:cubicBezTo>
                  <a:cubicBezTo>
                    <a:pt x="758" y="5532"/>
                    <a:pt x="793" y="5527"/>
                    <a:pt x="831" y="5516"/>
                  </a:cubicBezTo>
                  <a:cubicBezTo>
                    <a:pt x="2217" y="5192"/>
                    <a:pt x="3604" y="3944"/>
                    <a:pt x="3604" y="2512"/>
                  </a:cubicBezTo>
                  <a:cubicBezTo>
                    <a:pt x="3604" y="1201"/>
                    <a:pt x="2479" y="0"/>
                    <a:pt x="122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3604625" y="644350"/>
              <a:ext cx="100925" cy="134625"/>
            </a:xfrm>
            <a:custGeom>
              <a:avLst/>
              <a:gdLst/>
              <a:ahLst/>
              <a:cxnLst/>
              <a:rect l="l" t="t" r="r" b="b"/>
              <a:pathLst>
                <a:path w="4037" h="5385" extrusionOk="0">
                  <a:moveTo>
                    <a:pt x="3052" y="0"/>
                  </a:moveTo>
                  <a:cubicBezTo>
                    <a:pt x="2694" y="0"/>
                    <a:pt x="2315" y="91"/>
                    <a:pt x="2068" y="204"/>
                  </a:cubicBezTo>
                  <a:cubicBezTo>
                    <a:pt x="1282" y="528"/>
                    <a:pt x="682" y="1175"/>
                    <a:pt x="451" y="2007"/>
                  </a:cubicBezTo>
                  <a:cubicBezTo>
                    <a:pt x="0" y="3718"/>
                    <a:pt x="1480" y="5384"/>
                    <a:pt x="3222" y="5384"/>
                  </a:cubicBezTo>
                  <a:cubicBezTo>
                    <a:pt x="3269" y="5384"/>
                    <a:pt x="3315" y="5383"/>
                    <a:pt x="3362" y="5381"/>
                  </a:cubicBezTo>
                  <a:cubicBezTo>
                    <a:pt x="3871" y="5381"/>
                    <a:pt x="3871" y="4595"/>
                    <a:pt x="3362" y="4595"/>
                  </a:cubicBezTo>
                  <a:cubicBezTo>
                    <a:pt x="3333" y="4596"/>
                    <a:pt x="3304" y="4597"/>
                    <a:pt x="3275" y="4597"/>
                  </a:cubicBezTo>
                  <a:cubicBezTo>
                    <a:pt x="2158" y="4597"/>
                    <a:pt x="1235" y="3735"/>
                    <a:pt x="1190" y="2654"/>
                  </a:cubicBezTo>
                  <a:cubicBezTo>
                    <a:pt x="1190" y="2515"/>
                    <a:pt x="1190" y="2377"/>
                    <a:pt x="1236" y="2238"/>
                  </a:cubicBezTo>
                  <a:cubicBezTo>
                    <a:pt x="1381" y="2199"/>
                    <a:pt x="1530" y="2181"/>
                    <a:pt x="1679" y="2181"/>
                  </a:cubicBezTo>
                  <a:cubicBezTo>
                    <a:pt x="2243" y="2181"/>
                    <a:pt x="2812" y="2446"/>
                    <a:pt x="3177" y="2885"/>
                  </a:cubicBezTo>
                  <a:cubicBezTo>
                    <a:pt x="3263" y="2971"/>
                    <a:pt x="3359" y="3007"/>
                    <a:pt x="3452" y="3007"/>
                  </a:cubicBezTo>
                  <a:cubicBezTo>
                    <a:pt x="3757" y="3007"/>
                    <a:pt x="4027" y="2614"/>
                    <a:pt x="3778" y="2330"/>
                  </a:cubicBezTo>
                  <a:cubicBezTo>
                    <a:pt x="3298" y="1763"/>
                    <a:pt x="2572" y="1402"/>
                    <a:pt x="1831" y="1402"/>
                  </a:cubicBezTo>
                  <a:cubicBezTo>
                    <a:pt x="1787" y="1402"/>
                    <a:pt x="1743" y="1403"/>
                    <a:pt x="1698" y="1406"/>
                  </a:cubicBezTo>
                  <a:lnTo>
                    <a:pt x="1837" y="1267"/>
                  </a:lnTo>
                  <a:cubicBezTo>
                    <a:pt x="2022" y="1083"/>
                    <a:pt x="2253" y="944"/>
                    <a:pt x="2530" y="851"/>
                  </a:cubicBezTo>
                  <a:cubicBezTo>
                    <a:pt x="2761" y="805"/>
                    <a:pt x="2992" y="759"/>
                    <a:pt x="3224" y="759"/>
                  </a:cubicBezTo>
                  <a:cubicBezTo>
                    <a:pt x="3270" y="990"/>
                    <a:pt x="3455" y="1106"/>
                    <a:pt x="3634" y="1106"/>
                  </a:cubicBezTo>
                  <a:cubicBezTo>
                    <a:pt x="3813" y="1106"/>
                    <a:pt x="3986" y="990"/>
                    <a:pt x="4009" y="759"/>
                  </a:cubicBezTo>
                  <a:cubicBezTo>
                    <a:pt x="4037" y="187"/>
                    <a:pt x="3566" y="0"/>
                    <a:pt x="3052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5" name="Google Shape;1505;p49"/>
            <p:cNvSpPr/>
            <p:nvPr/>
          </p:nvSpPr>
          <p:spPr>
            <a:xfrm>
              <a:off x="4371525" y="2901175"/>
              <a:ext cx="236425" cy="280275"/>
            </a:xfrm>
            <a:custGeom>
              <a:avLst/>
              <a:gdLst/>
              <a:ahLst/>
              <a:cxnLst/>
              <a:rect l="l" t="t" r="r" b="b"/>
              <a:pathLst>
                <a:path w="9457" h="11211" extrusionOk="0">
                  <a:moveTo>
                    <a:pt x="8268" y="0"/>
                  </a:moveTo>
                  <a:cubicBezTo>
                    <a:pt x="8240" y="0"/>
                    <a:pt x="8211" y="3"/>
                    <a:pt x="8181" y="9"/>
                  </a:cubicBezTo>
                  <a:cubicBezTo>
                    <a:pt x="5870" y="471"/>
                    <a:pt x="3559" y="749"/>
                    <a:pt x="1248" y="795"/>
                  </a:cubicBezTo>
                  <a:cubicBezTo>
                    <a:pt x="1110" y="1118"/>
                    <a:pt x="925" y="1396"/>
                    <a:pt x="694" y="1627"/>
                  </a:cubicBezTo>
                  <a:cubicBezTo>
                    <a:pt x="416" y="2366"/>
                    <a:pt x="232" y="3152"/>
                    <a:pt x="185" y="3938"/>
                  </a:cubicBezTo>
                  <a:cubicBezTo>
                    <a:pt x="139" y="4539"/>
                    <a:pt x="0" y="5463"/>
                    <a:pt x="324" y="6018"/>
                  </a:cubicBezTo>
                  <a:cubicBezTo>
                    <a:pt x="543" y="6318"/>
                    <a:pt x="859" y="6474"/>
                    <a:pt x="1185" y="6474"/>
                  </a:cubicBezTo>
                  <a:cubicBezTo>
                    <a:pt x="1411" y="6474"/>
                    <a:pt x="1642" y="6400"/>
                    <a:pt x="1849" y="6249"/>
                  </a:cubicBezTo>
                  <a:cubicBezTo>
                    <a:pt x="2034" y="6156"/>
                    <a:pt x="2219" y="6018"/>
                    <a:pt x="2404" y="5879"/>
                  </a:cubicBezTo>
                  <a:lnTo>
                    <a:pt x="2404" y="5879"/>
                  </a:lnTo>
                  <a:cubicBezTo>
                    <a:pt x="2265" y="6249"/>
                    <a:pt x="2080" y="6572"/>
                    <a:pt x="1895" y="6896"/>
                  </a:cubicBezTo>
                  <a:cubicBezTo>
                    <a:pt x="1479" y="7635"/>
                    <a:pt x="1110" y="8375"/>
                    <a:pt x="786" y="9114"/>
                  </a:cubicBezTo>
                  <a:cubicBezTo>
                    <a:pt x="520" y="10178"/>
                    <a:pt x="1129" y="11211"/>
                    <a:pt x="2098" y="11211"/>
                  </a:cubicBezTo>
                  <a:cubicBezTo>
                    <a:pt x="2308" y="11211"/>
                    <a:pt x="2535" y="11162"/>
                    <a:pt x="2773" y="11055"/>
                  </a:cubicBezTo>
                  <a:cubicBezTo>
                    <a:pt x="3374" y="10732"/>
                    <a:pt x="3975" y="10316"/>
                    <a:pt x="4437" y="9807"/>
                  </a:cubicBezTo>
                  <a:cubicBezTo>
                    <a:pt x="5084" y="9299"/>
                    <a:pt x="5593" y="8791"/>
                    <a:pt x="6194" y="8190"/>
                  </a:cubicBezTo>
                  <a:cubicBezTo>
                    <a:pt x="7210" y="7219"/>
                    <a:pt x="7996" y="6064"/>
                    <a:pt x="8504" y="4723"/>
                  </a:cubicBezTo>
                  <a:cubicBezTo>
                    <a:pt x="8967" y="3383"/>
                    <a:pt x="9244" y="1997"/>
                    <a:pt x="9429" y="564"/>
                  </a:cubicBezTo>
                  <a:cubicBezTo>
                    <a:pt x="9457" y="255"/>
                    <a:pt x="9194" y="48"/>
                    <a:pt x="8963" y="48"/>
                  </a:cubicBezTo>
                  <a:cubicBezTo>
                    <a:pt x="8815" y="48"/>
                    <a:pt x="8679" y="134"/>
                    <a:pt x="8643" y="333"/>
                  </a:cubicBezTo>
                  <a:cubicBezTo>
                    <a:pt x="8603" y="132"/>
                    <a:pt x="8457" y="0"/>
                    <a:pt x="8268" y="0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6" name="Google Shape;1506;p49"/>
            <p:cNvSpPr/>
            <p:nvPr/>
          </p:nvSpPr>
          <p:spPr>
            <a:xfrm>
              <a:off x="3709475" y="1071550"/>
              <a:ext cx="501475" cy="1808425"/>
            </a:xfrm>
            <a:custGeom>
              <a:avLst/>
              <a:gdLst/>
              <a:ahLst/>
              <a:cxnLst/>
              <a:rect l="l" t="t" r="r" b="b"/>
              <a:pathLst>
                <a:path w="20059" h="72337" extrusionOk="0">
                  <a:moveTo>
                    <a:pt x="5209" y="0"/>
                  </a:moveTo>
                  <a:cubicBezTo>
                    <a:pt x="5137" y="0"/>
                    <a:pt x="5061" y="26"/>
                    <a:pt x="4992" y="78"/>
                  </a:cubicBezTo>
                  <a:cubicBezTo>
                    <a:pt x="3651" y="910"/>
                    <a:pt x="2357" y="1788"/>
                    <a:pt x="1063" y="2759"/>
                  </a:cubicBezTo>
                  <a:cubicBezTo>
                    <a:pt x="971" y="2851"/>
                    <a:pt x="878" y="2990"/>
                    <a:pt x="924" y="3175"/>
                  </a:cubicBezTo>
                  <a:cubicBezTo>
                    <a:pt x="786" y="3221"/>
                    <a:pt x="693" y="3406"/>
                    <a:pt x="740" y="3545"/>
                  </a:cubicBezTo>
                  <a:cubicBezTo>
                    <a:pt x="1479" y="8444"/>
                    <a:pt x="1895" y="13343"/>
                    <a:pt x="1987" y="18288"/>
                  </a:cubicBezTo>
                  <a:cubicBezTo>
                    <a:pt x="2219" y="27023"/>
                    <a:pt x="1710" y="35758"/>
                    <a:pt x="1294" y="44447"/>
                  </a:cubicBezTo>
                  <a:lnTo>
                    <a:pt x="139" y="71161"/>
                  </a:lnTo>
                  <a:cubicBezTo>
                    <a:pt x="93" y="71207"/>
                    <a:pt x="93" y="71253"/>
                    <a:pt x="139" y="71346"/>
                  </a:cubicBezTo>
                  <a:cubicBezTo>
                    <a:pt x="0" y="71623"/>
                    <a:pt x="185" y="71946"/>
                    <a:pt x="509" y="71946"/>
                  </a:cubicBezTo>
                  <a:cubicBezTo>
                    <a:pt x="2850" y="72193"/>
                    <a:pt x="5192" y="72337"/>
                    <a:pt x="7533" y="72337"/>
                  </a:cubicBezTo>
                  <a:cubicBezTo>
                    <a:pt x="8704" y="72337"/>
                    <a:pt x="9875" y="72301"/>
                    <a:pt x="11046" y="72224"/>
                  </a:cubicBezTo>
                  <a:cubicBezTo>
                    <a:pt x="11092" y="72224"/>
                    <a:pt x="11185" y="72224"/>
                    <a:pt x="11231" y="72177"/>
                  </a:cubicBezTo>
                  <a:cubicBezTo>
                    <a:pt x="11296" y="72210"/>
                    <a:pt x="11361" y="72225"/>
                    <a:pt x="11422" y="72225"/>
                  </a:cubicBezTo>
                  <a:cubicBezTo>
                    <a:pt x="11625" y="72225"/>
                    <a:pt x="11796" y="72066"/>
                    <a:pt x="11832" y="71854"/>
                  </a:cubicBezTo>
                  <a:cubicBezTo>
                    <a:pt x="11924" y="69543"/>
                    <a:pt x="12017" y="67278"/>
                    <a:pt x="12155" y="64968"/>
                  </a:cubicBezTo>
                  <a:cubicBezTo>
                    <a:pt x="12432" y="56926"/>
                    <a:pt x="12664" y="48884"/>
                    <a:pt x="12710" y="40796"/>
                  </a:cubicBezTo>
                  <a:cubicBezTo>
                    <a:pt x="12987" y="37745"/>
                    <a:pt x="13264" y="34695"/>
                    <a:pt x="13680" y="31645"/>
                  </a:cubicBezTo>
                  <a:cubicBezTo>
                    <a:pt x="13680" y="31506"/>
                    <a:pt x="13634" y="31367"/>
                    <a:pt x="13542" y="31275"/>
                  </a:cubicBezTo>
                  <a:cubicBezTo>
                    <a:pt x="14050" y="27947"/>
                    <a:pt x="14697" y="24666"/>
                    <a:pt x="15252" y="21338"/>
                  </a:cubicBezTo>
                  <a:lnTo>
                    <a:pt x="16731" y="13019"/>
                  </a:lnTo>
                  <a:cubicBezTo>
                    <a:pt x="16823" y="12973"/>
                    <a:pt x="16869" y="12880"/>
                    <a:pt x="16916" y="12788"/>
                  </a:cubicBezTo>
                  <a:cubicBezTo>
                    <a:pt x="17932" y="10154"/>
                    <a:pt x="18949" y="7519"/>
                    <a:pt x="19920" y="4885"/>
                  </a:cubicBezTo>
                  <a:cubicBezTo>
                    <a:pt x="20058" y="4608"/>
                    <a:pt x="20058" y="4330"/>
                    <a:pt x="19920" y="4099"/>
                  </a:cubicBezTo>
                  <a:cubicBezTo>
                    <a:pt x="19735" y="3868"/>
                    <a:pt x="19550" y="3729"/>
                    <a:pt x="19319" y="3637"/>
                  </a:cubicBezTo>
                  <a:cubicBezTo>
                    <a:pt x="18718" y="3267"/>
                    <a:pt x="18071" y="2944"/>
                    <a:pt x="17516" y="2574"/>
                  </a:cubicBezTo>
                  <a:cubicBezTo>
                    <a:pt x="16453" y="2019"/>
                    <a:pt x="15390" y="1465"/>
                    <a:pt x="14327" y="910"/>
                  </a:cubicBezTo>
                  <a:lnTo>
                    <a:pt x="13773" y="540"/>
                  </a:lnTo>
                  <a:cubicBezTo>
                    <a:pt x="13727" y="517"/>
                    <a:pt x="13672" y="506"/>
                    <a:pt x="13615" y="506"/>
                  </a:cubicBezTo>
                  <a:cubicBezTo>
                    <a:pt x="13443" y="506"/>
                    <a:pt x="13253" y="610"/>
                    <a:pt x="13218" y="818"/>
                  </a:cubicBezTo>
                  <a:cubicBezTo>
                    <a:pt x="12941" y="2389"/>
                    <a:pt x="12571" y="3960"/>
                    <a:pt x="12017" y="5486"/>
                  </a:cubicBezTo>
                  <a:cubicBezTo>
                    <a:pt x="11739" y="6271"/>
                    <a:pt x="11462" y="7057"/>
                    <a:pt x="11092" y="7797"/>
                  </a:cubicBezTo>
                  <a:cubicBezTo>
                    <a:pt x="10861" y="8490"/>
                    <a:pt x="10491" y="9137"/>
                    <a:pt x="9983" y="9691"/>
                  </a:cubicBezTo>
                  <a:cubicBezTo>
                    <a:pt x="7857" y="6965"/>
                    <a:pt x="7765" y="3267"/>
                    <a:pt x="5916" y="356"/>
                  </a:cubicBezTo>
                  <a:cubicBezTo>
                    <a:pt x="5881" y="252"/>
                    <a:pt x="5769" y="200"/>
                    <a:pt x="5636" y="200"/>
                  </a:cubicBezTo>
                  <a:cubicBezTo>
                    <a:pt x="5592" y="200"/>
                    <a:pt x="5546" y="205"/>
                    <a:pt x="5500" y="217"/>
                  </a:cubicBezTo>
                  <a:cubicBezTo>
                    <a:pt x="5442" y="72"/>
                    <a:pt x="5330" y="0"/>
                    <a:pt x="5209" y="0"/>
                  </a:cubicBezTo>
                  <a:close/>
                </a:path>
              </a:pathLst>
            </a:custGeom>
            <a:solidFill>
              <a:srgbClr val="FFF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2908750" y="462275"/>
              <a:ext cx="1768975" cy="4558900"/>
            </a:xfrm>
            <a:custGeom>
              <a:avLst/>
              <a:gdLst/>
              <a:ahLst/>
              <a:cxnLst/>
              <a:rect l="l" t="t" r="r" b="b"/>
              <a:pathLst>
                <a:path w="70759" h="182356" extrusionOk="0">
                  <a:moveTo>
                    <a:pt x="14166" y="0"/>
                  </a:moveTo>
                  <a:cubicBezTo>
                    <a:pt x="13600" y="0"/>
                    <a:pt x="13034" y="185"/>
                    <a:pt x="12572" y="555"/>
                  </a:cubicBezTo>
                  <a:cubicBezTo>
                    <a:pt x="11509" y="1387"/>
                    <a:pt x="11000" y="2727"/>
                    <a:pt x="10492" y="3929"/>
                  </a:cubicBezTo>
                  <a:cubicBezTo>
                    <a:pt x="8366" y="9105"/>
                    <a:pt x="6194" y="14281"/>
                    <a:pt x="4391" y="19550"/>
                  </a:cubicBezTo>
                  <a:cubicBezTo>
                    <a:pt x="2497" y="24865"/>
                    <a:pt x="1064" y="30273"/>
                    <a:pt x="47" y="35819"/>
                  </a:cubicBezTo>
                  <a:cubicBezTo>
                    <a:pt x="1" y="35911"/>
                    <a:pt x="1" y="36004"/>
                    <a:pt x="47" y="36096"/>
                  </a:cubicBezTo>
                  <a:lnTo>
                    <a:pt x="47" y="36188"/>
                  </a:lnTo>
                  <a:cubicBezTo>
                    <a:pt x="463" y="37806"/>
                    <a:pt x="1757" y="38962"/>
                    <a:pt x="3051" y="39978"/>
                  </a:cubicBezTo>
                  <a:cubicBezTo>
                    <a:pt x="8274" y="43999"/>
                    <a:pt x="14005" y="47234"/>
                    <a:pt x="20151" y="49592"/>
                  </a:cubicBezTo>
                  <a:cubicBezTo>
                    <a:pt x="19967" y="52642"/>
                    <a:pt x="19735" y="55692"/>
                    <a:pt x="19504" y="58696"/>
                  </a:cubicBezTo>
                  <a:cubicBezTo>
                    <a:pt x="18904" y="65629"/>
                    <a:pt x="18210" y="72562"/>
                    <a:pt x="17378" y="79540"/>
                  </a:cubicBezTo>
                  <a:cubicBezTo>
                    <a:pt x="16593" y="86566"/>
                    <a:pt x="15622" y="93498"/>
                    <a:pt x="14513" y="100431"/>
                  </a:cubicBezTo>
                  <a:cubicBezTo>
                    <a:pt x="14513" y="100569"/>
                    <a:pt x="14559" y="100708"/>
                    <a:pt x="14652" y="100800"/>
                  </a:cubicBezTo>
                  <a:cubicBezTo>
                    <a:pt x="14652" y="100939"/>
                    <a:pt x="14698" y="101032"/>
                    <a:pt x="14790" y="101124"/>
                  </a:cubicBezTo>
                  <a:cubicBezTo>
                    <a:pt x="15252" y="101448"/>
                    <a:pt x="15715" y="101771"/>
                    <a:pt x="16223" y="102048"/>
                  </a:cubicBezTo>
                  <a:cubicBezTo>
                    <a:pt x="16177" y="103712"/>
                    <a:pt x="16223" y="105422"/>
                    <a:pt x="16362" y="107086"/>
                  </a:cubicBezTo>
                  <a:cubicBezTo>
                    <a:pt x="16362" y="110876"/>
                    <a:pt x="16084" y="114620"/>
                    <a:pt x="15761" y="118409"/>
                  </a:cubicBezTo>
                  <a:cubicBezTo>
                    <a:pt x="15345" y="123493"/>
                    <a:pt x="14790" y="128577"/>
                    <a:pt x="14467" y="133754"/>
                  </a:cubicBezTo>
                  <a:cubicBezTo>
                    <a:pt x="14143" y="138884"/>
                    <a:pt x="13912" y="144060"/>
                    <a:pt x="13681" y="149236"/>
                  </a:cubicBezTo>
                  <a:lnTo>
                    <a:pt x="12017" y="180387"/>
                  </a:lnTo>
                  <a:cubicBezTo>
                    <a:pt x="12049" y="180610"/>
                    <a:pt x="12235" y="180768"/>
                    <a:pt x="12439" y="180768"/>
                  </a:cubicBezTo>
                  <a:cubicBezTo>
                    <a:pt x="12530" y="180768"/>
                    <a:pt x="12625" y="180736"/>
                    <a:pt x="12710" y="180664"/>
                  </a:cubicBezTo>
                  <a:lnTo>
                    <a:pt x="12942" y="181080"/>
                  </a:lnTo>
                  <a:cubicBezTo>
                    <a:pt x="13003" y="181203"/>
                    <a:pt x="13126" y="181265"/>
                    <a:pt x="13256" y="181265"/>
                  </a:cubicBezTo>
                  <a:cubicBezTo>
                    <a:pt x="13322" y="181265"/>
                    <a:pt x="13388" y="181250"/>
                    <a:pt x="13450" y="181219"/>
                  </a:cubicBezTo>
                  <a:lnTo>
                    <a:pt x="13542" y="181173"/>
                  </a:lnTo>
                  <a:cubicBezTo>
                    <a:pt x="14638" y="181956"/>
                    <a:pt x="15926" y="182355"/>
                    <a:pt x="17222" y="182355"/>
                  </a:cubicBezTo>
                  <a:cubicBezTo>
                    <a:pt x="18221" y="182355"/>
                    <a:pt x="19226" y="182118"/>
                    <a:pt x="20151" y="181635"/>
                  </a:cubicBezTo>
                  <a:lnTo>
                    <a:pt x="20244" y="181589"/>
                  </a:lnTo>
                  <a:cubicBezTo>
                    <a:pt x="21353" y="181542"/>
                    <a:pt x="22462" y="181219"/>
                    <a:pt x="23479" y="180710"/>
                  </a:cubicBezTo>
                  <a:cubicBezTo>
                    <a:pt x="23479" y="180972"/>
                    <a:pt x="23686" y="181115"/>
                    <a:pt x="23890" y="181115"/>
                  </a:cubicBezTo>
                  <a:cubicBezTo>
                    <a:pt x="24048" y="181115"/>
                    <a:pt x="24204" y="181030"/>
                    <a:pt x="24265" y="180849"/>
                  </a:cubicBezTo>
                  <a:cubicBezTo>
                    <a:pt x="25790" y="175580"/>
                    <a:pt x="26945" y="170219"/>
                    <a:pt x="27731" y="164812"/>
                  </a:cubicBezTo>
                  <a:cubicBezTo>
                    <a:pt x="28470" y="159959"/>
                    <a:pt x="29117" y="155106"/>
                    <a:pt x="29765" y="150253"/>
                  </a:cubicBezTo>
                  <a:cubicBezTo>
                    <a:pt x="30412" y="145262"/>
                    <a:pt x="31012" y="140316"/>
                    <a:pt x="31613" y="135325"/>
                  </a:cubicBezTo>
                  <a:cubicBezTo>
                    <a:pt x="32815" y="125573"/>
                    <a:pt x="33924" y="115821"/>
                    <a:pt x="34941" y="106023"/>
                  </a:cubicBezTo>
                  <a:cubicBezTo>
                    <a:pt x="35284" y="106087"/>
                    <a:pt x="35637" y="106122"/>
                    <a:pt x="35996" y="106122"/>
                  </a:cubicBezTo>
                  <a:cubicBezTo>
                    <a:pt x="36410" y="106122"/>
                    <a:pt x="36831" y="106076"/>
                    <a:pt x="37252" y="105977"/>
                  </a:cubicBezTo>
                  <a:cubicBezTo>
                    <a:pt x="37437" y="111477"/>
                    <a:pt x="37760" y="116930"/>
                    <a:pt x="38130" y="122430"/>
                  </a:cubicBezTo>
                  <a:cubicBezTo>
                    <a:pt x="38777" y="132228"/>
                    <a:pt x="39701" y="142073"/>
                    <a:pt x="40903" y="151917"/>
                  </a:cubicBezTo>
                  <a:cubicBezTo>
                    <a:pt x="42058" y="161761"/>
                    <a:pt x="43491" y="171559"/>
                    <a:pt x="45155" y="181358"/>
                  </a:cubicBezTo>
                  <a:cubicBezTo>
                    <a:pt x="45191" y="181557"/>
                    <a:pt x="45334" y="181642"/>
                    <a:pt x="45488" y="181642"/>
                  </a:cubicBezTo>
                  <a:cubicBezTo>
                    <a:pt x="45728" y="181642"/>
                    <a:pt x="45997" y="181436"/>
                    <a:pt x="45940" y="181126"/>
                  </a:cubicBezTo>
                  <a:cubicBezTo>
                    <a:pt x="45894" y="180988"/>
                    <a:pt x="45848" y="180849"/>
                    <a:pt x="45848" y="180710"/>
                  </a:cubicBezTo>
                  <a:lnTo>
                    <a:pt x="45848" y="180710"/>
                  </a:lnTo>
                  <a:cubicBezTo>
                    <a:pt x="46310" y="181034"/>
                    <a:pt x="46819" y="181311"/>
                    <a:pt x="47327" y="181450"/>
                  </a:cubicBezTo>
                  <a:cubicBezTo>
                    <a:pt x="48297" y="181727"/>
                    <a:pt x="49314" y="181958"/>
                    <a:pt x="50331" y="182097"/>
                  </a:cubicBezTo>
                  <a:cubicBezTo>
                    <a:pt x="51159" y="182226"/>
                    <a:pt x="52002" y="182311"/>
                    <a:pt x="52842" y="182311"/>
                  </a:cubicBezTo>
                  <a:cubicBezTo>
                    <a:pt x="54112" y="182311"/>
                    <a:pt x="55375" y="182117"/>
                    <a:pt x="56570" y="181589"/>
                  </a:cubicBezTo>
                  <a:cubicBezTo>
                    <a:pt x="56663" y="181542"/>
                    <a:pt x="56709" y="181496"/>
                    <a:pt x="56755" y="181404"/>
                  </a:cubicBezTo>
                  <a:cubicBezTo>
                    <a:pt x="56779" y="181409"/>
                    <a:pt x="56803" y="181411"/>
                    <a:pt x="56827" y="181411"/>
                  </a:cubicBezTo>
                  <a:cubicBezTo>
                    <a:pt x="57032" y="181411"/>
                    <a:pt x="57217" y="181241"/>
                    <a:pt x="57217" y="181034"/>
                  </a:cubicBezTo>
                  <a:cubicBezTo>
                    <a:pt x="57264" y="175257"/>
                    <a:pt x="57264" y="169526"/>
                    <a:pt x="57264" y="163749"/>
                  </a:cubicBezTo>
                  <a:cubicBezTo>
                    <a:pt x="57264" y="153581"/>
                    <a:pt x="57217" y="143367"/>
                    <a:pt x="57079" y="133107"/>
                  </a:cubicBezTo>
                  <a:cubicBezTo>
                    <a:pt x="56986" y="122846"/>
                    <a:pt x="56801" y="112586"/>
                    <a:pt x="56570" y="102326"/>
                  </a:cubicBezTo>
                  <a:cubicBezTo>
                    <a:pt x="56570" y="102233"/>
                    <a:pt x="56524" y="102141"/>
                    <a:pt x="56432" y="102048"/>
                  </a:cubicBezTo>
                  <a:cubicBezTo>
                    <a:pt x="56524" y="101956"/>
                    <a:pt x="56617" y="101863"/>
                    <a:pt x="56709" y="101725"/>
                  </a:cubicBezTo>
                  <a:cubicBezTo>
                    <a:pt x="56940" y="101170"/>
                    <a:pt x="56986" y="100616"/>
                    <a:pt x="56894" y="100061"/>
                  </a:cubicBezTo>
                  <a:lnTo>
                    <a:pt x="56894" y="99044"/>
                  </a:lnTo>
                  <a:lnTo>
                    <a:pt x="56894" y="98490"/>
                  </a:lnTo>
                  <a:cubicBezTo>
                    <a:pt x="57990" y="98648"/>
                    <a:pt x="59094" y="98726"/>
                    <a:pt x="60197" y="98726"/>
                  </a:cubicBezTo>
                  <a:cubicBezTo>
                    <a:pt x="63606" y="98726"/>
                    <a:pt x="67004" y="97980"/>
                    <a:pt x="70112" y="96548"/>
                  </a:cubicBezTo>
                  <a:cubicBezTo>
                    <a:pt x="70343" y="96456"/>
                    <a:pt x="70389" y="96133"/>
                    <a:pt x="70204" y="95994"/>
                  </a:cubicBezTo>
                  <a:lnTo>
                    <a:pt x="70204" y="95994"/>
                  </a:lnTo>
                  <a:cubicBezTo>
                    <a:pt x="70245" y="96010"/>
                    <a:pt x="70289" y="96018"/>
                    <a:pt x="70334" y="96018"/>
                  </a:cubicBezTo>
                  <a:cubicBezTo>
                    <a:pt x="70540" y="96018"/>
                    <a:pt x="70759" y="95852"/>
                    <a:pt x="70759" y="95624"/>
                  </a:cubicBezTo>
                  <a:cubicBezTo>
                    <a:pt x="70713" y="91557"/>
                    <a:pt x="70620" y="87444"/>
                    <a:pt x="70435" y="83377"/>
                  </a:cubicBezTo>
                  <a:cubicBezTo>
                    <a:pt x="70204" y="76120"/>
                    <a:pt x="69788" y="68864"/>
                    <a:pt x="69188" y="61654"/>
                  </a:cubicBezTo>
                  <a:cubicBezTo>
                    <a:pt x="68633" y="54444"/>
                    <a:pt x="67893" y="47234"/>
                    <a:pt x="67015" y="40025"/>
                  </a:cubicBezTo>
                  <a:cubicBezTo>
                    <a:pt x="67015" y="39932"/>
                    <a:pt x="66969" y="39793"/>
                    <a:pt x="66877" y="39747"/>
                  </a:cubicBezTo>
                  <a:cubicBezTo>
                    <a:pt x="66738" y="38638"/>
                    <a:pt x="66276" y="37575"/>
                    <a:pt x="65444" y="36743"/>
                  </a:cubicBezTo>
                  <a:cubicBezTo>
                    <a:pt x="64612" y="35957"/>
                    <a:pt x="63688" y="35264"/>
                    <a:pt x="62717" y="34663"/>
                  </a:cubicBezTo>
                  <a:cubicBezTo>
                    <a:pt x="61608" y="33970"/>
                    <a:pt x="60499" y="33277"/>
                    <a:pt x="59390" y="32584"/>
                  </a:cubicBezTo>
                  <a:cubicBezTo>
                    <a:pt x="57217" y="31243"/>
                    <a:pt x="54999" y="29949"/>
                    <a:pt x="52734" y="28747"/>
                  </a:cubicBezTo>
                  <a:cubicBezTo>
                    <a:pt x="52660" y="28703"/>
                    <a:pt x="52581" y="28682"/>
                    <a:pt x="52505" y="28682"/>
                  </a:cubicBezTo>
                  <a:cubicBezTo>
                    <a:pt x="52344" y="28682"/>
                    <a:pt x="52196" y="28775"/>
                    <a:pt x="52134" y="28932"/>
                  </a:cubicBezTo>
                  <a:cubicBezTo>
                    <a:pt x="52041" y="28979"/>
                    <a:pt x="51949" y="29071"/>
                    <a:pt x="51902" y="29210"/>
                  </a:cubicBezTo>
                  <a:cubicBezTo>
                    <a:pt x="51394" y="31197"/>
                    <a:pt x="50886" y="33184"/>
                    <a:pt x="50331" y="35172"/>
                  </a:cubicBezTo>
                  <a:cubicBezTo>
                    <a:pt x="48436" y="42151"/>
                    <a:pt x="46172" y="49037"/>
                    <a:pt x="43676" y="55831"/>
                  </a:cubicBezTo>
                  <a:cubicBezTo>
                    <a:pt x="43630" y="55923"/>
                    <a:pt x="43630" y="56062"/>
                    <a:pt x="43722" y="56154"/>
                  </a:cubicBezTo>
                  <a:cubicBezTo>
                    <a:pt x="43630" y="56201"/>
                    <a:pt x="43630" y="56293"/>
                    <a:pt x="43630" y="56386"/>
                  </a:cubicBezTo>
                  <a:cubicBezTo>
                    <a:pt x="43491" y="59852"/>
                    <a:pt x="43399" y="63318"/>
                    <a:pt x="43260" y="66784"/>
                  </a:cubicBezTo>
                  <a:cubicBezTo>
                    <a:pt x="43075" y="72931"/>
                    <a:pt x="42844" y="79078"/>
                    <a:pt x="42567" y="85225"/>
                  </a:cubicBezTo>
                  <a:cubicBezTo>
                    <a:pt x="42474" y="88460"/>
                    <a:pt x="42336" y="91649"/>
                    <a:pt x="42197" y="94885"/>
                  </a:cubicBezTo>
                  <a:cubicBezTo>
                    <a:pt x="39147" y="94469"/>
                    <a:pt x="36096" y="94191"/>
                    <a:pt x="33046" y="94099"/>
                  </a:cubicBezTo>
                  <a:cubicBezTo>
                    <a:pt x="33185" y="93267"/>
                    <a:pt x="33323" y="92481"/>
                    <a:pt x="33462" y="91649"/>
                  </a:cubicBezTo>
                  <a:cubicBezTo>
                    <a:pt x="34479" y="85364"/>
                    <a:pt x="35172" y="79078"/>
                    <a:pt x="35634" y="72746"/>
                  </a:cubicBezTo>
                  <a:cubicBezTo>
                    <a:pt x="36096" y="66415"/>
                    <a:pt x="36281" y="60037"/>
                    <a:pt x="36189" y="53659"/>
                  </a:cubicBezTo>
                  <a:cubicBezTo>
                    <a:pt x="36189" y="53452"/>
                    <a:pt x="36003" y="53282"/>
                    <a:pt x="35799" y="53282"/>
                  </a:cubicBezTo>
                  <a:cubicBezTo>
                    <a:pt x="35775" y="53282"/>
                    <a:pt x="35751" y="53284"/>
                    <a:pt x="35726" y="53289"/>
                  </a:cubicBezTo>
                  <a:lnTo>
                    <a:pt x="35311" y="49545"/>
                  </a:lnTo>
                  <a:cubicBezTo>
                    <a:pt x="34617" y="42659"/>
                    <a:pt x="33924" y="35773"/>
                    <a:pt x="33231" y="28886"/>
                  </a:cubicBezTo>
                  <a:lnTo>
                    <a:pt x="33231" y="28378"/>
                  </a:lnTo>
                  <a:cubicBezTo>
                    <a:pt x="33231" y="28331"/>
                    <a:pt x="33185" y="28285"/>
                    <a:pt x="33185" y="28239"/>
                  </a:cubicBezTo>
                  <a:lnTo>
                    <a:pt x="33185" y="27962"/>
                  </a:lnTo>
                  <a:cubicBezTo>
                    <a:pt x="33185" y="27916"/>
                    <a:pt x="33138" y="27869"/>
                    <a:pt x="33138" y="27823"/>
                  </a:cubicBezTo>
                  <a:cubicBezTo>
                    <a:pt x="33138" y="27684"/>
                    <a:pt x="33185" y="27546"/>
                    <a:pt x="33185" y="27407"/>
                  </a:cubicBezTo>
                  <a:cubicBezTo>
                    <a:pt x="33231" y="27315"/>
                    <a:pt x="33231" y="27222"/>
                    <a:pt x="33185" y="27130"/>
                  </a:cubicBezTo>
                  <a:cubicBezTo>
                    <a:pt x="33185" y="26935"/>
                    <a:pt x="33019" y="26739"/>
                    <a:pt x="32801" y="26739"/>
                  </a:cubicBezTo>
                  <a:cubicBezTo>
                    <a:pt x="32761" y="26739"/>
                    <a:pt x="32719" y="26746"/>
                    <a:pt x="32676" y="26760"/>
                  </a:cubicBezTo>
                  <a:lnTo>
                    <a:pt x="19412" y="30088"/>
                  </a:lnTo>
                  <a:cubicBezTo>
                    <a:pt x="18118" y="29071"/>
                    <a:pt x="16731" y="28193"/>
                    <a:pt x="15252" y="27500"/>
                  </a:cubicBezTo>
                  <a:cubicBezTo>
                    <a:pt x="15345" y="27500"/>
                    <a:pt x="15437" y="27407"/>
                    <a:pt x="15483" y="27315"/>
                  </a:cubicBezTo>
                  <a:cubicBezTo>
                    <a:pt x="16362" y="25743"/>
                    <a:pt x="17240" y="24172"/>
                    <a:pt x="18118" y="22601"/>
                  </a:cubicBezTo>
                  <a:cubicBezTo>
                    <a:pt x="21168" y="17054"/>
                    <a:pt x="24126" y="11462"/>
                    <a:pt x="26991" y="5870"/>
                  </a:cubicBezTo>
                  <a:cubicBezTo>
                    <a:pt x="27084" y="5685"/>
                    <a:pt x="27038" y="5408"/>
                    <a:pt x="26853" y="5315"/>
                  </a:cubicBezTo>
                  <a:cubicBezTo>
                    <a:pt x="26945" y="5177"/>
                    <a:pt x="26899" y="4992"/>
                    <a:pt x="26760" y="4899"/>
                  </a:cubicBezTo>
                  <a:cubicBezTo>
                    <a:pt x="23756" y="2357"/>
                    <a:pt x="20105" y="693"/>
                    <a:pt x="16223" y="231"/>
                  </a:cubicBezTo>
                  <a:cubicBezTo>
                    <a:pt x="16195" y="227"/>
                    <a:pt x="16168" y="225"/>
                    <a:pt x="16144" y="225"/>
                  </a:cubicBezTo>
                  <a:cubicBezTo>
                    <a:pt x="15884" y="225"/>
                    <a:pt x="15807" y="436"/>
                    <a:pt x="15807" y="647"/>
                  </a:cubicBezTo>
                  <a:cubicBezTo>
                    <a:pt x="15807" y="601"/>
                    <a:pt x="15761" y="601"/>
                    <a:pt x="15761" y="555"/>
                  </a:cubicBezTo>
                  <a:cubicBezTo>
                    <a:pt x="15299" y="185"/>
                    <a:pt x="14732" y="0"/>
                    <a:pt x="14166" y="0"/>
                  </a:cubicBezTo>
                  <a:close/>
                </a:path>
              </a:pathLst>
            </a:custGeom>
            <a:solidFill>
              <a:srgbClr val="97C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3400975" y="276050"/>
              <a:ext cx="287725" cy="271450"/>
            </a:xfrm>
            <a:custGeom>
              <a:avLst/>
              <a:gdLst/>
              <a:ahLst/>
              <a:cxnLst/>
              <a:rect l="l" t="t" r="r" b="b"/>
              <a:pathLst>
                <a:path w="11509" h="10858" extrusionOk="0">
                  <a:moveTo>
                    <a:pt x="5745" y="1"/>
                  </a:moveTo>
                  <a:cubicBezTo>
                    <a:pt x="5371" y="1"/>
                    <a:pt x="4996" y="18"/>
                    <a:pt x="4622" y="54"/>
                  </a:cubicBezTo>
                  <a:cubicBezTo>
                    <a:pt x="3882" y="54"/>
                    <a:pt x="3097" y="147"/>
                    <a:pt x="2357" y="239"/>
                  </a:cubicBezTo>
                  <a:cubicBezTo>
                    <a:pt x="1803" y="239"/>
                    <a:pt x="1248" y="378"/>
                    <a:pt x="693" y="655"/>
                  </a:cubicBezTo>
                  <a:cubicBezTo>
                    <a:pt x="231" y="933"/>
                    <a:pt x="0" y="1487"/>
                    <a:pt x="93" y="2042"/>
                  </a:cubicBezTo>
                  <a:cubicBezTo>
                    <a:pt x="139" y="2735"/>
                    <a:pt x="278" y="3474"/>
                    <a:pt x="509" y="4168"/>
                  </a:cubicBezTo>
                  <a:cubicBezTo>
                    <a:pt x="693" y="4861"/>
                    <a:pt x="971" y="5462"/>
                    <a:pt x="1202" y="6109"/>
                  </a:cubicBezTo>
                  <a:cubicBezTo>
                    <a:pt x="1341" y="6663"/>
                    <a:pt x="1572" y="7357"/>
                    <a:pt x="1202" y="7865"/>
                  </a:cubicBezTo>
                  <a:cubicBezTo>
                    <a:pt x="1017" y="8096"/>
                    <a:pt x="1109" y="8374"/>
                    <a:pt x="1341" y="8512"/>
                  </a:cubicBezTo>
                  <a:cubicBezTo>
                    <a:pt x="1341" y="8651"/>
                    <a:pt x="1433" y="8789"/>
                    <a:pt x="1525" y="8836"/>
                  </a:cubicBezTo>
                  <a:lnTo>
                    <a:pt x="5177" y="10823"/>
                  </a:lnTo>
                  <a:cubicBezTo>
                    <a:pt x="5223" y="10846"/>
                    <a:pt x="5280" y="10858"/>
                    <a:pt x="5338" y="10858"/>
                  </a:cubicBezTo>
                  <a:cubicBezTo>
                    <a:pt x="5396" y="10858"/>
                    <a:pt x="5454" y="10846"/>
                    <a:pt x="5500" y="10823"/>
                  </a:cubicBezTo>
                  <a:cubicBezTo>
                    <a:pt x="5639" y="10823"/>
                    <a:pt x="5731" y="10731"/>
                    <a:pt x="5824" y="10638"/>
                  </a:cubicBezTo>
                  <a:cubicBezTo>
                    <a:pt x="6887" y="8789"/>
                    <a:pt x="7534" y="6710"/>
                    <a:pt x="7718" y="4584"/>
                  </a:cubicBezTo>
                  <a:cubicBezTo>
                    <a:pt x="8053" y="4731"/>
                    <a:pt x="8403" y="4801"/>
                    <a:pt x="8749" y="4801"/>
                  </a:cubicBezTo>
                  <a:cubicBezTo>
                    <a:pt x="9596" y="4801"/>
                    <a:pt x="10415" y="4382"/>
                    <a:pt x="10907" y="3659"/>
                  </a:cubicBezTo>
                  <a:cubicBezTo>
                    <a:pt x="10936" y="3664"/>
                    <a:pt x="10965" y="3666"/>
                    <a:pt x="10993" y="3666"/>
                  </a:cubicBezTo>
                  <a:cubicBezTo>
                    <a:pt x="11230" y="3666"/>
                    <a:pt x="11416" y="3497"/>
                    <a:pt x="11416" y="3290"/>
                  </a:cubicBezTo>
                  <a:cubicBezTo>
                    <a:pt x="11508" y="1764"/>
                    <a:pt x="10214" y="748"/>
                    <a:pt x="8874" y="378"/>
                  </a:cubicBezTo>
                  <a:cubicBezTo>
                    <a:pt x="7850" y="139"/>
                    <a:pt x="6800" y="1"/>
                    <a:pt x="5745" y="1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4049150" y="4972925"/>
              <a:ext cx="437950" cy="250050"/>
            </a:xfrm>
            <a:custGeom>
              <a:avLst/>
              <a:gdLst/>
              <a:ahLst/>
              <a:cxnLst/>
              <a:rect l="l" t="t" r="r" b="b"/>
              <a:pathLst>
                <a:path w="17518" h="10002" extrusionOk="0">
                  <a:moveTo>
                    <a:pt x="668" y="0"/>
                  </a:moveTo>
                  <a:cubicBezTo>
                    <a:pt x="463" y="0"/>
                    <a:pt x="273" y="170"/>
                    <a:pt x="232" y="377"/>
                  </a:cubicBezTo>
                  <a:cubicBezTo>
                    <a:pt x="186" y="885"/>
                    <a:pt x="140" y="1394"/>
                    <a:pt x="93" y="1902"/>
                  </a:cubicBezTo>
                  <a:cubicBezTo>
                    <a:pt x="47" y="2272"/>
                    <a:pt x="1" y="2642"/>
                    <a:pt x="47" y="3011"/>
                  </a:cubicBezTo>
                  <a:cubicBezTo>
                    <a:pt x="186" y="3797"/>
                    <a:pt x="925" y="4167"/>
                    <a:pt x="1480" y="4583"/>
                  </a:cubicBezTo>
                  <a:lnTo>
                    <a:pt x="2635" y="5368"/>
                  </a:lnTo>
                  <a:cubicBezTo>
                    <a:pt x="2841" y="5540"/>
                    <a:pt x="3097" y="5635"/>
                    <a:pt x="3367" y="5635"/>
                  </a:cubicBezTo>
                  <a:cubicBezTo>
                    <a:pt x="3461" y="5635"/>
                    <a:pt x="3557" y="5623"/>
                    <a:pt x="3652" y="5600"/>
                  </a:cubicBezTo>
                  <a:cubicBezTo>
                    <a:pt x="3883" y="5461"/>
                    <a:pt x="4068" y="5184"/>
                    <a:pt x="4068" y="4906"/>
                  </a:cubicBezTo>
                  <a:cubicBezTo>
                    <a:pt x="4160" y="4629"/>
                    <a:pt x="4207" y="4398"/>
                    <a:pt x="4299" y="4121"/>
                  </a:cubicBezTo>
                  <a:cubicBezTo>
                    <a:pt x="5270" y="5553"/>
                    <a:pt x="6471" y="6847"/>
                    <a:pt x="7812" y="7910"/>
                  </a:cubicBezTo>
                  <a:cubicBezTo>
                    <a:pt x="9337" y="8973"/>
                    <a:pt x="11185" y="9389"/>
                    <a:pt x="12988" y="9713"/>
                  </a:cubicBezTo>
                  <a:cubicBezTo>
                    <a:pt x="13835" y="9905"/>
                    <a:pt x="14682" y="10002"/>
                    <a:pt x="15530" y="10002"/>
                  </a:cubicBezTo>
                  <a:cubicBezTo>
                    <a:pt x="15699" y="10002"/>
                    <a:pt x="15869" y="9998"/>
                    <a:pt x="16038" y="9990"/>
                  </a:cubicBezTo>
                  <a:cubicBezTo>
                    <a:pt x="16100" y="9998"/>
                    <a:pt x="16163" y="10002"/>
                    <a:pt x="16226" y="10002"/>
                  </a:cubicBezTo>
                  <a:cubicBezTo>
                    <a:pt x="16545" y="10002"/>
                    <a:pt x="16886" y="9905"/>
                    <a:pt x="17194" y="9713"/>
                  </a:cubicBezTo>
                  <a:cubicBezTo>
                    <a:pt x="17425" y="9436"/>
                    <a:pt x="17517" y="9066"/>
                    <a:pt x="17471" y="8650"/>
                  </a:cubicBezTo>
                  <a:cubicBezTo>
                    <a:pt x="17286" y="7818"/>
                    <a:pt x="16916" y="7032"/>
                    <a:pt x="16362" y="6339"/>
                  </a:cubicBezTo>
                  <a:cubicBezTo>
                    <a:pt x="15900" y="5646"/>
                    <a:pt x="15345" y="4999"/>
                    <a:pt x="14790" y="4352"/>
                  </a:cubicBezTo>
                  <a:cubicBezTo>
                    <a:pt x="13866" y="3335"/>
                    <a:pt x="12803" y="2411"/>
                    <a:pt x="11648" y="1579"/>
                  </a:cubicBezTo>
                  <a:cubicBezTo>
                    <a:pt x="11648" y="1486"/>
                    <a:pt x="11601" y="1347"/>
                    <a:pt x="11509" y="1255"/>
                  </a:cubicBezTo>
                  <a:lnTo>
                    <a:pt x="11047" y="793"/>
                  </a:lnTo>
                  <a:cubicBezTo>
                    <a:pt x="10966" y="712"/>
                    <a:pt x="10854" y="663"/>
                    <a:pt x="10748" y="663"/>
                  </a:cubicBezTo>
                  <a:cubicBezTo>
                    <a:pt x="10671" y="663"/>
                    <a:pt x="10596" y="689"/>
                    <a:pt x="10538" y="747"/>
                  </a:cubicBezTo>
                  <a:cubicBezTo>
                    <a:pt x="10492" y="747"/>
                    <a:pt x="10492" y="793"/>
                    <a:pt x="10446" y="793"/>
                  </a:cubicBezTo>
                  <a:cubicBezTo>
                    <a:pt x="9554" y="1392"/>
                    <a:pt x="8595" y="1613"/>
                    <a:pt x="7607" y="1613"/>
                  </a:cubicBezTo>
                  <a:cubicBezTo>
                    <a:pt x="5317" y="1613"/>
                    <a:pt x="2871" y="427"/>
                    <a:pt x="740" y="7"/>
                  </a:cubicBezTo>
                  <a:cubicBezTo>
                    <a:pt x="716" y="2"/>
                    <a:pt x="692" y="0"/>
                    <a:pt x="66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3084375" y="4972925"/>
              <a:ext cx="437925" cy="249775"/>
            </a:xfrm>
            <a:custGeom>
              <a:avLst/>
              <a:gdLst/>
              <a:ahLst/>
              <a:cxnLst/>
              <a:rect l="l" t="t" r="r" b="b"/>
              <a:pathLst>
                <a:path w="17517" h="9991" extrusionOk="0">
                  <a:moveTo>
                    <a:pt x="16816" y="0"/>
                  </a:moveTo>
                  <a:cubicBezTo>
                    <a:pt x="16789" y="0"/>
                    <a:pt x="16760" y="2"/>
                    <a:pt x="16731" y="7"/>
                  </a:cubicBezTo>
                  <a:cubicBezTo>
                    <a:pt x="14601" y="427"/>
                    <a:pt x="12177" y="1613"/>
                    <a:pt x="9901" y="1613"/>
                  </a:cubicBezTo>
                  <a:cubicBezTo>
                    <a:pt x="8919" y="1613"/>
                    <a:pt x="7964" y="1392"/>
                    <a:pt x="7072" y="793"/>
                  </a:cubicBezTo>
                  <a:cubicBezTo>
                    <a:pt x="7072" y="793"/>
                    <a:pt x="7026" y="747"/>
                    <a:pt x="7026" y="747"/>
                  </a:cubicBezTo>
                  <a:cubicBezTo>
                    <a:pt x="6933" y="677"/>
                    <a:pt x="6841" y="643"/>
                    <a:pt x="6754" y="643"/>
                  </a:cubicBezTo>
                  <a:cubicBezTo>
                    <a:pt x="6668" y="643"/>
                    <a:pt x="6587" y="677"/>
                    <a:pt x="6517" y="747"/>
                  </a:cubicBezTo>
                  <a:lnTo>
                    <a:pt x="6055" y="1255"/>
                  </a:lnTo>
                  <a:cubicBezTo>
                    <a:pt x="5963" y="1347"/>
                    <a:pt x="5917" y="1440"/>
                    <a:pt x="5917" y="1579"/>
                  </a:cubicBezTo>
                  <a:cubicBezTo>
                    <a:pt x="4761" y="2364"/>
                    <a:pt x="3698" y="3289"/>
                    <a:pt x="2774" y="4352"/>
                  </a:cubicBezTo>
                  <a:cubicBezTo>
                    <a:pt x="2173" y="4999"/>
                    <a:pt x="1665" y="5646"/>
                    <a:pt x="1202" y="6339"/>
                  </a:cubicBezTo>
                  <a:cubicBezTo>
                    <a:pt x="648" y="6986"/>
                    <a:pt x="278" y="7818"/>
                    <a:pt x="93" y="8650"/>
                  </a:cubicBezTo>
                  <a:cubicBezTo>
                    <a:pt x="1" y="9020"/>
                    <a:pt x="139" y="9436"/>
                    <a:pt x="370" y="9713"/>
                  </a:cubicBezTo>
                  <a:cubicBezTo>
                    <a:pt x="740" y="9898"/>
                    <a:pt x="1110" y="9990"/>
                    <a:pt x="1526" y="9990"/>
                  </a:cubicBezTo>
                  <a:cubicBezTo>
                    <a:pt x="2543" y="9990"/>
                    <a:pt x="3559" y="9898"/>
                    <a:pt x="4576" y="9713"/>
                  </a:cubicBezTo>
                  <a:cubicBezTo>
                    <a:pt x="6332" y="9389"/>
                    <a:pt x="8181" y="8927"/>
                    <a:pt x="9706" y="7910"/>
                  </a:cubicBezTo>
                  <a:cubicBezTo>
                    <a:pt x="11093" y="6847"/>
                    <a:pt x="12294" y="5553"/>
                    <a:pt x="13265" y="4121"/>
                  </a:cubicBezTo>
                  <a:cubicBezTo>
                    <a:pt x="13311" y="4352"/>
                    <a:pt x="13404" y="4629"/>
                    <a:pt x="13450" y="4860"/>
                  </a:cubicBezTo>
                  <a:cubicBezTo>
                    <a:pt x="13496" y="5184"/>
                    <a:pt x="13681" y="5415"/>
                    <a:pt x="13912" y="5600"/>
                  </a:cubicBezTo>
                  <a:cubicBezTo>
                    <a:pt x="14005" y="5623"/>
                    <a:pt x="14097" y="5634"/>
                    <a:pt x="14187" y="5634"/>
                  </a:cubicBezTo>
                  <a:cubicBezTo>
                    <a:pt x="14458" y="5634"/>
                    <a:pt x="14709" y="5530"/>
                    <a:pt x="14883" y="5322"/>
                  </a:cubicBezTo>
                  <a:lnTo>
                    <a:pt x="16038" y="4537"/>
                  </a:lnTo>
                  <a:cubicBezTo>
                    <a:pt x="16639" y="4167"/>
                    <a:pt x="17378" y="3797"/>
                    <a:pt x="17471" y="3011"/>
                  </a:cubicBezTo>
                  <a:cubicBezTo>
                    <a:pt x="17517" y="2642"/>
                    <a:pt x="17471" y="2272"/>
                    <a:pt x="17425" y="1902"/>
                  </a:cubicBezTo>
                  <a:cubicBezTo>
                    <a:pt x="17378" y="1394"/>
                    <a:pt x="17286" y="885"/>
                    <a:pt x="17240" y="377"/>
                  </a:cubicBezTo>
                  <a:cubicBezTo>
                    <a:pt x="17240" y="170"/>
                    <a:pt x="17054" y="0"/>
                    <a:pt x="1681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3538025" y="1071925"/>
              <a:ext cx="577175" cy="1289350"/>
            </a:xfrm>
            <a:custGeom>
              <a:avLst/>
              <a:gdLst/>
              <a:ahLst/>
              <a:cxnLst/>
              <a:rect l="l" t="t" r="r" b="b"/>
              <a:pathLst>
                <a:path w="23087" h="51574" extrusionOk="0">
                  <a:moveTo>
                    <a:pt x="11526" y="9815"/>
                  </a:moveTo>
                  <a:lnTo>
                    <a:pt x="11526" y="9954"/>
                  </a:lnTo>
                  <a:cubicBezTo>
                    <a:pt x="11387" y="9908"/>
                    <a:pt x="11387" y="9954"/>
                    <a:pt x="11480" y="9815"/>
                  </a:cubicBezTo>
                  <a:close/>
                  <a:moveTo>
                    <a:pt x="14669" y="6118"/>
                  </a:moveTo>
                  <a:cubicBezTo>
                    <a:pt x="15223" y="7227"/>
                    <a:pt x="15732" y="8382"/>
                    <a:pt x="16286" y="9492"/>
                  </a:cubicBezTo>
                  <a:cubicBezTo>
                    <a:pt x="16356" y="9630"/>
                    <a:pt x="16483" y="9700"/>
                    <a:pt x="16616" y="9700"/>
                  </a:cubicBezTo>
                  <a:cubicBezTo>
                    <a:pt x="16749" y="9700"/>
                    <a:pt x="16887" y="9630"/>
                    <a:pt x="16980" y="9492"/>
                  </a:cubicBezTo>
                  <a:cubicBezTo>
                    <a:pt x="17442" y="8752"/>
                    <a:pt x="17812" y="7920"/>
                    <a:pt x="18043" y="7042"/>
                  </a:cubicBezTo>
                  <a:cubicBezTo>
                    <a:pt x="18643" y="7782"/>
                    <a:pt x="19152" y="8521"/>
                    <a:pt x="19706" y="9307"/>
                  </a:cubicBezTo>
                  <a:cubicBezTo>
                    <a:pt x="19429" y="9445"/>
                    <a:pt x="19152" y="9630"/>
                    <a:pt x="18921" y="9861"/>
                  </a:cubicBezTo>
                  <a:lnTo>
                    <a:pt x="17858" y="10601"/>
                  </a:lnTo>
                  <a:cubicBezTo>
                    <a:pt x="17765" y="10647"/>
                    <a:pt x="17719" y="10693"/>
                    <a:pt x="17719" y="10739"/>
                  </a:cubicBezTo>
                  <a:cubicBezTo>
                    <a:pt x="17396" y="10647"/>
                    <a:pt x="17072" y="10555"/>
                    <a:pt x="16702" y="10508"/>
                  </a:cubicBezTo>
                  <a:cubicBezTo>
                    <a:pt x="16416" y="10433"/>
                    <a:pt x="16120" y="10397"/>
                    <a:pt x="15824" y="10397"/>
                  </a:cubicBezTo>
                  <a:cubicBezTo>
                    <a:pt x="15211" y="10397"/>
                    <a:pt x="14598" y="10551"/>
                    <a:pt x="14068" y="10832"/>
                  </a:cubicBezTo>
                  <a:lnTo>
                    <a:pt x="13005" y="9538"/>
                  </a:lnTo>
                  <a:cubicBezTo>
                    <a:pt x="12959" y="9399"/>
                    <a:pt x="12866" y="9261"/>
                    <a:pt x="12728" y="9168"/>
                  </a:cubicBezTo>
                  <a:lnTo>
                    <a:pt x="12266" y="8567"/>
                  </a:lnTo>
                  <a:cubicBezTo>
                    <a:pt x="13051" y="7735"/>
                    <a:pt x="13837" y="6903"/>
                    <a:pt x="14669" y="6118"/>
                  </a:cubicBezTo>
                  <a:close/>
                  <a:moveTo>
                    <a:pt x="18828" y="11248"/>
                  </a:moveTo>
                  <a:cubicBezTo>
                    <a:pt x="18828" y="11340"/>
                    <a:pt x="18828" y="11479"/>
                    <a:pt x="18828" y="11571"/>
                  </a:cubicBezTo>
                  <a:cubicBezTo>
                    <a:pt x="18782" y="11479"/>
                    <a:pt x="18690" y="11387"/>
                    <a:pt x="18597" y="11294"/>
                  </a:cubicBezTo>
                  <a:lnTo>
                    <a:pt x="18690" y="11294"/>
                  </a:lnTo>
                  <a:lnTo>
                    <a:pt x="18828" y="11248"/>
                  </a:lnTo>
                  <a:close/>
                  <a:moveTo>
                    <a:pt x="12654" y="0"/>
                  </a:moveTo>
                  <a:cubicBezTo>
                    <a:pt x="12388" y="0"/>
                    <a:pt x="12106" y="298"/>
                    <a:pt x="12266" y="618"/>
                  </a:cubicBezTo>
                  <a:cubicBezTo>
                    <a:pt x="13097" y="2143"/>
                    <a:pt x="13791" y="3761"/>
                    <a:pt x="14299" y="5424"/>
                  </a:cubicBezTo>
                  <a:cubicBezTo>
                    <a:pt x="12497" y="7181"/>
                    <a:pt x="10740" y="9029"/>
                    <a:pt x="9030" y="10878"/>
                  </a:cubicBezTo>
                  <a:cubicBezTo>
                    <a:pt x="8753" y="8382"/>
                    <a:pt x="8476" y="5887"/>
                    <a:pt x="8152" y="3391"/>
                  </a:cubicBezTo>
                  <a:cubicBezTo>
                    <a:pt x="8129" y="3137"/>
                    <a:pt x="7921" y="3010"/>
                    <a:pt x="7725" y="3010"/>
                  </a:cubicBezTo>
                  <a:cubicBezTo>
                    <a:pt x="7528" y="3010"/>
                    <a:pt x="7343" y="3137"/>
                    <a:pt x="7367" y="3391"/>
                  </a:cubicBezTo>
                  <a:cubicBezTo>
                    <a:pt x="8152" y="9492"/>
                    <a:pt x="8799" y="15592"/>
                    <a:pt x="9308" y="21693"/>
                  </a:cubicBezTo>
                  <a:cubicBezTo>
                    <a:pt x="6488" y="16424"/>
                    <a:pt x="3669" y="11109"/>
                    <a:pt x="850" y="5840"/>
                  </a:cubicBezTo>
                  <a:cubicBezTo>
                    <a:pt x="775" y="5675"/>
                    <a:pt x="651" y="5607"/>
                    <a:pt x="525" y="5607"/>
                  </a:cubicBezTo>
                  <a:cubicBezTo>
                    <a:pt x="266" y="5607"/>
                    <a:pt x="1" y="5898"/>
                    <a:pt x="157" y="6210"/>
                  </a:cubicBezTo>
                  <a:lnTo>
                    <a:pt x="9123" y="23033"/>
                  </a:lnTo>
                  <a:cubicBezTo>
                    <a:pt x="9169" y="23126"/>
                    <a:pt x="9261" y="23218"/>
                    <a:pt x="9400" y="23218"/>
                  </a:cubicBezTo>
                  <a:cubicBezTo>
                    <a:pt x="9862" y="25390"/>
                    <a:pt x="10232" y="27609"/>
                    <a:pt x="10463" y="29827"/>
                  </a:cubicBezTo>
                  <a:cubicBezTo>
                    <a:pt x="10486" y="30081"/>
                    <a:pt x="10694" y="30209"/>
                    <a:pt x="10891" y="30209"/>
                  </a:cubicBezTo>
                  <a:cubicBezTo>
                    <a:pt x="11087" y="30209"/>
                    <a:pt x="11272" y="30081"/>
                    <a:pt x="11249" y="29827"/>
                  </a:cubicBezTo>
                  <a:cubicBezTo>
                    <a:pt x="11018" y="27378"/>
                    <a:pt x="10602" y="24974"/>
                    <a:pt x="10093" y="22617"/>
                  </a:cubicBezTo>
                  <a:cubicBezTo>
                    <a:pt x="10140" y="22525"/>
                    <a:pt x="10186" y="22432"/>
                    <a:pt x="10186" y="22340"/>
                  </a:cubicBezTo>
                  <a:cubicBezTo>
                    <a:pt x="9862" y="18828"/>
                    <a:pt x="9539" y="15315"/>
                    <a:pt x="9169" y="11802"/>
                  </a:cubicBezTo>
                  <a:cubicBezTo>
                    <a:pt x="9261" y="11802"/>
                    <a:pt x="9354" y="11756"/>
                    <a:pt x="9400" y="11664"/>
                  </a:cubicBezTo>
                  <a:cubicBezTo>
                    <a:pt x="9816" y="11202"/>
                    <a:pt x="10278" y="10693"/>
                    <a:pt x="10740" y="10231"/>
                  </a:cubicBezTo>
                  <a:cubicBezTo>
                    <a:pt x="10787" y="10324"/>
                    <a:pt x="10833" y="10370"/>
                    <a:pt x="10925" y="10462"/>
                  </a:cubicBezTo>
                  <a:cubicBezTo>
                    <a:pt x="11295" y="10739"/>
                    <a:pt x="11665" y="11017"/>
                    <a:pt x="12081" y="11294"/>
                  </a:cubicBezTo>
                  <a:lnTo>
                    <a:pt x="13236" y="12080"/>
                  </a:lnTo>
                  <a:cubicBezTo>
                    <a:pt x="12959" y="13097"/>
                    <a:pt x="13421" y="14206"/>
                    <a:pt x="14022" y="15038"/>
                  </a:cubicBezTo>
                  <a:cubicBezTo>
                    <a:pt x="14160" y="15223"/>
                    <a:pt x="14345" y="15454"/>
                    <a:pt x="14530" y="15685"/>
                  </a:cubicBezTo>
                  <a:cubicBezTo>
                    <a:pt x="14530" y="15731"/>
                    <a:pt x="14484" y="15731"/>
                    <a:pt x="14484" y="15777"/>
                  </a:cubicBezTo>
                  <a:cubicBezTo>
                    <a:pt x="14114" y="18319"/>
                    <a:pt x="13744" y="20861"/>
                    <a:pt x="13375" y="23449"/>
                  </a:cubicBezTo>
                  <a:cubicBezTo>
                    <a:pt x="12127" y="32369"/>
                    <a:pt x="11064" y="41335"/>
                    <a:pt x="10140" y="50302"/>
                  </a:cubicBezTo>
                  <a:cubicBezTo>
                    <a:pt x="10140" y="50550"/>
                    <a:pt x="10325" y="50725"/>
                    <a:pt x="10530" y="50725"/>
                  </a:cubicBezTo>
                  <a:cubicBezTo>
                    <a:pt x="10554" y="50725"/>
                    <a:pt x="10578" y="50722"/>
                    <a:pt x="10602" y="50718"/>
                  </a:cubicBezTo>
                  <a:cubicBezTo>
                    <a:pt x="10602" y="50856"/>
                    <a:pt x="10694" y="50949"/>
                    <a:pt x="10787" y="50995"/>
                  </a:cubicBezTo>
                  <a:cubicBezTo>
                    <a:pt x="11648" y="51374"/>
                    <a:pt x="12588" y="51573"/>
                    <a:pt x="13546" y="51573"/>
                  </a:cubicBezTo>
                  <a:cubicBezTo>
                    <a:pt x="13873" y="51573"/>
                    <a:pt x="14201" y="51550"/>
                    <a:pt x="14530" y="51503"/>
                  </a:cubicBezTo>
                  <a:cubicBezTo>
                    <a:pt x="15085" y="51411"/>
                    <a:pt x="15686" y="51272"/>
                    <a:pt x="16240" y="50995"/>
                  </a:cubicBezTo>
                  <a:cubicBezTo>
                    <a:pt x="16517" y="50856"/>
                    <a:pt x="16795" y="50718"/>
                    <a:pt x="17072" y="50533"/>
                  </a:cubicBezTo>
                  <a:cubicBezTo>
                    <a:pt x="17396" y="50348"/>
                    <a:pt x="17396" y="50163"/>
                    <a:pt x="17442" y="49793"/>
                  </a:cubicBezTo>
                  <a:cubicBezTo>
                    <a:pt x="17812" y="44201"/>
                    <a:pt x="17904" y="38562"/>
                    <a:pt x="17719" y="32924"/>
                  </a:cubicBezTo>
                  <a:cubicBezTo>
                    <a:pt x="17627" y="30428"/>
                    <a:pt x="17442" y="27932"/>
                    <a:pt x="17257" y="25437"/>
                  </a:cubicBezTo>
                  <a:lnTo>
                    <a:pt x="16841" y="16424"/>
                  </a:lnTo>
                  <a:lnTo>
                    <a:pt x="16933" y="16332"/>
                  </a:lnTo>
                  <a:cubicBezTo>
                    <a:pt x="17026" y="16286"/>
                    <a:pt x="17072" y="16147"/>
                    <a:pt x="17072" y="16054"/>
                  </a:cubicBezTo>
                  <a:cubicBezTo>
                    <a:pt x="17488" y="15546"/>
                    <a:pt x="17904" y="15038"/>
                    <a:pt x="18274" y="14483"/>
                  </a:cubicBezTo>
                  <a:cubicBezTo>
                    <a:pt x="18690" y="14021"/>
                    <a:pt x="18967" y="13466"/>
                    <a:pt x="19106" y="12819"/>
                  </a:cubicBezTo>
                  <a:cubicBezTo>
                    <a:pt x="19119" y="12833"/>
                    <a:pt x="19137" y="12838"/>
                    <a:pt x="19157" y="12838"/>
                  </a:cubicBezTo>
                  <a:cubicBezTo>
                    <a:pt x="19206" y="12838"/>
                    <a:pt x="19271" y="12806"/>
                    <a:pt x="19337" y="12773"/>
                  </a:cubicBezTo>
                  <a:lnTo>
                    <a:pt x="21232" y="11479"/>
                  </a:lnTo>
                  <a:cubicBezTo>
                    <a:pt x="21555" y="11987"/>
                    <a:pt x="21879" y="12450"/>
                    <a:pt x="22202" y="12958"/>
                  </a:cubicBezTo>
                  <a:cubicBezTo>
                    <a:pt x="22302" y="13115"/>
                    <a:pt x="22434" y="13180"/>
                    <a:pt x="22559" y="13180"/>
                  </a:cubicBezTo>
                  <a:cubicBezTo>
                    <a:pt x="22838" y="13180"/>
                    <a:pt x="23087" y="12861"/>
                    <a:pt x="22895" y="12542"/>
                  </a:cubicBezTo>
                  <a:cubicBezTo>
                    <a:pt x="21509" y="10416"/>
                    <a:pt x="20030" y="8336"/>
                    <a:pt x="18459" y="6303"/>
                  </a:cubicBezTo>
                  <a:cubicBezTo>
                    <a:pt x="19290" y="4870"/>
                    <a:pt x="19891" y="3391"/>
                    <a:pt x="20261" y="1773"/>
                  </a:cubicBezTo>
                  <a:cubicBezTo>
                    <a:pt x="20343" y="1474"/>
                    <a:pt x="20104" y="1287"/>
                    <a:pt x="19876" y="1287"/>
                  </a:cubicBezTo>
                  <a:cubicBezTo>
                    <a:pt x="19715" y="1287"/>
                    <a:pt x="19560" y="1379"/>
                    <a:pt x="19522" y="1588"/>
                  </a:cubicBezTo>
                  <a:cubicBezTo>
                    <a:pt x="19152" y="3021"/>
                    <a:pt x="18643" y="4408"/>
                    <a:pt x="17904" y="5656"/>
                  </a:cubicBezTo>
                  <a:cubicBezTo>
                    <a:pt x="17534" y="5656"/>
                    <a:pt x="17303" y="6025"/>
                    <a:pt x="17488" y="6349"/>
                  </a:cubicBezTo>
                  <a:cubicBezTo>
                    <a:pt x="17442" y="6395"/>
                    <a:pt x="17396" y="6441"/>
                    <a:pt x="17349" y="6534"/>
                  </a:cubicBezTo>
                  <a:cubicBezTo>
                    <a:pt x="17211" y="7181"/>
                    <a:pt x="16933" y="7828"/>
                    <a:pt x="16656" y="8429"/>
                  </a:cubicBezTo>
                  <a:cubicBezTo>
                    <a:pt x="16148" y="7366"/>
                    <a:pt x="15639" y="6303"/>
                    <a:pt x="15131" y="5240"/>
                  </a:cubicBezTo>
                  <a:cubicBezTo>
                    <a:pt x="15085" y="5193"/>
                    <a:pt x="15085" y="5147"/>
                    <a:pt x="15039" y="5147"/>
                  </a:cubicBezTo>
                  <a:cubicBezTo>
                    <a:pt x="14484" y="3437"/>
                    <a:pt x="13837" y="1773"/>
                    <a:pt x="12959" y="202"/>
                  </a:cubicBezTo>
                  <a:cubicBezTo>
                    <a:pt x="12888" y="59"/>
                    <a:pt x="12772" y="0"/>
                    <a:pt x="1265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3598550" y="1537575"/>
              <a:ext cx="189275" cy="581875"/>
            </a:xfrm>
            <a:custGeom>
              <a:avLst/>
              <a:gdLst/>
              <a:ahLst/>
              <a:cxnLst/>
              <a:rect l="l" t="t" r="r" b="b"/>
              <a:pathLst>
                <a:path w="7571" h="23275" extrusionOk="0">
                  <a:moveTo>
                    <a:pt x="3723" y="0"/>
                  </a:moveTo>
                  <a:cubicBezTo>
                    <a:pt x="3685" y="0"/>
                    <a:pt x="3646" y="5"/>
                    <a:pt x="3605" y="17"/>
                  </a:cubicBezTo>
                  <a:cubicBezTo>
                    <a:pt x="2681" y="202"/>
                    <a:pt x="1710" y="433"/>
                    <a:pt x="740" y="664"/>
                  </a:cubicBezTo>
                  <a:cubicBezTo>
                    <a:pt x="416" y="710"/>
                    <a:pt x="93" y="849"/>
                    <a:pt x="0" y="1218"/>
                  </a:cubicBezTo>
                  <a:cubicBezTo>
                    <a:pt x="0" y="1634"/>
                    <a:pt x="139" y="2096"/>
                    <a:pt x="324" y="2466"/>
                  </a:cubicBezTo>
                  <a:lnTo>
                    <a:pt x="6702" y="22987"/>
                  </a:lnTo>
                  <a:cubicBezTo>
                    <a:pt x="6757" y="23189"/>
                    <a:pt x="6915" y="23274"/>
                    <a:pt x="7076" y="23274"/>
                  </a:cubicBezTo>
                  <a:cubicBezTo>
                    <a:pt x="7320" y="23274"/>
                    <a:pt x="7571" y="23080"/>
                    <a:pt x="7487" y="22802"/>
                  </a:cubicBezTo>
                  <a:lnTo>
                    <a:pt x="5777" y="17348"/>
                  </a:lnTo>
                  <a:lnTo>
                    <a:pt x="2773" y="7735"/>
                  </a:lnTo>
                  <a:lnTo>
                    <a:pt x="1294" y="2928"/>
                  </a:lnTo>
                  <a:lnTo>
                    <a:pt x="878" y="1634"/>
                  </a:lnTo>
                  <a:cubicBezTo>
                    <a:pt x="832" y="1588"/>
                    <a:pt x="832" y="1496"/>
                    <a:pt x="832" y="1449"/>
                  </a:cubicBezTo>
                  <a:lnTo>
                    <a:pt x="878" y="1449"/>
                  </a:lnTo>
                  <a:cubicBezTo>
                    <a:pt x="1063" y="1357"/>
                    <a:pt x="1248" y="1311"/>
                    <a:pt x="1433" y="1311"/>
                  </a:cubicBezTo>
                  <a:lnTo>
                    <a:pt x="3836" y="756"/>
                  </a:lnTo>
                  <a:cubicBezTo>
                    <a:pt x="4304" y="671"/>
                    <a:pt x="4146" y="0"/>
                    <a:pt x="372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3998525" y="1195125"/>
              <a:ext cx="374750" cy="661975"/>
            </a:xfrm>
            <a:custGeom>
              <a:avLst/>
              <a:gdLst/>
              <a:ahLst/>
              <a:cxnLst/>
              <a:rect l="l" t="t" r="r" b="b"/>
              <a:pathLst>
                <a:path w="14990" h="26479" extrusionOk="0">
                  <a:moveTo>
                    <a:pt x="8192" y="1"/>
                  </a:moveTo>
                  <a:cubicBezTo>
                    <a:pt x="8037" y="1"/>
                    <a:pt x="7876" y="82"/>
                    <a:pt x="7803" y="265"/>
                  </a:cubicBezTo>
                  <a:cubicBezTo>
                    <a:pt x="7156" y="2160"/>
                    <a:pt x="6509" y="4009"/>
                    <a:pt x="5908" y="5904"/>
                  </a:cubicBezTo>
                  <a:cubicBezTo>
                    <a:pt x="3736" y="12513"/>
                    <a:pt x="1795" y="19215"/>
                    <a:pt x="85" y="25962"/>
                  </a:cubicBezTo>
                  <a:cubicBezTo>
                    <a:pt x="0" y="26272"/>
                    <a:pt x="258" y="26478"/>
                    <a:pt x="504" y="26478"/>
                  </a:cubicBezTo>
                  <a:cubicBezTo>
                    <a:pt x="663" y="26478"/>
                    <a:pt x="816" y="26393"/>
                    <a:pt x="870" y="26193"/>
                  </a:cubicBezTo>
                  <a:cubicBezTo>
                    <a:pt x="1333" y="24298"/>
                    <a:pt x="1841" y="22357"/>
                    <a:pt x="2349" y="20462"/>
                  </a:cubicBezTo>
                  <a:cubicBezTo>
                    <a:pt x="2581" y="19723"/>
                    <a:pt x="2765" y="18937"/>
                    <a:pt x="2996" y="18244"/>
                  </a:cubicBezTo>
                  <a:cubicBezTo>
                    <a:pt x="3043" y="18198"/>
                    <a:pt x="3089" y="18152"/>
                    <a:pt x="3135" y="18105"/>
                  </a:cubicBezTo>
                  <a:cubicBezTo>
                    <a:pt x="5400" y="16026"/>
                    <a:pt x="7526" y="13853"/>
                    <a:pt x="9605" y="11542"/>
                  </a:cubicBezTo>
                  <a:cubicBezTo>
                    <a:pt x="10622" y="10387"/>
                    <a:pt x="11639" y="9185"/>
                    <a:pt x="12656" y="7984"/>
                  </a:cubicBezTo>
                  <a:cubicBezTo>
                    <a:pt x="13118" y="7429"/>
                    <a:pt x="13580" y="6828"/>
                    <a:pt x="14042" y="6274"/>
                  </a:cubicBezTo>
                  <a:cubicBezTo>
                    <a:pt x="14504" y="5811"/>
                    <a:pt x="14828" y="5211"/>
                    <a:pt x="14967" y="4517"/>
                  </a:cubicBezTo>
                  <a:cubicBezTo>
                    <a:pt x="14990" y="4263"/>
                    <a:pt x="14793" y="4136"/>
                    <a:pt x="14585" y="4136"/>
                  </a:cubicBezTo>
                  <a:cubicBezTo>
                    <a:pt x="14377" y="4136"/>
                    <a:pt x="14158" y="4263"/>
                    <a:pt x="14135" y="4517"/>
                  </a:cubicBezTo>
                  <a:cubicBezTo>
                    <a:pt x="14089" y="4887"/>
                    <a:pt x="13904" y="5211"/>
                    <a:pt x="13626" y="5442"/>
                  </a:cubicBezTo>
                  <a:cubicBezTo>
                    <a:pt x="13442" y="5719"/>
                    <a:pt x="13210" y="5996"/>
                    <a:pt x="13026" y="6274"/>
                  </a:cubicBezTo>
                  <a:cubicBezTo>
                    <a:pt x="12563" y="6828"/>
                    <a:pt x="12055" y="7429"/>
                    <a:pt x="11593" y="7984"/>
                  </a:cubicBezTo>
                  <a:cubicBezTo>
                    <a:pt x="10668" y="9093"/>
                    <a:pt x="9698" y="10202"/>
                    <a:pt x="8727" y="11265"/>
                  </a:cubicBezTo>
                  <a:cubicBezTo>
                    <a:pt x="7017" y="13160"/>
                    <a:pt x="5215" y="15009"/>
                    <a:pt x="3366" y="16765"/>
                  </a:cubicBezTo>
                  <a:cubicBezTo>
                    <a:pt x="4938" y="11311"/>
                    <a:pt x="6694" y="5858"/>
                    <a:pt x="8543" y="496"/>
                  </a:cubicBezTo>
                  <a:cubicBezTo>
                    <a:pt x="8654" y="190"/>
                    <a:pt x="8429" y="1"/>
                    <a:pt x="819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3995850" y="1575375"/>
              <a:ext cx="274025" cy="453625"/>
            </a:xfrm>
            <a:custGeom>
              <a:avLst/>
              <a:gdLst/>
              <a:ahLst/>
              <a:cxnLst/>
              <a:rect l="l" t="t" r="r" b="b"/>
              <a:pathLst>
                <a:path w="10961" h="18145" extrusionOk="0">
                  <a:moveTo>
                    <a:pt x="7360" y="1"/>
                  </a:moveTo>
                  <a:cubicBezTo>
                    <a:pt x="7025" y="1"/>
                    <a:pt x="6695" y="415"/>
                    <a:pt x="7032" y="677"/>
                  </a:cubicBezTo>
                  <a:lnTo>
                    <a:pt x="8927" y="2156"/>
                  </a:lnTo>
                  <a:lnTo>
                    <a:pt x="9805" y="2849"/>
                  </a:lnTo>
                  <a:cubicBezTo>
                    <a:pt x="9897" y="2895"/>
                    <a:pt x="9990" y="2988"/>
                    <a:pt x="10082" y="3034"/>
                  </a:cubicBezTo>
                  <a:cubicBezTo>
                    <a:pt x="9990" y="3173"/>
                    <a:pt x="9851" y="3311"/>
                    <a:pt x="9759" y="3450"/>
                  </a:cubicBezTo>
                  <a:lnTo>
                    <a:pt x="192" y="17592"/>
                  </a:lnTo>
                  <a:cubicBezTo>
                    <a:pt x="0" y="17880"/>
                    <a:pt x="271" y="18145"/>
                    <a:pt x="549" y="18145"/>
                  </a:cubicBezTo>
                  <a:cubicBezTo>
                    <a:pt x="673" y="18145"/>
                    <a:pt x="799" y="18091"/>
                    <a:pt x="885" y="17962"/>
                  </a:cubicBezTo>
                  <a:lnTo>
                    <a:pt x="3797" y="13710"/>
                  </a:lnTo>
                  <a:lnTo>
                    <a:pt x="8834" y="6269"/>
                  </a:lnTo>
                  <a:lnTo>
                    <a:pt x="10128" y="4374"/>
                  </a:lnTo>
                  <a:cubicBezTo>
                    <a:pt x="10313" y="4051"/>
                    <a:pt x="10544" y="3727"/>
                    <a:pt x="10729" y="3450"/>
                  </a:cubicBezTo>
                  <a:cubicBezTo>
                    <a:pt x="10914" y="3219"/>
                    <a:pt x="10960" y="2942"/>
                    <a:pt x="10868" y="2710"/>
                  </a:cubicBezTo>
                  <a:cubicBezTo>
                    <a:pt x="10729" y="2433"/>
                    <a:pt x="10406" y="2248"/>
                    <a:pt x="10175" y="2063"/>
                  </a:cubicBezTo>
                  <a:lnTo>
                    <a:pt x="9297" y="1416"/>
                  </a:lnTo>
                  <a:lnTo>
                    <a:pt x="7587" y="76"/>
                  </a:lnTo>
                  <a:cubicBezTo>
                    <a:pt x="7516" y="23"/>
                    <a:pt x="7438" y="1"/>
                    <a:pt x="736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4312600" y="1654100"/>
              <a:ext cx="28900" cy="1264950"/>
            </a:xfrm>
            <a:custGeom>
              <a:avLst/>
              <a:gdLst/>
              <a:ahLst/>
              <a:cxnLst/>
              <a:rect l="l" t="t" r="r" b="b"/>
              <a:pathLst>
                <a:path w="1156" h="50598" extrusionOk="0">
                  <a:moveTo>
                    <a:pt x="780" y="1"/>
                  </a:moveTo>
                  <a:cubicBezTo>
                    <a:pt x="601" y="1"/>
                    <a:pt x="416" y="116"/>
                    <a:pt x="370" y="347"/>
                  </a:cubicBezTo>
                  <a:lnTo>
                    <a:pt x="278" y="11301"/>
                  </a:lnTo>
                  <a:cubicBezTo>
                    <a:pt x="231" y="17817"/>
                    <a:pt x="185" y="24288"/>
                    <a:pt x="139" y="30758"/>
                  </a:cubicBezTo>
                  <a:cubicBezTo>
                    <a:pt x="93" y="37229"/>
                    <a:pt x="47" y="43699"/>
                    <a:pt x="0" y="50216"/>
                  </a:cubicBezTo>
                  <a:cubicBezTo>
                    <a:pt x="0" y="50470"/>
                    <a:pt x="197" y="50597"/>
                    <a:pt x="393" y="50597"/>
                  </a:cubicBezTo>
                  <a:cubicBezTo>
                    <a:pt x="590" y="50597"/>
                    <a:pt x="786" y="50470"/>
                    <a:pt x="786" y="50216"/>
                  </a:cubicBezTo>
                  <a:cubicBezTo>
                    <a:pt x="832" y="46518"/>
                    <a:pt x="832" y="42867"/>
                    <a:pt x="879" y="39216"/>
                  </a:cubicBezTo>
                  <a:cubicBezTo>
                    <a:pt x="925" y="32746"/>
                    <a:pt x="971" y="26229"/>
                    <a:pt x="1017" y="19758"/>
                  </a:cubicBezTo>
                  <a:cubicBezTo>
                    <a:pt x="1063" y="13288"/>
                    <a:pt x="1110" y="6818"/>
                    <a:pt x="1156" y="347"/>
                  </a:cubicBezTo>
                  <a:cubicBezTo>
                    <a:pt x="1133" y="116"/>
                    <a:pt x="959" y="1"/>
                    <a:pt x="780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3944025" y="2382325"/>
              <a:ext cx="371600" cy="693350"/>
            </a:xfrm>
            <a:custGeom>
              <a:avLst/>
              <a:gdLst/>
              <a:ahLst/>
              <a:cxnLst/>
              <a:rect l="l" t="t" r="r" b="b"/>
              <a:pathLst>
                <a:path w="14864" h="27734" extrusionOk="0">
                  <a:moveTo>
                    <a:pt x="1814" y="0"/>
                  </a:moveTo>
                  <a:cubicBezTo>
                    <a:pt x="1618" y="0"/>
                    <a:pt x="1410" y="127"/>
                    <a:pt x="1387" y="381"/>
                  </a:cubicBezTo>
                  <a:cubicBezTo>
                    <a:pt x="1202" y="2322"/>
                    <a:pt x="1063" y="4217"/>
                    <a:pt x="925" y="6159"/>
                  </a:cubicBezTo>
                  <a:cubicBezTo>
                    <a:pt x="462" y="12953"/>
                    <a:pt x="231" y="19746"/>
                    <a:pt x="231" y="26540"/>
                  </a:cubicBezTo>
                  <a:cubicBezTo>
                    <a:pt x="185" y="26587"/>
                    <a:pt x="139" y="26587"/>
                    <a:pt x="139" y="26633"/>
                  </a:cubicBezTo>
                  <a:cubicBezTo>
                    <a:pt x="46" y="26679"/>
                    <a:pt x="0" y="26818"/>
                    <a:pt x="0" y="26910"/>
                  </a:cubicBezTo>
                  <a:lnTo>
                    <a:pt x="0" y="27095"/>
                  </a:lnTo>
                  <a:cubicBezTo>
                    <a:pt x="0" y="27187"/>
                    <a:pt x="46" y="27280"/>
                    <a:pt x="139" y="27372"/>
                  </a:cubicBezTo>
                  <a:cubicBezTo>
                    <a:pt x="231" y="27419"/>
                    <a:pt x="324" y="27465"/>
                    <a:pt x="416" y="27465"/>
                  </a:cubicBezTo>
                  <a:cubicBezTo>
                    <a:pt x="509" y="27465"/>
                    <a:pt x="555" y="27465"/>
                    <a:pt x="601" y="27419"/>
                  </a:cubicBezTo>
                  <a:cubicBezTo>
                    <a:pt x="693" y="27511"/>
                    <a:pt x="786" y="27557"/>
                    <a:pt x="925" y="27557"/>
                  </a:cubicBezTo>
                  <a:cubicBezTo>
                    <a:pt x="2406" y="27648"/>
                    <a:pt x="3921" y="27734"/>
                    <a:pt x="5436" y="27734"/>
                  </a:cubicBezTo>
                  <a:cubicBezTo>
                    <a:pt x="8553" y="27734"/>
                    <a:pt x="11667" y="27370"/>
                    <a:pt x="14466" y="25940"/>
                  </a:cubicBezTo>
                  <a:cubicBezTo>
                    <a:pt x="14864" y="25741"/>
                    <a:pt x="14611" y="25200"/>
                    <a:pt x="14268" y="25200"/>
                  </a:cubicBezTo>
                  <a:cubicBezTo>
                    <a:pt x="14212" y="25200"/>
                    <a:pt x="14154" y="25214"/>
                    <a:pt x="14096" y="25246"/>
                  </a:cubicBezTo>
                  <a:cubicBezTo>
                    <a:pt x="11424" y="26613"/>
                    <a:pt x="8493" y="26962"/>
                    <a:pt x="5551" y="26962"/>
                  </a:cubicBezTo>
                  <a:cubicBezTo>
                    <a:pt x="4015" y="26962"/>
                    <a:pt x="2477" y="26867"/>
                    <a:pt x="971" y="26772"/>
                  </a:cubicBezTo>
                  <a:cubicBezTo>
                    <a:pt x="1017" y="26725"/>
                    <a:pt x="1017" y="26633"/>
                    <a:pt x="1017" y="26587"/>
                  </a:cubicBezTo>
                  <a:cubicBezTo>
                    <a:pt x="1017" y="24646"/>
                    <a:pt x="1017" y="22704"/>
                    <a:pt x="1063" y="20809"/>
                  </a:cubicBezTo>
                  <a:cubicBezTo>
                    <a:pt x="1202" y="13969"/>
                    <a:pt x="1572" y="7175"/>
                    <a:pt x="2172" y="381"/>
                  </a:cubicBezTo>
                  <a:cubicBezTo>
                    <a:pt x="2195" y="127"/>
                    <a:pt x="2011" y="0"/>
                    <a:pt x="181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3264800" y="2407725"/>
              <a:ext cx="548100" cy="641750"/>
            </a:xfrm>
            <a:custGeom>
              <a:avLst/>
              <a:gdLst/>
              <a:ahLst/>
              <a:cxnLst/>
              <a:rect l="l" t="t" r="r" b="b"/>
              <a:pathLst>
                <a:path w="21924" h="25670" extrusionOk="0">
                  <a:moveTo>
                    <a:pt x="21542" y="1"/>
                  </a:moveTo>
                  <a:cubicBezTo>
                    <a:pt x="21346" y="1"/>
                    <a:pt x="21138" y="128"/>
                    <a:pt x="21115" y="382"/>
                  </a:cubicBezTo>
                  <a:cubicBezTo>
                    <a:pt x="20930" y="2185"/>
                    <a:pt x="20699" y="3987"/>
                    <a:pt x="20468" y="5790"/>
                  </a:cubicBezTo>
                  <a:cubicBezTo>
                    <a:pt x="19636" y="11937"/>
                    <a:pt x="18573" y="18037"/>
                    <a:pt x="17325" y="24092"/>
                  </a:cubicBezTo>
                  <a:lnTo>
                    <a:pt x="17279" y="24092"/>
                  </a:lnTo>
                  <a:cubicBezTo>
                    <a:pt x="15040" y="24619"/>
                    <a:pt x="12755" y="24877"/>
                    <a:pt x="10474" y="24877"/>
                  </a:cubicBezTo>
                  <a:cubicBezTo>
                    <a:pt x="7152" y="24877"/>
                    <a:pt x="3838" y="24328"/>
                    <a:pt x="687" y="23260"/>
                  </a:cubicBezTo>
                  <a:cubicBezTo>
                    <a:pt x="634" y="23241"/>
                    <a:pt x="584" y="23232"/>
                    <a:pt x="537" y="23232"/>
                  </a:cubicBezTo>
                  <a:cubicBezTo>
                    <a:pt x="138" y="23232"/>
                    <a:pt x="0" y="23875"/>
                    <a:pt x="456" y="23999"/>
                  </a:cubicBezTo>
                  <a:cubicBezTo>
                    <a:pt x="3703" y="25110"/>
                    <a:pt x="7101" y="25670"/>
                    <a:pt x="10509" y="25670"/>
                  </a:cubicBezTo>
                  <a:cubicBezTo>
                    <a:pt x="12775" y="25670"/>
                    <a:pt x="15045" y="25422"/>
                    <a:pt x="17279" y="24924"/>
                  </a:cubicBezTo>
                  <a:cubicBezTo>
                    <a:pt x="17354" y="25036"/>
                    <a:pt x="17467" y="25088"/>
                    <a:pt x="17581" y="25088"/>
                  </a:cubicBezTo>
                  <a:cubicBezTo>
                    <a:pt x="17748" y="25088"/>
                    <a:pt x="17917" y="24977"/>
                    <a:pt x="17972" y="24785"/>
                  </a:cubicBezTo>
                  <a:cubicBezTo>
                    <a:pt x="18342" y="23029"/>
                    <a:pt x="18711" y="21226"/>
                    <a:pt x="19081" y="19424"/>
                  </a:cubicBezTo>
                  <a:cubicBezTo>
                    <a:pt x="20237" y="13138"/>
                    <a:pt x="21207" y="6760"/>
                    <a:pt x="21900" y="382"/>
                  </a:cubicBezTo>
                  <a:cubicBezTo>
                    <a:pt x="21924" y="128"/>
                    <a:pt x="21739" y="1"/>
                    <a:pt x="2154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3373750" y="1219775"/>
              <a:ext cx="144375" cy="124850"/>
            </a:xfrm>
            <a:custGeom>
              <a:avLst/>
              <a:gdLst/>
              <a:ahLst/>
              <a:cxnLst/>
              <a:rect l="l" t="t" r="r" b="b"/>
              <a:pathLst>
                <a:path w="5775" h="4994" extrusionOk="0">
                  <a:moveTo>
                    <a:pt x="568" y="1"/>
                  </a:moveTo>
                  <a:cubicBezTo>
                    <a:pt x="237" y="1"/>
                    <a:pt x="1" y="526"/>
                    <a:pt x="350" y="758"/>
                  </a:cubicBezTo>
                  <a:cubicBezTo>
                    <a:pt x="2106" y="1868"/>
                    <a:pt x="3677" y="3254"/>
                    <a:pt x="4971" y="4872"/>
                  </a:cubicBezTo>
                  <a:cubicBezTo>
                    <a:pt x="5046" y="4957"/>
                    <a:pt x="5133" y="4993"/>
                    <a:pt x="5218" y="4993"/>
                  </a:cubicBezTo>
                  <a:cubicBezTo>
                    <a:pt x="5504" y="4993"/>
                    <a:pt x="5775" y="4591"/>
                    <a:pt x="5526" y="4271"/>
                  </a:cubicBezTo>
                  <a:cubicBezTo>
                    <a:pt x="4186" y="2607"/>
                    <a:pt x="2568" y="1221"/>
                    <a:pt x="766" y="65"/>
                  </a:cubicBezTo>
                  <a:cubicBezTo>
                    <a:pt x="699" y="20"/>
                    <a:pt x="631" y="1"/>
                    <a:pt x="5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3538475" y="324050"/>
              <a:ext cx="140400" cy="227350"/>
            </a:xfrm>
            <a:custGeom>
              <a:avLst/>
              <a:gdLst/>
              <a:ahLst/>
              <a:cxnLst/>
              <a:rect l="l" t="t" r="r" b="b"/>
              <a:pathLst>
                <a:path w="5616" h="9094" extrusionOk="0">
                  <a:moveTo>
                    <a:pt x="3297" y="0"/>
                  </a:moveTo>
                  <a:cubicBezTo>
                    <a:pt x="3212" y="0"/>
                    <a:pt x="3125" y="36"/>
                    <a:pt x="3050" y="122"/>
                  </a:cubicBezTo>
                  <a:cubicBezTo>
                    <a:pt x="2727" y="445"/>
                    <a:pt x="2311" y="676"/>
                    <a:pt x="1895" y="723"/>
                  </a:cubicBezTo>
                  <a:cubicBezTo>
                    <a:pt x="1710" y="769"/>
                    <a:pt x="1571" y="907"/>
                    <a:pt x="1571" y="1046"/>
                  </a:cubicBezTo>
                  <a:cubicBezTo>
                    <a:pt x="1387" y="1092"/>
                    <a:pt x="1294" y="1231"/>
                    <a:pt x="1294" y="1416"/>
                  </a:cubicBezTo>
                  <a:cubicBezTo>
                    <a:pt x="1479" y="2664"/>
                    <a:pt x="1525" y="3865"/>
                    <a:pt x="1479" y="5067"/>
                  </a:cubicBezTo>
                  <a:cubicBezTo>
                    <a:pt x="1433" y="5668"/>
                    <a:pt x="1340" y="6222"/>
                    <a:pt x="1155" y="6777"/>
                  </a:cubicBezTo>
                  <a:cubicBezTo>
                    <a:pt x="1063" y="7101"/>
                    <a:pt x="924" y="7378"/>
                    <a:pt x="786" y="7609"/>
                  </a:cubicBezTo>
                  <a:cubicBezTo>
                    <a:pt x="739" y="7748"/>
                    <a:pt x="647" y="7886"/>
                    <a:pt x="601" y="7979"/>
                  </a:cubicBezTo>
                  <a:lnTo>
                    <a:pt x="462" y="8210"/>
                  </a:lnTo>
                  <a:lnTo>
                    <a:pt x="416" y="8210"/>
                  </a:lnTo>
                  <a:cubicBezTo>
                    <a:pt x="185" y="8210"/>
                    <a:pt x="0" y="8395"/>
                    <a:pt x="0" y="8626"/>
                  </a:cubicBezTo>
                  <a:cubicBezTo>
                    <a:pt x="0" y="8879"/>
                    <a:pt x="231" y="9094"/>
                    <a:pt x="518" y="9094"/>
                  </a:cubicBezTo>
                  <a:cubicBezTo>
                    <a:pt x="545" y="9094"/>
                    <a:pt x="573" y="9092"/>
                    <a:pt x="601" y="9088"/>
                  </a:cubicBezTo>
                  <a:cubicBezTo>
                    <a:pt x="924" y="9042"/>
                    <a:pt x="1109" y="8672"/>
                    <a:pt x="1294" y="8395"/>
                  </a:cubicBezTo>
                  <a:cubicBezTo>
                    <a:pt x="1710" y="7794"/>
                    <a:pt x="1987" y="7054"/>
                    <a:pt x="2126" y="6315"/>
                  </a:cubicBezTo>
                  <a:cubicBezTo>
                    <a:pt x="2311" y="5298"/>
                    <a:pt x="2403" y="4281"/>
                    <a:pt x="2311" y="3265"/>
                  </a:cubicBezTo>
                  <a:lnTo>
                    <a:pt x="2311" y="3265"/>
                  </a:lnTo>
                  <a:cubicBezTo>
                    <a:pt x="2619" y="3399"/>
                    <a:pt x="2937" y="3462"/>
                    <a:pt x="3248" y="3462"/>
                  </a:cubicBezTo>
                  <a:cubicBezTo>
                    <a:pt x="4432" y="3462"/>
                    <a:pt x="5519" y="2558"/>
                    <a:pt x="5592" y="1277"/>
                  </a:cubicBezTo>
                  <a:cubicBezTo>
                    <a:pt x="5615" y="1023"/>
                    <a:pt x="5431" y="896"/>
                    <a:pt x="5234" y="896"/>
                  </a:cubicBezTo>
                  <a:cubicBezTo>
                    <a:pt x="5038" y="896"/>
                    <a:pt x="4830" y="1023"/>
                    <a:pt x="4807" y="1277"/>
                  </a:cubicBezTo>
                  <a:cubicBezTo>
                    <a:pt x="4739" y="2118"/>
                    <a:pt x="4012" y="2689"/>
                    <a:pt x="3247" y="2689"/>
                  </a:cubicBezTo>
                  <a:cubicBezTo>
                    <a:pt x="2960" y="2689"/>
                    <a:pt x="2668" y="2609"/>
                    <a:pt x="2403" y="2433"/>
                  </a:cubicBezTo>
                  <a:cubicBezTo>
                    <a:pt x="2357" y="2386"/>
                    <a:pt x="2311" y="2386"/>
                    <a:pt x="2218" y="2340"/>
                  </a:cubicBezTo>
                  <a:cubicBezTo>
                    <a:pt x="2218" y="2063"/>
                    <a:pt x="2172" y="1786"/>
                    <a:pt x="2126" y="1508"/>
                  </a:cubicBezTo>
                  <a:cubicBezTo>
                    <a:pt x="2727" y="1416"/>
                    <a:pt x="3235" y="1139"/>
                    <a:pt x="3605" y="723"/>
                  </a:cubicBezTo>
                  <a:cubicBezTo>
                    <a:pt x="3854" y="403"/>
                    <a:pt x="3583" y="0"/>
                    <a:pt x="329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20" name="Google Shape;1520;p49"/>
          <p:cNvGrpSpPr/>
          <p:nvPr/>
        </p:nvGrpSpPr>
        <p:grpSpPr>
          <a:xfrm>
            <a:off x="6813141" y="931520"/>
            <a:ext cx="1448765" cy="3280448"/>
            <a:chOff x="2646525" y="237950"/>
            <a:chExt cx="2293075" cy="5192225"/>
          </a:xfrm>
        </p:grpSpPr>
        <p:sp>
          <p:nvSpPr>
            <p:cNvPr id="1521" name="Google Shape;1521;p49"/>
            <p:cNvSpPr/>
            <p:nvPr/>
          </p:nvSpPr>
          <p:spPr>
            <a:xfrm>
              <a:off x="3229125" y="4875575"/>
              <a:ext cx="1506150" cy="554600"/>
            </a:xfrm>
            <a:custGeom>
              <a:avLst/>
              <a:gdLst/>
              <a:ahLst/>
              <a:cxnLst/>
              <a:rect l="l" t="t" r="r" b="b"/>
              <a:pathLst>
                <a:path w="60246" h="22184" extrusionOk="0">
                  <a:moveTo>
                    <a:pt x="30123" y="1"/>
                  </a:moveTo>
                  <a:cubicBezTo>
                    <a:pt x="13497" y="1"/>
                    <a:pt x="1" y="4998"/>
                    <a:pt x="1" y="11116"/>
                  </a:cubicBezTo>
                  <a:cubicBezTo>
                    <a:pt x="1" y="17234"/>
                    <a:pt x="13497" y="22184"/>
                    <a:pt x="30123" y="22184"/>
                  </a:cubicBezTo>
                  <a:cubicBezTo>
                    <a:pt x="46749" y="22184"/>
                    <a:pt x="60245" y="17234"/>
                    <a:pt x="60245" y="11116"/>
                  </a:cubicBezTo>
                  <a:cubicBezTo>
                    <a:pt x="60245" y="4998"/>
                    <a:pt x="46749" y="1"/>
                    <a:pt x="30123" y="1"/>
                  </a:cubicBezTo>
                  <a:close/>
                </a:path>
              </a:pathLst>
            </a:custGeom>
            <a:solidFill>
              <a:srgbClr val="EFD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3790700" y="1078750"/>
              <a:ext cx="224200" cy="307025"/>
            </a:xfrm>
            <a:custGeom>
              <a:avLst/>
              <a:gdLst/>
              <a:ahLst/>
              <a:cxnLst/>
              <a:rect l="l" t="t" r="r" b="b"/>
              <a:pathLst>
                <a:path w="8968" h="12281" extrusionOk="0">
                  <a:moveTo>
                    <a:pt x="7567" y="0"/>
                  </a:moveTo>
                  <a:cubicBezTo>
                    <a:pt x="5605" y="0"/>
                    <a:pt x="3690" y="234"/>
                    <a:pt x="1776" y="654"/>
                  </a:cubicBezTo>
                  <a:cubicBezTo>
                    <a:pt x="1729" y="794"/>
                    <a:pt x="1682" y="887"/>
                    <a:pt x="1635" y="981"/>
                  </a:cubicBezTo>
                  <a:cubicBezTo>
                    <a:pt x="1589" y="1074"/>
                    <a:pt x="1542" y="1168"/>
                    <a:pt x="1495" y="1214"/>
                  </a:cubicBezTo>
                  <a:cubicBezTo>
                    <a:pt x="1495" y="1354"/>
                    <a:pt x="1495" y="1448"/>
                    <a:pt x="1402" y="1541"/>
                  </a:cubicBezTo>
                  <a:cubicBezTo>
                    <a:pt x="1122" y="2055"/>
                    <a:pt x="655" y="2475"/>
                    <a:pt x="188" y="2802"/>
                  </a:cubicBezTo>
                  <a:cubicBezTo>
                    <a:pt x="141" y="2849"/>
                    <a:pt x="94" y="2849"/>
                    <a:pt x="48" y="2849"/>
                  </a:cubicBezTo>
                  <a:cubicBezTo>
                    <a:pt x="1" y="3223"/>
                    <a:pt x="48" y="3596"/>
                    <a:pt x="188" y="3923"/>
                  </a:cubicBezTo>
                  <a:cubicBezTo>
                    <a:pt x="1309" y="6538"/>
                    <a:pt x="2616" y="9107"/>
                    <a:pt x="4064" y="11535"/>
                  </a:cubicBezTo>
                  <a:cubicBezTo>
                    <a:pt x="4064" y="11582"/>
                    <a:pt x="4017" y="11629"/>
                    <a:pt x="4017" y="11676"/>
                  </a:cubicBezTo>
                  <a:cubicBezTo>
                    <a:pt x="3837" y="11964"/>
                    <a:pt x="4074" y="12281"/>
                    <a:pt x="4364" y="12281"/>
                  </a:cubicBezTo>
                  <a:cubicBezTo>
                    <a:pt x="4449" y="12281"/>
                    <a:pt x="4539" y="12253"/>
                    <a:pt x="4624" y="12189"/>
                  </a:cubicBezTo>
                  <a:cubicBezTo>
                    <a:pt x="4663" y="12200"/>
                    <a:pt x="4701" y="12205"/>
                    <a:pt x="4738" y="12205"/>
                  </a:cubicBezTo>
                  <a:cubicBezTo>
                    <a:pt x="5012" y="12205"/>
                    <a:pt x="5215" y="11917"/>
                    <a:pt x="5091" y="11629"/>
                  </a:cubicBezTo>
                  <a:lnTo>
                    <a:pt x="5045" y="11489"/>
                  </a:lnTo>
                  <a:cubicBezTo>
                    <a:pt x="6633" y="8593"/>
                    <a:pt x="7940" y="5558"/>
                    <a:pt x="8968" y="2429"/>
                  </a:cubicBezTo>
                  <a:cubicBezTo>
                    <a:pt x="8874" y="2429"/>
                    <a:pt x="8828" y="2382"/>
                    <a:pt x="8781" y="2335"/>
                  </a:cubicBezTo>
                  <a:lnTo>
                    <a:pt x="8641" y="2289"/>
                  </a:lnTo>
                  <a:cubicBezTo>
                    <a:pt x="8454" y="2195"/>
                    <a:pt x="8314" y="2102"/>
                    <a:pt x="8174" y="1915"/>
                  </a:cubicBezTo>
                  <a:cubicBezTo>
                    <a:pt x="8127" y="1868"/>
                    <a:pt x="8080" y="1822"/>
                    <a:pt x="8080" y="1728"/>
                  </a:cubicBezTo>
                  <a:cubicBezTo>
                    <a:pt x="7800" y="1588"/>
                    <a:pt x="7613" y="1308"/>
                    <a:pt x="7567" y="981"/>
                  </a:cubicBezTo>
                  <a:cubicBezTo>
                    <a:pt x="7520" y="654"/>
                    <a:pt x="7520" y="327"/>
                    <a:pt x="7567" y="0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3724150" y="915275"/>
              <a:ext cx="366650" cy="179825"/>
            </a:xfrm>
            <a:custGeom>
              <a:avLst/>
              <a:gdLst/>
              <a:ahLst/>
              <a:cxnLst/>
              <a:rect l="l" t="t" r="r" b="b"/>
              <a:pathLst>
                <a:path w="14666" h="7193" extrusionOk="0">
                  <a:moveTo>
                    <a:pt x="14665" y="1"/>
                  </a:moveTo>
                  <a:cubicBezTo>
                    <a:pt x="12481" y="1513"/>
                    <a:pt x="9902" y="2174"/>
                    <a:pt x="7277" y="2174"/>
                  </a:cubicBezTo>
                  <a:cubicBezTo>
                    <a:pt x="4795" y="2174"/>
                    <a:pt x="2271" y="1583"/>
                    <a:pt x="1" y="561"/>
                  </a:cubicBezTo>
                  <a:lnTo>
                    <a:pt x="1" y="561"/>
                  </a:lnTo>
                  <a:cubicBezTo>
                    <a:pt x="375" y="935"/>
                    <a:pt x="748" y="1309"/>
                    <a:pt x="1215" y="1635"/>
                  </a:cubicBezTo>
                  <a:cubicBezTo>
                    <a:pt x="2149" y="2336"/>
                    <a:pt x="3223" y="2850"/>
                    <a:pt x="4391" y="3223"/>
                  </a:cubicBezTo>
                  <a:cubicBezTo>
                    <a:pt x="4391" y="3223"/>
                    <a:pt x="4391" y="3270"/>
                    <a:pt x="4391" y="3317"/>
                  </a:cubicBezTo>
                  <a:cubicBezTo>
                    <a:pt x="4671" y="4578"/>
                    <a:pt x="4951" y="5979"/>
                    <a:pt x="4438" y="7193"/>
                  </a:cubicBezTo>
                  <a:cubicBezTo>
                    <a:pt x="6352" y="6773"/>
                    <a:pt x="8314" y="6539"/>
                    <a:pt x="10275" y="6539"/>
                  </a:cubicBezTo>
                  <a:cubicBezTo>
                    <a:pt x="10275" y="6306"/>
                    <a:pt x="10322" y="6072"/>
                    <a:pt x="10322" y="5839"/>
                  </a:cubicBezTo>
                  <a:cubicBezTo>
                    <a:pt x="10462" y="4811"/>
                    <a:pt x="10555" y="3830"/>
                    <a:pt x="10696" y="2850"/>
                  </a:cubicBezTo>
                  <a:cubicBezTo>
                    <a:pt x="11536" y="2523"/>
                    <a:pt x="12330" y="2056"/>
                    <a:pt x="13031" y="1542"/>
                  </a:cubicBezTo>
                  <a:cubicBezTo>
                    <a:pt x="13638" y="1075"/>
                    <a:pt x="14151" y="561"/>
                    <a:pt x="14665" y="1"/>
                  </a:cubicBezTo>
                  <a:close/>
                </a:path>
              </a:pathLst>
            </a:custGeom>
            <a:solidFill>
              <a:srgbClr val="DDB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3642425" y="515575"/>
              <a:ext cx="596650" cy="454800"/>
            </a:xfrm>
            <a:custGeom>
              <a:avLst/>
              <a:gdLst/>
              <a:ahLst/>
              <a:cxnLst/>
              <a:rect l="l" t="t" r="r" b="b"/>
              <a:pathLst>
                <a:path w="23866" h="18192" extrusionOk="0">
                  <a:moveTo>
                    <a:pt x="7815" y="0"/>
                  </a:moveTo>
                  <a:cubicBezTo>
                    <a:pt x="6819" y="0"/>
                    <a:pt x="5829" y="155"/>
                    <a:pt x="4858" y="577"/>
                  </a:cubicBezTo>
                  <a:cubicBezTo>
                    <a:pt x="3270" y="1371"/>
                    <a:pt x="1962" y="2586"/>
                    <a:pt x="1028" y="4080"/>
                  </a:cubicBezTo>
                  <a:cubicBezTo>
                    <a:pt x="939" y="3991"/>
                    <a:pt x="803" y="3943"/>
                    <a:pt x="674" y="3943"/>
                  </a:cubicBezTo>
                  <a:cubicBezTo>
                    <a:pt x="463" y="3943"/>
                    <a:pt x="270" y="4071"/>
                    <a:pt x="328" y="4360"/>
                  </a:cubicBezTo>
                  <a:cubicBezTo>
                    <a:pt x="701" y="7069"/>
                    <a:pt x="1" y="9871"/>
                    <a:pt x="795" y="12580"/>
                  </a:cubicBezTo>
                  <a:cubicBezTo>
                    <a:pt x="1215" y="14074"/>
                    <a:pt x="2056" y="15475"/>
                    <a:pt x="3177" y="16596"/>
                  </a:cubicBezTo>
                  <a:cubicBezTo>
                    <a:pt x="5435" y="17612"/>
                    <a:pt x="7955" y="18192"/>
                    <a:pt x="10432" y="18192"/>
                  </a:cubicBezTo>
                  <a:cubicBezTo>
                    <a:pt x="13076" y="18192"/>
                    <a:pt x="15670" y="17531"/>
                    <a:pt x="17841" y="16036"/>
                  </a:cubicBezTo>
                  <a:cubicBezTo>
                    <a:pt x="18541" y="15242"/>
                    <a:pt x="19102" y="14401"/>
                    <a:pt x="19569" y="13420"/>
                  </a:cubicBezTo>
                  <a:cubicBezTo>
                    <a:pt x="19800" y="13462"/>
                    <a:pt x="20031" y="13483"/>
                    <a:pt x="20260" y="13483"/>
                  </a:cubicBezTo>
                  <a:cubicBezTo>
                    <a:pt x="21049" y="13483"/>
                    <a:pt x="21813" y="13237"/>
                    <a:pt x="22464" y="12767"/>
                  </a:cubicBezTo>
                  <a:cubicBezTo>
                    <a:pt x="23398" y="12159"/>
                    <a:pt x="23865" y="11132"/>
                    <a:pt x="23725" y="10058"/>
                  </a:cubicBezTo>
                  <a:cubicBezTo>
                    <a:pt x="23492" y="9077"/>
                    <a:pt x="22885" y="8236"/>
                    <a:pt x="21997" y="7816"/>
                  </a:cubicBezTo>
                  <a:cubicBezTo>
                    <a:pt x="21530" y="7536"/>
                    <a:pt x="21017" y="7349"/>
                    <a:pt x="20503" y="7256"/>
                  </a:cubicBezTo>
                  <a:cubicBezTo>
                    <a:pt x="19849" y="7069"/>
                    <a:pt x="19662" y="6462"/>
                    <a:pt x="19335" y="5901"/>
                  </a:cubicBezTo>
                  <a:lnTo>
                    <a:pt x="17140" y="1605"/>
                  </a:lnTo>
                  <a:cubicBezTo>
                    <a:pt x="17073" y="1470"/>
                    <a:pt x="16930" y="1400"/>
                    <a:pt x="16784" y="1400"/>
                  </a:cubicBezTo>
                  <a:cubicBezTo>
                    <a:pt x="16627" y="1400"/>
                    <a:pt x="16466" y="1482"/>
                    <a:pt x="16393" y="1652"/>
                  </a:cubicBezTo>
                  <a:cubicBezTo>
                    <a:pt x="15884" y="1701"/>
                    <a:pt x="15335" y="1756"/>
                    <a:pt x="14789" y="1756"/>
                  </a:cubicBezTo>
                  <a:cubicBezTo>
                    <a:pt x="13779" y="1756"/>
                    <a:pt x="12777" y="1568"/>
                    <a:pt x="12050" y="811"/>
                  </a:cubicBezTo>
                  <a:cubicBezTo>
                    <a:pt x="11816" y="764"/>
                    <a:pt x="11630" y="624"/>
                    <a:pt x="11443" y="484"/>
                  </a:cubicBezTo>
                  <a:cubicBezTo>
                    <a:pt x="10240" y="228"/>
                    <a:pt x="9023" y="0"/>
                    <a:pt x="7815" y="0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3558375" y="237950"/>
              <a:ext cx="619725" cy="485600"/>
            </a:xfrm>
            <a:custGeom>
              <a:avLst/>
              <a:gdLst/>
              <a:ahLst/>
              <a:cxnLst/>
              <a:rect l="l" t="t" r="r" b="b"/>
              <a:pathLst>
                <a:path w="24789" h="19424" extrusionOk="0">
                  <a:moveTo>
                    <a:pt x="10814" y="0"/>
                  </a:moveTo>
                  <a:cubicBezTo>
                    <a:pt x="10232" y="0"/>
                    <a:pt x="9646" y="75"/>
                    <a:pt x="9060" y="241"/>
                  </a:cubicBezTo>
                  <a:cubicBezTo>
                    <a:pt x="7893" y="567"/>
                    <a:pt x="6865" y="1268"/>
                    <a:pt x="6212" y="2342"/>
                  </a:cubicBezTo>
                  <a:cubicBezTo>
                    <a:pt x="6072" y="2576"/>
                    <a:pt x="5978" y="2856"/>
                    <a:pt x="5931" y="3183"/>
                  </a:cubicBezTo>
                  <a:cubicBezTo>
                    <a:pt x="5885" y="3416"/>
                    <a:pt x="5978" y="3837"/>
                    <a:pt x="5838" y="4023"/>
                  </a:cubicBezTo>
                  <a:cubicBezTo>
                    <a:pt x="5651" y="4257"/>
                    <a:pt x="5371" y="4397"/>
                    <a:pt x="5184" y="4630"/>
                  </a:cubicBezTo>
                  <a:cubicBezTo>
                    <a:pt x="4951" y="4817"/>
                    <a:pt x="4764" y="5051"/>
                    <a:pt x="4577" y="5331"/>
                  </a:cubicBezTo>
                  <a:cubicBezTo>
                    <a:pt x="4157" y="5985"/>
                    <a:pt x="4017" y="6779"/>
                    <a:pt x="4157" y="7573"/>
                  </a:cubicBezTo>
                  <a:cubicBezTo>
                    <a:pt x="4102" y="7518"/>
                    <a:pt x="4031" y="7495"/>
                    <a:pt x="3963" y="7495"/>
                  </a:cubicBezTo>
                  <a:cubicBezTo>
                    <a:pt x="3915" y="7495"/>
                    <a:pt x="3869" y="7507"/>
                    <a:pt x="3830" y="7526"/>
                  </a:cubicBezTo>
                  <a:cubicBezTo>
                    <a:pt x="2989" y="7806"/>
                    <a:pt x="2289" y="8367"/>
                    <a:pt x="1775" y="9067"/>
                  </a:cubicBezTo>
                  <a:cubicBezTo>
                    <a:pt x="1168" y="9768"/>
                    <a:pt x="701" y="10515"/>
                    <a:pt x="327" y="11355"/>
                  </a:cubicBezTo>
                  <a:cubicBezTo>
                    <a:pt x="0" y="12290"/>
                    <a:pt x="187" y="13317"/>
                    <a:pt x="841" y="14064"/>
                  </a:cubicBezTo>
                  <a:cubicBezTo>
                    <a:pt x="981" y="14578"/>
                    <a:pt x="1261" y="14998"/>
                    <a:pt x="1682" y="15325"/>
                  </a:cubicBezTo>
                  <a:cubicBezTo>
                    <a:pt x="2191" y="15620"/>
                    <a:pt x="2763" y="15777"/>
                    <a:pt x="3334" y="15777"/>
                  </a:cubicBezTo>
                  <a:cubicBezTo>
                    <a:pt x="3757" y="15777"/>
                    <a:pt x="4180" y="15691"/>
                    <a:pt x="4577" y="15512"/>
                  </a:cubicBezTo>
                  <a:cubicBezTo>
                    <a:pt x="5651" y="15138"/>
                    <a:pt x="6445" y="14298"/>
                    <a:pt x="6912" y="13270"/>
                  </a:cubicBezTo>
                  <a:cubicBezTo>
                    <a:pt x="8173" y="13177"/>
                    <a:pt x="9341" y="12570"/>
                    <a:pt x="10088" y="11542"/>
                  </a:cubicBezTo>
                  <a:cubicBezTo>
                    <a:pt x="10275" y="11589"/>
                    <a:pt x="10461" y="11636"/>
                    <a:pt x="10695" y="11682"/>
                  </a:cubicBezTo>
                  <a:cubicBezTo>
                    <a:pt x="11255" y="11776"/>
                    <a:pt x="11816" y="11869"/>
                    <a:pt x="12423" y="11916"/>
                  </a:cubicBezTo>
                  <a:cubicBezTo>
                    <a:pt x="12490" y="11920"/>
                    <a:pt x="12557" y="11922"/>
                    <a:pt x="12624" y="11922"/>
                  </a:cubicBezTo>
                  <a:cubicBezTo>
                    <a:pt x="13350" y="11922"/>
                    <a:pt x="14070" y="11694"/>
                    <a:pt x="14711" y="11309"/>
                  </a:cubicBezTo>
                  <a:cubicBezTo>
                    <a:pt x="15599" y="12149"/>
                    <a:pt x="16719" y="12757"/>
                    <a:pt x="17887" y="13037"/>
                  </a:cubicBezTo>
                  <a:cubicBezTo>
                    <a:pt x="18392" y="13138"/>
                    <a:pt x="18897" y="13214"/>
                    <a:pt x="19402" y="13214"/>
                  </a:cubicBezTo>
                  <a:cubicBezTo>
                    <a:pt x="19597" y="13214"/>
                    <a:pt x="19793" y="13203"/>
                    <a:pt x="19989" y="13177"/>
                  </a:cubicBezTo>
                  <a:cubicBezTo>
                    <a:pt x="20456" y="14578"/>
                    <a:pt x="20923" y="15979"/>
                    <a:pt x="21390" y="17380"/>
                  </a:cubicBezTo>
                  <a:cubicBezTo>
                    <a:pt x="21576" y="17940"/>
                    <a:pt x="21717" y="18688"/>
                    <a:pt x="22184" y="19155"/>
                  </a:cubicBezTo>
                  <a:cubicBezTo>
                    <a:pt x="22417" y="19365"/>
                    <a:pt x="22767" y="19423"/>
                    <a:pt x="23135" y="19423"/>
                  </a:cubicBezTo>
                  <a:cubicBezTo>
                    <a:pt x="23503" y="19423"/>
                    <a:pt x="23888" y="19365"/>
                    <a:pt x="24192" y="19341"/>
                  </a:cubicBezTo>
                  <a:cubicBezTo>
                    <a:pt x="24216" y="19345"/>
                    <a:pt x="24240" y="19347"/>
                    <a:pt x="24263" y="19347"/>
                  </a:cubicBezTo>
                  <a:cubicBezTo>
                    <a:pt x="24558" y="19347"/>
                    <a:pt x="24788" y="19084"/>
                    <a:pt x="24659" y="18781"/>
                  </a:cubicBezTo>
                  <a:cubicBezTo>
                    <a:pt x="24472" y="17567"/>
                    <a:pt x="24285" y="16353"/>
                    <a:pt x="24098" y="15138"/>
                  </a:cubicBezTo>
                  <a:cubicBezTo>
                    <a:pt x="23958" y="14064"/>
                    <a:pt x="23678" y="13037"/>
                    <a:pt x="23164" y="12103"/>
                  </a:cubicBezTo>
                  <a:cubicBezTo>
                    <a:pt x="22931" y="11589"/>
                    <a:pt x="22557" y="11169"/>
                    <a:pt x="22137" y="10795"/>
                  </a:cubicBezTo>
                  <a:cubicBezTo>
                    <a:pt x="23024" y="8507"/>
                    <a:pt x="22791" y="5938"/>
                    <a:pt x="21530" y="3837"/>
                  </a:cubicBezTo>
                  <a:cubicBezTo>
                    <a:pt x="21016" y="2809"/>
                    <a:pt x="20129" y="2015"/>
                    <a:pt x="19055" y="1595"/>
                  </a:cubicBezTo>
                  <a:cubicBezTo>
                    <a:pt x="18639" y="1429"/>
                    <a:pt x="18197" y="1346"/>
                    <a:pt x="17755" y="1346"/>
                  </a:cubicBezTo>
                  <a:cubicBezTo>
                    <a:pt x="17203" y="1346"/>
                    <a:pt x="16652" y="1476"/>
                    <a:pt x="16159" y="1735"/>
                  </a:cubicBezTo>
                  <a:cubicBezTo>
                    <a:pt x="14519" y="772"/>
                    <a:pt x="12689" y="0"/>
                    <a:pt x="10814" y="0"/>
                  </a:cubicBezTo>
                  <a:close/>
                </a:path>
              </a:pathLst>
            </a:custGeom>
            <a:solidFill>
              <a:srgbClr val="97C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3686800" y="751675"/>
              <a:ext cx="121450" cy="116925"/>
            </a:xfrm>
            <a:custGeom>
              <a:avLst/>
              <a:gdLst/>
              <a:ahLst/>
              <a:cxnLst/>
              <a:rect l="l" t="t" r="r" b="b"/>
              <a:pathLst>
                <a:path w="4858" h="4677" extrusionOk="0">
                  <a:moveTo>
                    <a:pt x="2503" y="0"/>
                  </a:moveTo>
                  <a:cubicBezTo>
                    <a:pt x="2448" y="0"/>
                    <a:pt x="2392" y="2"/>
                    <a:pt x="2336" y="7"/>
                  </a:cubicBezTo>
                  <a:cubicBezTo>
                    <a:pt x="2242" y="7"/>
                    <a:pt x="2195" y="53"/>
                    <a:pt x="2149" y="53"/>
                  </a:cubicBezTo>
                  <a:cubicBezTo>
                    <a:pt x="935" y="100"/>
                    <a:pt x="1" y="1174"/>
                    <a:pt x="141" y="2388"/>
                  </a:cubicBezTo>
                  <a:cubicBezTo>
                    <a:pt x="281" y="3649"/>
                    <a:pt x="1355" y="4630"/>
                    <a:pt x="2616" y="4677"/>
                  </a:cubicBezTo>
                  <a:cubicBezTo>
                    <a:pt x="3923" y="4490"/>
                    <a:pt x="4857" y="3369"/>
                    <a:pt x="4717" y="2108"/>
                  </a:cubicBezTo>
                  <a:cubicBezTo>
                    <a:pt x="4673" y="906"/>
                    <a:pt x="3651" y="0"/>
                    <a:pt x="2503" y="0"/>
                  </a:cubicBezTo>
                  <a:close/>
                </a:path>
              </a:pathLst>
            </a:custGeom>
            <a:solidFill>
              <a:srgbClr val="E5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3957675" y="751500"/>
              <a:ext cx="120275" cy="117100"/>
            </a:xfrm>
            <a:custGeom>
              <a:avLst/>
              <a:gdLst/>
              <a:ahLst/>
              <a:cxnLst/>
              <a:rect l="l" t="t" r="r" b="b"/>
              <a:pathLst>
                <a:path w="4811" h="4684" extrusionOk="0">
                  <a:moveTo>
                    <a:pt x="2529" y="0"/>
                  </a:moveTo>
                  <a:cubicBezTo>
                    <a:pt x="2450" y="0"/>
                    <a:pt x="2369" y="5"/>
                    <a:pt x="2289" y="14"/>
                  </a:cubicBezTo>
                  <a:cubicBezTo>
                    <a:pt x="2242" y="14"/>
                    <a:pt x="2195" y="60"/>
                    <a:pt x="2102" y="60"/>
                  </a:cubicBezTo>
                  <a:cubicBezTo>
                    <a:pt x="934" y="107"/>
                    <a:pt x="0" y="1181"/>
                    <a:pt x="94" y="2395"/>
                  </a:cubicBezTo>
                  <a:cubicBezTo>
                    <a:pt x="234" y="3656"/>
                    <a:pt x="1308" y="4637"/>
                    <a:pt x="2616" y="4684"/>
                  </a:cubicBezTo>
                  <a:cubicBezTo>
                    <a:pt x="3876" y="4497"/>
                    <a:pt x="4810" y="3376"/>
                    <a:pt x="4717" y="2115"/>
                  </a:cubicBezTo>
                  <a:cubicBezTo>
                    <a:pt x="4673" y="935"/>
                    <a:pt x="3689" y="0"/>
                    <a:pt x="2529" y="0"/>
                  </a:cubicBezTo>
                  <a:close/>
                </a:path>
              </a:pathLst>
            </a:custGeom>
            <a:solidFill>
              <a:srgbClr val="E5A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3997375" y="685675"/>
              <a:ext cx="52550" cy="52250"/>
            </a:xfrm>
            <a:custGeom>
              <a:avLst/>
              <a:gdLst/>
              <a:ahLst/>
              <a:cxnLst/>
              <a:rect l="l" t="t" r="r" b="b"/>
              <a:pathLst>
                <a:path w="2102" h="2090" extrusionOk="0">
                  <a:moveTo>
                    <a:pt x="1081" y="1"/>
                  </a:moveTo>
                  <a:cubicBezTo>
                    <a:pt x="987" y="1"/>
                    <a:pt x="891" y="12"/>
                    <a:pt x="794" y="31"/>
                  </a:cubicBezTo>
                  <a:cubicBezTo>
                    <a:pt x="327" y="218"/>
                    <a:pt x="0" y="685"/>
                    <a:pt x="0" y="1152"/>
                  </a:cubicBezTo>
                  <a:cubicBezTo>
                    <a:pt x="93" y="1666"/>
                    <a:pt x="514" y="2086"/>
                    <a:pt x="1028" y="2086"/>
                  </a:cubicBezTo>
                  <a:cubicBezTo>
                    <a:pt x="1054" y="2089"/>
                    <a:pt x="1080" y="2090"/>
                    <a:pt x="1105" y="2090"/>
                  </a:cubicBezTo>
                  <a:cubicBezTo>
                    <a:pt x="1583" y="2090"/>
                    <a:pt x="1962" y="1686"/>
                    <a:pt x="1962" y="1199"/>
                  </a:cubicBezTo>
                  <a:cubicBezTo>
                    <a:pt x="2102" y="965"/>
                    <a:pt x="2055" y="685"/>
                    <a:pt x="1915" y="452"/>
                  </a:cubicBezTo>
                  <a:cubicBezTo>
                    <a:pt x="1821" y="265"/>
                    <a:pt x="1635" y="125"/>
                    <a:pt x="1448" y="78"/>
                  </a:cubicBezTo>
                  <a:cubicBezTo>
                    <a:pt x="1338" y="23"/>
                    <a:pt x="1213" y="1"/>
                    <a:pt x="108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3721825" y="685675"/>
              <a:ext cx="51400" cy="52250"/>
            </a:xfrm>
            <a:custGeom>
              <a:avLst/>
              <a:gdLst/>
              <a:ahLst/>
              <a:cxnLst/>
              <a:rect l="l" t="t" r="r" b="b"/>
              <a:pathLst>
                <a:path w="2056" h="2090" extrusionOk="0">
                  <a:moveTo>
                    <a:pt x="1081" y="1"/>
                  </a:moveTo>
                  <a:cubicBezTo>
                    <a:pt x="988" y="1"/>
                    <a:pt x="891" y="12"/>
                    <a:pt x="794" y="31"/>
                  </a:cubicBezTo>
                  <a:cubicBezTo>
                    <a:pt x="327" y="218"/>
                    <a:pt x="1" y="639"/>
                    <a:pt x="1" y="1152"/>
                  </a:cubicBezTo>
                  <a:cubicBezTo>
                    <a:pt x="47" y="1666"/>
                    <a:pt x="514" y="2086"/>
                    <a:pt x="1028" y="2086"/>
                  </a:cubicBezTo>
                  <a:cubicBezTo>
                    <a:pt x="1054" y="2089"/>
                    <a:pt x="1080" y="2090"/>
                    <a:pt x="1106" y="2090"/>
                  </a:cubicBezTo>
                  <a:cubicBezTo>
                    <a:pt x="1584" y="2090"/>
                    <a:pt x="1962" y="1686"/>
                    <a:pt x="1962" y="1199"/>
                  </a:cubicBezTo>
                  <a:cubicBezTo>
                    <a:pt x="2055" y="965"/>
                    <a:pt x="2055" y="685"/>
                    <a:pt x="1915" y="452"/>
                  </a:cubicBezTo>
                  <a:cubicBezTo>
                    <a:pt x="1822" y="265"/>
                    <a:pt x="1635" y="125"/>
                    <a:pt x="1448" y="78"/>
                  </a:cubicBezTo>
                  <a:cubicBezTo>
                    <a:pt x="1339" y="23"/>
                    <a:pt x="1213" y="1"/>
                    <a:pt x="1081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0" name="Google Shape;1530;p49"/>
            <p:cNvSpPr/>
            <p:nvPr/>
          </p:nvSpPr>
          <p:spPr>
            <a:xfrm>
              <a:off x="3836250" y="714400"/>
              <a:ext cx="43225" cy="94675"/>
            </a:xfrm>
            <a:custGeom>
              <a:avLst/>
              <a:gdLst/>
              <a:ahLst/>
              <a:cxnLst/>
              <a:rect l="l" t="t" r="r" b="b"/>
              <a:pathLst>
                <a:path w="1729" h="3787" extrusionOk="0">
                  <a:moveTo>
                    <a:pt x="1127" y="1"/>
                  </a:moveTo>
                  <a:cubicBezTo>
                    <a:pt x="1031" y="1"/>
                    <a:pt x="931" y="43"/>
                    <a:pt x="841" y="143"/>
                  </a:cubicBezTo>
                  <a:cubicBezTo>
                    <a:pt x="280" y="750"/>
                    <a:pt x="0" y="1544"/>
                    <a:pt x="0" y="2385"/>
                  </a:cubicBezTo>
                  <a:cubicBezTo>
                    <a:pt x="0" y="3039"/>
                    <a:pt x="421" y="3786"/>
                    <a:pt x="1168" y="3786"/>
                  </a:cubicBezTo>
                  <a:cubicBezTo>
                    <a:pt x="1728" y="3786"/>
                    <a:pt x="1728" y="2992"/>
                    <a:pt x="1168" y="2992"/>
                  </a:cubicBezTo>
                  <a:cubicBezTo>
                    <a:pt x="794" y="2992"/>
                    <a:pt x="841" y="2245"/>
                    <a:pt x="841" y="1965"/>
                  </a:cubicBezTo>
                  <a:cubicBezTo>
                    <a:pt x="934" y="1498"/>
                    <a:pt x="1121" y="1077"/>
                    <a:pt x="1448" y="704"/>
                  </a:cubicBezTo>
                  <a:cubicBezTo>
                    <a:pt x="1697" y="420"/>
                    <a:pt x="1432" y="1"/>
                    <a:pt x="112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3824050" y="823350"/>
              <a:ext cx="110550" cy="41900"/>
            </a:xfrm>
            <a:custGeom>
              <a:avLst/>
              <a:gdLst/>
              <a:ahLst/>
              <a:cxnLst/>
              <a:rect l="l" t="t" r="r" b="b"/>
              <a:pathLst>
                <a:path w="4422" h="1676" extrusionOk="0">
                  <a:moveTo>
                    <a:pt x="3831" y="0"/>
                  </a:moveTo>
                  <a:cubicBezTo>
                    <a:pt x="3704" y="0"/>
                    <a:pt x="3574" y="51"/>
                    <a:pt x="3477" y="175"/>
                  </a:cubicBezTo>
                  <a:cubicBezTo>
                    <a:pt x="3076" y="629"/>
                    <a:pt x="2523" y="870"/>
                    <a:pt x="1956" y="870"/>
                  </a:cubicBezTo>
                  <a:cubicBezTo>
                    <a:pt x="1533" y="870"/>
                    <a:pt x="1102" y="735"/>
                    <a:pt x="722" y="456"/>
                  </a:cubicBezTo>
                  <a:cubicBezTo>
                    <a:pt x="649" y="399"/>
                    <a:pt x="577" y="374"/>
                    <a:pt x="511" y="374"/>
                  </a:cubicBezTo>
                  <a:cubicBezTo>
                    <a:pt x="196" y="374"/>
                    <a:pt x="1" y="925"/>
                    <a:pt x="348" y="1156"/>
                  </a:cubicBezTo>
                  <a:cubicBezTo>
                    <a:pt x="829" y="1507"/>
                    <a:pt x="1389" y="1675"/>
                    <a:pt x="1950" y="1675"/>
                  </a:cubicBezTo>
                  <a:cubicBezTo>
                    <a:pt x="2805" y="1675"/>
                    <a:pt x="3660" y="1283"/>
                    <a:pt x="4224" y="549"/>
                  </a:cubicBezTo>
                  <a:cubicBezTo>
                    <a:pt x="4422" y="286"/>
                    <a:pt x="4133" y="0"/>
                    <a:pt x="383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3621425" y="393275"/>
              <a:ext cx="445850" cy="181150"/>
            </a:xfrm>
            <a:custGeom>
              <a:avLst/>
              <a:gdLst/>
              <a:ahLst/>
              <a:cxnLst/>
              <a:rect l="l" t="t" r="r" b="b"/>
              <a:pathLst>
                <a:path w="17834" h="7246" extrusionOk="0">
                  <a:moveTo>
                    <a:pt x="5700" y="829"/>
                  </a:moveTo>
                  <a:cubicBezTo>
                    <a:pt x="6101" y="829"/>
                    <a:pt x="6521" y="947"/>
                    <a:pt x="6865" y="1079"/>
                  </a:cubicBezTo>
                  <a:cubicBezTo>
                    <a:pt x="7939" y="1640"/>
                    <a:pt x="8967" y="2387"/>
                    <a:pt x="9761" y="3274"/>
                  </a:cubicBezTo>
                  <a:lnTo>
                    <a:pt x="9574" y="3274"/>
                  </a:lnTo>
                  <a:cubicBezTo>
                    <a:pt x="9294" y="3334"/>
                    <a:pt x="9016" y="3359"/>
                    <a:pt x="8739" y="3359"/>
                  </a:cubicBezTo>
                  <a:cubicBezTo>
                    <a:pt x="7490" y="3359"/>
                    <a:pt x="6267" y="2841"/>
                    <a:pt x="5044" y="2574"/>
                  </a:cubicBezTo>
                  <a:lnTo>
                    <a:pt x="4810" y="2527"/>
                  </a:lnTo>
                  <a:cubicBezTo>
                    <a:pt x="4810" y="2480"/>
                    <a:pt x="4764" y="2387"/>
                    <a:pt x="4670" y="2340"/>
                  </a:cubicBezTo>
                  <a:cubicBezTo>
                    <a:pt x="4297" y="2060"/>
                    <a:pt x="4530" y="1360"/>
                    <a:pt x="4857" y="1079"/>
                  </a:cubicBezTo>
                  <a:cubicBezTo>
                    <a:pt x="5100" y="898"/>
                    <a:pt x="5394" y="829"/>
                    <a:pt x="5700" y="829"/>
                  </a:cubicBezTo>
                  <a:close/>
                  <a:moveTo>
                    <a:pt x="5738" y="0"/>
                  </a:moveTo>
                  <a:cubicBezTo>
                    <a:pt x="5315" y="0"/>
                    <a:pt x="4901" y="96"/>
                    <a:pt x="4530" y="332"/>
                  </a:cubicBezTo>
                  <a:cubicBezTo>
                    <a:pt x="3830" y="799"/>
                    <a:pt x="3550" y="1640"/>
                    <a:pt x="3783" y="2387"/>
                  </a:cubicBezTo>
                  <a:cubicBezTo>
                    <a:pt x="3687" y="2381"/>
                    <a:pt x="3590" y="2379"/>
                    <a:pt x="3494" y="2379"/>
                  </a:cubicBezTo>
                  <a:cubicBezTo>
                    <a:pt x="2797" y="2379"/>
                    <a:pt x="2105" y="2531"/>
                    <a:pt x="1448" y="2901"/>
                  </a:cubicBezTo>
                  <a:cubicBezTo>
                    <a:pt x="514" y="3368"/>
                    <a:pt x="0" y="4349"/>
                    <a:pt x="94" y="5376"/>
                  </a:cubicBezTo>
                  <a:cubicBezTo>
                    <a:pt x="187" y="6403"/>
                    <a:pt x="981" y="7151"/>
                    <a:pt x="1962" y="7244"/>
                  </a:cubicBezTo>
                  <a:cubicBezTo>
                    <a:pt x="1976" y="7245"/>
                    <a:pt x="1989" y="7246"/>
                    <a:pt x="2002" y="7246"/>
                  </a:cubicBezTo>
                  <a:cubicBezTo>
                    <a:pt x="2475" y="7246"/>
                    <a:pt x="2462" y="6450"/>
                    <a:pt x="1962" y="6450"/>
                  </a:cubicBezTo>
                  <a:cubicBezTo>
                    <a:pt x="1214" y="6403"/>
                    <a:pt x="794" y="5469"/>
                    <a:pt x="934" y="4816"/>
                  </a:cubicBezTo>
                  <a:cubicBezTo>
                    <a:pt x="1074" y="3882"/>
                    <a:pt x="2102" y="3415"/>
                    <a:pt x="2896" y="3228"/>
                  </a:cubicBezTo>
                  <a:cubicBezTo>
                    <a:pt x="3095" y="3196"/>
                    <a:pt x="3294" y="3182"/>
                    <a:pt x="3493" y="3182"/>
                  </a:cubicBezTo>
                  <a:cubicBezTo>
                    <a:pt x="4460" y="3182"/>
                    <a:pt x="5422" y="3517"/>
                    <a:pt x="6352" y="3788"/>
                  </a:cubicBezTo>
                  <a:cubicBezTo>
                    <a:pt x="7146" y="4053"/>
                    <a:pt x="7963" y="4177"/>
                    <a:pt x="8788" y="4177"/>
                  </a:cubicBezTo>
                  <a:cubicBezTo>
                    <a:pt x="9127" y="4177"/>
                    <a:pt x="9467" y="4156"/>
                    <a:pt x="9808" y="4115"/>
                  </a:cubicBezTo>
                  <a:cubicBezTo>
                    <a:pt x="10041" y="4068"/>
                    <a:pt x="10134" y="3835"/>
                    <a:pt x="10088" y="3648"/>
                  </a:cubicBezTo>
                  <a:lnTo>
                    <a:pt x="10088" y="3648"/>
                  </a:lnTo>
                  <a:lnTo>
                    <a:pt x="10181" y="3741"/>
                  </a:lnTo>
                  <a:cubicBezTo>
                    <a:pt x="11658" y="5257"/>
                    <a:pt x="13627" y="7048"/>
                    <a:pt x="15813" y="7048"/>
                  </a:cubicBezTo>
                  <a:cubicBezTo>
                    <a:pt x="16323" y="7048"/>
                    <a:pt x="16844" y="6951"/>
                    <a:pt x="17373" y="6730"/>
                  </a:cubicBezTo>
                  <a:cubicBezTo>
                    <a:pt x="17834" y="6521"/>
                    <a:pt x="17694" y="5862"/>
                    <a:pt x="17290" y="5862"/>
                  </a:cubicBezTo>
                  <a:cubicBezTo>
                    <a:pt x="17243" y="5862"/>
                    <a:pt x="17193" y="5870"/>
                    <a:pt x="17140" y="5890"/>
                  </a:cubicBezTo>
                  <a:cubicBezTo>
                    <a:pt x="16689" y="6082"/>
                    <a:pt x="16245" y="6166"/>
                    <a:pt x="15812" y="6166"/>
                  </a:cubicBezTo>
                  <a:cubicBezTo>
                    <a:pt x="13820" y="6166"/>
                    <a:pt x="12037" y="4383"/>
                    <a:pt x="10695" y="3041"/>
                  </a:cubicBezTo>
                  <a:cubicBezTo>
                    <a:pt x="9901" y="2107"/>
                    <a:pt x="8920" y="1313"/>
                    <a:pt x="7893" y="659"/>
                  </a:cubicBezTo>
                  <a:cubicBezTo>
                    <a:pt x="7266" y="301"/>
                    <a:pt x="6487" y="0"/>
                    <a:pt x="5738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3580375" y="575975"/>
              <a:ext cx="110400" cy="50625"/>
            </a:xfrm>
            <a:custGeom>
              <a:avLst/>
              <a:gdLst/>
              <a:ahLst/>
              <a:cxnLst/>
              <a:rect l="l" t="t" r="r" b="b"/>
              <a:pathLst>
                <a:path w="4416" h="2025" extrusionOk="0">
                  <a:moveTo>
                    <a:pt x="593" y="0"/>
                  </a:moveTo>
                  <a:cubicBezTo>
                    <a:pt x="294" y="0"/>
                    <a:pt x="0" y="407"/>
                    <a:pt x="288" y="730"/>
                  </a:cubicBezTo>
                  <a:cubicBezTo>
                    <a:pt x="1005" y="1560"/>
                    <a:pt x="2057" y="2024"/>
                    <a:pt x="3149" y="2024"/>
                  </a:cubicBezTo>
                  <a:cubicBezTo>
                    <a:pt x="3408" y="2024"/>
                    <a:pt x="3670" y="1998"/>
                    <a:pt x="3931" y="1944"/>
                  </a:cubicBezTo>
                  <a:cubicBezTo>
                    <a:pt x="4416" y="1856"/>
                    <a:pt x="4276" y="1143"/>
                    <a:pt x="3826" y="1143"/>
                  </a:cubicBezTo>
                  <a:cubicBezTo>
                    <a:pt x="3800" y="1143"/>
                    <a:pt x="3772" y="1145"/>
                    <a:pt x="3744" y="1150"/>
                  </a:cubicBezTo>
                  <a:cubicBezTo>
                    <a:pt x="3545" y="1193"/>
                    <a:pt x="3345" y="1214"/>
                    <a:pt x="3147" y="1214"/>
                  </a:cubicBezTo>
                  <a:cubicBezTo>
                    <a:pt x="2270" y="1214"/>
                    <a:pt x="1419" y="808"/>
                    <a:pt x="848" y="123"/>
                  </a:cubicBezTo>
                  <a:cubicBezTo>
                    <a:pt x="773" y="37"/>
                    <a:pt x="683" y="0"/>
                    <a:pt x="59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3910250" y="338525"/>
              <a:ext cx="109800" cy="112950"/>
            </a:xfrm>
            <a:custGeom>
              <a:avLst/>
              <a:gdLst/>
              <a:ahLst/>
              <a:cxnLst/>
              <a:rect l="l" t="t" r="r" b="b"/>
              <a:pathLst>
                <a:path w="4392" h="4518" extrusionOk="0">
                  <a:moveTo>
                    <a:pt x="633" y="0"/>
                  </a:moveTo>
                  <a:cubicBezTo>
                    <a:pt x="256" y="0"/>
                    <a:pt x="1" y="547"/>
                    <a:pt x="403" y="748"/>
                  </a:cubicBezTo>
                  <a:cubicBezTo>
                    <a:pt x="1897" y="1448"/>
                    <a:pt x="2971" y="2709"/>
                    <a:pt x="3485" y="4250"/>
                  </a:cubicBezTo>
                  <a:cubicBezTo>
                    <a:pt x="3541" y="4435"/>
                    <a:pt x="3706" y="4518"/>
                    <a:pt x="3874" y="4518"/>
                  </a:cubicBezTo>
                  <a:cubicBezTo>
                    <a:pt x="4130" y="4518"/>
                    <a:pt x="4392" y="4327"/>
                    <a:pt x="4279" y="4017"/>
                  </a:cubicBezTo>
                  <a:cubicBezTo>
                    <a:pt x="3719" y="2242"/>
                    <a:pt x="2504" y="841"/>
                    <a:pt x="823" y="47"/>
                  </a:cubicBezTo>
                  <a:cubicBezTo>
                    <a:pt x="758" y="14"/>
                    <a:pt x="694" y="0"/>
                    <a:pt x="633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3981550" y="342725"/>
              <a:ext cx="91525" cy="113925"/>
            </a:xfrm>
            <a:custGeom>
              <a:avLst/>
              <a:gdLst/>
              <a:ahLst/>
              <a:cxnLst/>
              <a:rect l="l" t="t" r="r" b="b"/>
              <a:pathLst>
                <a:path w="3661" h="4557" extrusionOk="0">
                  <a:moveTo>
                    <a:pt x="573" y="1"/>
                  </a:moveTo>
                  <a:cubicBezTo>
                    <a:pt x="239" y="1"/>
                    <a:pt x="0" y="531"/>
                    <a:pt x="353" y="766"/>
                  </a:cubicBezTo>
                  <a:cubicBezTo>
                    <a:pt x="1614" y="1607"/>
                    <a:pt x="2454" y="2868"/>
                    <a:pt x="2781" y="4269"/>
                  </a:cubicBezTo>
                  <a:cubicBezTo>
                    <a:pt x="2836" y="4470"/>
                    <a:pt x="2991" y="4557"/>
                    <a:pt x="3152" y="4557"/>
                  </a:cubicBezTo>
                  <a:cubicBezTo>
                    <a:pt x="3400" y="4557"/>
                    <a:pt x="3661" y="4348"/>
                    <a:pt x="3575" y="4035"/>
                  </a:cubicBezTo>
                  <a:cubicBezTo>
                    <a:pt x="3202" y="2401"/>
                    <a:pt x="2221" y="1000"/>
                    <a:pt x="773" y="66"/>
                  </a:cubicBezTo>
                  <a:cubicBezTo>
                    <a:pt x="705" y="21"/>
                    <a:pt x="637" y="1"/>
                    <a:pt x="573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3703875" y="326075"/>
              <a:ext cx="103500" cy="34450"/>
            </a:xfrm>
            <a:custGeom>
              <a:avLst/>
              <a:gdLst/>
              <a:ahLst/>
              <a:cxnLst/>
              <a:rect l="l" t="t" r="r" b="b"/>
              <a:pathLst>
                <a:path w="4140" h="1378" extrusionOk="0">
                  <a:moveTo>
                    <a:pt x="2136" y="1"/>
                  </a:moveTo>
                  <a:cubicBezTo>
                    <a:pt x="1512" y="1"/>
                    <a:pt x="883" y="200"/>
                    <a:pt x="345" y="592"/>
                  </a:cubicBezTo>
                  <a:cubicBezTo>
                    <a:pt x="1" y="859"/>
                    <a:pt x="220" y="1377"/>
                    <a:pt x="541" y="1377"/>
                  </a:cubicBezTo>
                  <a:cubicBezTo>
                    <a:pt x="613" y="1377"/>
                    <a:pt x="689" y="1352"/>
                    <a:pt x="765" y="1292"/>
                  </a:cubicBezTo>
                  <a:cubicBezTo>
                    <a:pt x="1163" y="994"/>
                    <a:pt x="1654" y="841"/>
                    <a:pt x="2138" y="841"/>
                  </a:cubicBezTo>
                  <a:cubicBezTo>
                    <a:pt x="2564" y="841"/>
                    <a:pt x="2985" y="959"/>
                    <a:pt x="3334" y="1199"/>
                  </a:cubicBezTo>
                  <a:cubicBezTo>
                    <a:pt x="3415" y="1256"/>
                    <a:pt x="3495" y="1280"/>
                    <a:pt x="3569" y="1280"/>
                  </a:cubicBezTo>
                  <a:cubicBezTo>
                    <a:pt x="3920" y="1280"/>
                    <a:pt x="4140" y="730"/>
                    <a:pt x="3754" y="498"/>
                  </a:cubicBezTo>
                  <a:cubicBezTo>
                    <a:pt x="3265" y="165"/>
                    <a:pt x="2702" y="1"/>
                    <a:pt x="2136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4128900" y="709925"/>
              <a:ext cx="128850" cy="146700"/>
            </a:xfrm>
            <a:custGeom>
              <a:avLst/>
              <a:gdLst/>
              <a:ahLst/>
              <a:cxnLst/>
              <a:rect l="l" t="t" r="r" b="b"/>
              <a:pathLst>
                <a:path w="5154" h="5868" extrusionOk="0">
                  <a:moveTo>
                    <a:pt x="2468" y="1"/>
                  </a:moveTo>
                  <a:cubicBezTo>
                    <a:pt x="2243" y="1"/>
                    <a:pt x="2016" y="30"/>
                    <a:pt x="1791" y="89"/>
                  </a:cubicBezTo>
                  <a:cubicBezTo>
                    <a:pt x="1353" y="264"/>
                    <a:pt x="1490" y="891"/>
                    <a:pt x="1933" y="891"/>
                  </a:cubicBezTo>
                  <a:cubicBezTo>
                    <a:pt x="1962" y="891"/>
                    <a:pt x="1993" y="889"/>
                    <a:pt x="2025" y="883"/>
                  </a:cubicBezTo>
                  <a:cubicBezTo>
                    <a:pt x="2161" y="849"/>
                    <a:pt x="2297" y="833"/>
                    <a:pt x="2430" y="833"/>
                  </a:cubicBezTo>
                  <a:cubicBezTo>
                    <a:pt x="3400" y="833"/>
                    <a:pt x="4261" y="1678"/>
                    <a:pt x="4219" y="2704"/>
                  </a:cubicBezTo>
                  <a:lnTo>
                    <a:pt x="4126" y="2657"/>
                  </a:lnTo>
                  <a:cubicBezTo>
                    <a:pt x="3620" y="2366"/>
                    <a:pt x="3057" y="2220"/>
                    <a:pt x="2499" y="2220"/>
                  </a:cubicBezTo>
                  <a:cubicBezTo>
                    <a:pt x="1717" y="2220"/>
                    <a:pt x="943" y="2506"/>
                    <a:pt x="343" y="3078"/>
                  </a:cubicBezTo>
                  <a:cubicBezTo>
                    <a:pt x="53" y="3332"/>
                    <a:pt x="327" y="3756"/>
                    <a:pt x="661" y="3756"/>
                  </a:cubicBezTo>
                  <a:cubicBezTo>
                    <a:pt x="757" y="3756"/>
                    <a:pt x="857" y="3721"/>
                    <a:pt x="950" y="3638"/>
                  </a:cubicBezTo>
                  <a:cubicBezTo>
                    <a:pt x="1381" y="3234"/>
                    <a:pt x="1937" y="3032"/>
                    <a:pt x="2500" y="3032"/>
                  </a:cubicBezTo>
                  <a:cubicBezTo>
                    <a:pt x="2913" y="3032"/>
                    <a:pt x="3330" y="3141"/>
                    <a:pt x="3706" y="3358"/>
                  </a:cubicBezTo>
                  <a:cubicBezTo>
                    <a:pt x="3788" y="3413"/>
                    <a:pt x="3854" y="3435"/>
                    <a:pt x="3923" y="3435"/>
                  </a:cubicBezTo>
                  <a:cubicBezTo>
                    <a:pt x="3971" y="3435"/>
                    <a:pt x="4021" y="3424"/>
                    <a:pt x="4079" y="3405"/>
                  </a:cubicBezTo>
                  <a:lnTo>
                    <a:pt x="4079" y="3405"/>
                  </a:lnTo>
                  <a:cubicBezTo>
                    <a:pt x="3646" y="4509"/>
                    <a:pt x="2512" y="5047"/>
                    <a:pt x="1355" y="5047"/>
                  </a:cubicBezTo>
                  <a:cubicBezTo>
                    <a:pt x="1141" y="5047"/>
                    <a:pt x="927" y="5029"/>
                    <a:pt x="717" y="4993"/>
                  </a:cubicBezTo>
                  <a:cubicBezTo>
                    <a:pt x="688" y="4987"/>
                    <a:pt x="661" y="4985"/>
                    <a:pt x="634" y="4985"/>
                  </a:cubicBezTo>
                  <a:cubicBezTo>
                    <a:pt x="180" y="4985"/>
                    <a:pt x="1" y="5698"/>
                    <a:pt x="530" y="5786"/>
                  </a:cubicBezTo>
                  <a:cubicBezTo>
                    <a:pt x="806" y="5840"/>
                    <a:pt x="1089" y="5867"/>
                    <a:pt x="1370" y="5867"/>
                  </a:cubicBezTo>
                  <a:cubicBezTo>
                    <a:pt x="3041" y="5867"/>
                    <a:pt x="4694" y="4929"/>
                    <a:pt x="5013" y="3171"/>
                  </a:cubicBezTo>
                  <a:cubicBezTo>
                    <a:pt x="5154" y="2284"/>
                    <a:pt x="4873" y="1350"/>
                    <a:pt x="4219" y="743"/>
                  </a:cubicBezTo>
                  <a:cubicBezTo>
                    <a:pt x="3766" y="254"/>
                    <a:pt x="3130" y="1"/>
                    <a:pt x="246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2646525" y="732225"/>
              <a:ext cx="2293075" cy="4336050"/>
            </a:xfrm>
            <a:custGeom>
              <a:avLst/>
              <a:gdLst/>
              <a:ahLst/>
              <a:cxnLst/>
              <a:rect l="l" t="t" r="r" b="b"/>
              <a:pathLst>
                <a:path w="91723" h="173442" extrusionOk="0">
                  <a:moveTo>
                    <a:pt x="24082" y="1"/>
                  </a:moveTo>
                  <a:cubicBezTo>
                    <a:pt x="23775" y="1"/>
                    <a:pt x="23479" y="74"/>
                    <a:pt x="23211" y="271"/>
                  </a:cubicBezTo>
                  <a:cubicBezTo>
                    <a:pt x="22884" y="551"/>
                    <a:pt x="22557" y="878"/>
                    <a:pt x="22324" y="1205"/>
                  </a:cubicBezTo>
                  <a:cubicBezTo>
                    <a:pt x="21997" y="1579"/>
                    <a:pt x="21670" y="1999"/>
                    <a:pt x="21343" y="2326"/>
                  </a:cubicBezTo>
                  <a:cubicBezTo>
                    <a:pt x="20689" y="3120"/>
                    <a:pt x="20035" y="3867"/>
                    <a:pt x="19382" y="4614"/>
                  </a:cubicBezTo>
                  <a:cubicBezTo>
                    <a:pt x="16486" y="8070"/>
                    <a:pt x="13684" y="11619"/>
                    <a:pt x="11069" y="15262"/>
                  </a:cubicBezTo>
                  <a:cubicBezTo>
                    <a:pt x="10975" y="15356"/>
                    <a:pt x="10975" y="15496"/>
                    <a:pt x="11022" y="15636"/>
                  </a:cubicBezTo>
                  <a:cubicBezTo>
                    <a:pt x="7286" y="20399"/>
                    <a:pt x="4204" y="25677"/>
                    <a:pt x="1915" y="31281"/>
                  </a:cubicBezTo>
                  <a:cubicBezTo>
                    <a:pt x="748" y="34083"/>
                    <a:pt x="0" y="37119"/>
                    <a:pt x="281" y="40154"/>
                  </a:cubicBezTo>
                  <a:cubicBezTo>
                    <a:pt x="514" y="42723"/>
                    <a:pt x="1355" y="45198"/>
                    <a:pt x="2756" y="47346"/>
                  </a:cubicBezTo>
                  <a:cubicBezTo>
                    <a:pt x="2709" y="47486"/>
                    <a:pt x="2709" y="47626"/>
                    <a:pt x="2803" y="47720"/>
                  </a:cubicBezTo>
                  <a:cubicBezTo>
                    <a:pt x="3597" y="49121"/>
                    <a:pt x="4624" y="50428"/>
                    <a:pt x="5745" y="51596"/>
                  </a:cubicBezTo>
                  <a:cubicBezTo>
                    <a:pt x="6959" y="52717"/>
                    <a:pt x="8407" y="53464"/>
                    <a:pt x="10041" y="53651"/>
                  </a:cubicBezTo>
                  <a:cubicBezTo>
                    <a:pt x="10505" y="53723"/>
                    <a:pt x="10970" y="53756"/>
                    <a:pt x="11435" y="53756"/>
                  </a:cubicBezTo>
                  <a:cubicBezTo>
                    <a:pt x="13685" y="53756"/>
                    <a:pt x="15929" y="52968"/>
                    <a:pt x="17981" y="51923"/>
                  </a:cubicBezTo>
                  <a:cubicBezTo>
                    <a:pt x="20689" y="51222"/>
                    <a:pt x="23351" y="50288"/>
                    <a:pt x="25920" y="49214"/>
                  </a:cubicBezTo>
                  <a:lnTo>
                    <a:pt x="27554" y="48560"/>
                  </a:lnTo>
                  <a:cubicBezTo>
                    <a:pt x="27975" y="51269"/>
                    <a:pt x="28582" y="53978"/>
                    <a:pt x="29422" y="56593"/>
                  </a:cubicBezTo>
                  <a:cubicBezTo>
                    <a:pt x="29422" y="56593"/>
                    <a:pt x="29422" y="56640"/>
                    <a:pt x="29422" y="56640"/>
                  </a:cubicBezTo>
                  <a:lnTo>
                    <a:pt x="29049" y="58041"/>
                  </a:lnTo>
                  <a:cubicBezTo>
                    <a:pt x="29049" y="58134"/>
                    <a:pt x="29049" y="58228"/>
                    <a:pt x="29049" y="58321"/>
                  </a:cubicBezTo>
                  <a:cubicBezTo>
                    <a:pt x="28161" y="64859"/>
                    <a:pt x="27227" y="71444"/>
                    <a:pt x="26527" y="78029"/>
                  </a:cubicBezTo>
                  <a:cubicBezTo>
                    <a:pt x="26200" y="81392"/>
                    <a:pt x="25873" y="84801"/>
                    <a:pt x="25686" y="88163"/>
                  </a:cubicBezTo>
                  <a:cubicBezTo>
                    <a:pt x="25593" y="89564"/>
                    <a:pt x="25266" y="91292"/>
                    <a:pt x="26107" y="92507"/>
                  </a:cubicBezTo>
                  <a:cubicBezTo>
                    <a:pt x="26574" y="93067"/>
                    <a:pt x="27087" y="93581"/>
                    <a:pt x="27648" y="94001"/>
                  </a:cubicBezTo>
                  <a:cubicBezTo>
                    <a:pt x="28208" y="94421"/>
                    <a:pt x="28769" y="94888"/>
                    <a:pt x="29329" y="95262"/>
                  </a:cubicBezTo>
                  <a:cubicBezTo>
                    <a:pt x="29656" y="95496"/>
                    <a:pt x="29983" y="95729"/>
                    <a:pt x="30310" y="95916"/>
                  </a:cubicBezTo>
                  <a:cubicBezTo>
                    <a:pt x="30263" y="105116"/>
                    <a:pt x="30356" y="114270"/>
                    <a:pt x="30590" y="123470"/>
                  </a:cubicBezTo>
                  <a:cubicBezTo>
                    <a:pt x="30823" y="133324"/>
                    <a:pt x="31244" y="143178"/>
                    <a:pt x="31757" y="152985"/>
                  </a:cubicBezTo>
                  <a:cubicBezTo>
                    <a:pt x="31898" y="155741"/>
                    <a:pt x="32084" y="158496"/>
                    <a:pt x="32271" y="161205"/>
                  </a:cubicBezTo>
                  <a:cubicBezTo>
                    <a:pt x="32411" y="163913"/>
                    <a:pt x="32738" y="166622"/>
                    <a:pt x="33299" y="169284"/>
                  </a:cubicBezTo>
                  <a:cubicBezTo>
                    <a:pt x="33299" y="169377"/>
                    <a:pt x="33392" y="169518"/>
                    <a:pt x="33485" y="169564"/>
                  </a:cubicBezTo>
                  <a:cubicBezTo>
                    <a:pt x="33532" y="169564"/>
                    <a:pt x="33579" y="169611"/>
                    <a:pt x="33626" y="169658"/>
                  </a:cubicBezTo>
                  <a:cubicBezTo>
                    <a:pt x="35345" y="170578"/>
                    <a:pt x="37236" y="171052"/>
                    <a:pt x="39152" y="171052"/>
                  </a:cubicBezTo>
                  <a:cubicBezTo>
                    <a:pt x="39473" y="171052"/>
                    <a:pt x="39795" y="171039"/>
                    <a:pt x="40117" y="171012"/>
                  </a:cubicBezTo>
                  <a:cubicBezTo>
                    <a:pt x="41238" y="170919"/>
                    <a:pt x="42312" y="170685"/>
                    <a:pt x="43339" y="170265"/>
                  </a:cubicBezTo>
                  <a:cubicBezTo>
                    <a:pt x="44087" y="169985"/>
                    <a:pt x="44787" y="169658"/>
                    <a:pt x="45394" y="169237"/>
                  </a:cubicBezTo>
                  <a:cubicBezTo>
                    <a:pt x="45478" y="169384"/>
                    <a:pt x="45629" y="169456"/>
                    <a:pt x="45777" y="169456"/>
                  </a:cubicBezTo>
                  <a:cubicBezTo>
                    <a:pt x="45958" y="169456"/>
                    <a:pt x="46137" y="169349"/>
                    <a:pt x="46188" y="169144"/>
                  </a:cubicBezTo>
                  <a:cubicBezTo>
                    <a:pt x="46235" y="168910"/>
                    <a:pt x="46282" y="168677"/>
                    <a:pt x="46328" y="168443"/>
                  </a:cubicBezTo>
                  <a:cubicBezTo>
                    <a:pt x="46375" y="168303"/>
                    <a:pt x="46422" y="168210"/>
                    <a:pt x="46375" y="168070"/>
                  </a:cubicBezTo>
                  <a:cubicBezTo>
                    <a:pt x="46609" y="166342"/>
                    <a:pt x="46702" y="164567"/>
                    <a:pt x="46702" y="162792"/>
                  </a:cubicBezTo>
                  <a:cubicBezTo>
                    <a:pt x="46702" y="160551"/>
                    <a:pt x="46702" y="158309"/>
                    <a:pt x="46749" y="156114"/>
                  </a:cubicBezTo>
                  <a:cubicBezTo>
                    <a:pt x="46795" y="151678"/>
                    <a:pt x="46889" y="147288"/>
                    <a:pt x="46982" y="142851"/>
                  </a:cubicBezTo>
                  <a:cubicBezTo>
                    <a:pt x="47216" y="133978"/>
                    <a:pt x="47589" y="125151"/>
                    <a:pt x="48103" y="116278"/>
                  </a:cubicBezTo>
                  <a:cubicBezTo>
                    <a:pt x="48337" y="111608"/>
                    <a:pt x="48617" y="106984"/>
                    <a:pt x="48944" y="102314"/>
                  </a:cubicBezTo>
                  <a:cubicBezTo>
                    <a:pt x="49411" y="102361"/>
                    <a:pt x="49878" y="102361"/>
                    <a:pt x="50298" y="102361"/>
                  </a:cubicBezTo>
                  <a:cubicBezTo>
                    <a:pt x="51045" y="111514"/>
                    <a:pt x="51933" y="120668"/>
                    <a:pt x="53053" y="129821"/>
                  </a:cubicBezTo>
                  <a:cubicBezTo>
                    <a:pt x="53614" y="134491"/>
                    <a:pt x="54174" y="139208"/>
                    <a:pt x="55015" y="143832"/>
                  </a:cubicBezTo>
                  <a:cubicBezTo>
                    <a:pt x="55855" y="148315"/>
                    <a:pt x="57023" y="152752"/>
                    <a:pt x="58377" y="157095"/>
                  </a:cubicBezTo>
                  <a:cubicBezTo>
                    <a:pt x="59965" y="162045"/>
                    <a:pt x="61740" y="166949"/>
                    <a:pt x="63561" y="171853"/>
                  </a:cubicBezTo>
                  <a:cubicBezTo>
                    <a:pt x="63608" y="171993"/>
                    <a:pt x="63748" y="172133"/>
                    <a:pt x="63888" y="172133"/>
                  </a:cubicBezTo>
                  <a:cubicBezTo>
                    <a:pt x="63935" y="172320"/>
                    <a:pt x="64028" y="172460"/>
                    <a:pt x="64215" y="172460"/>
                  </a:cubicBezTo>
                  <a:lnTo>
                    <a:pt x="64962" y="172693"/>
                  </a:lnTo>
                  <a:cubicBezTo>
                    <a:pt x="65009" y="172740"/>
                    <a:pt x="65056" y="172787"/>
                    <a:pt x="65102" y="172833"/>
                  </a:cubicBezTo>
                  <a:cubicBezTo>
                    <a:pt x="65854" y="173279"/>
                    <a:pt x="66705" y="173442"/>
                    <a:pt x="67566" y="173442"/>
                  </a:cubicBezTo>
                  <a:cubicBezTo>
                    <a:pt x="68150" y="173442"/>
                    <a:pt x="68739" y="173367"/>
                    <a:pt x="69305" y="173254"/>
                  </a:cubicBezTo>
                  <a:cubicBezTo>
                    <a:pt x="70940" y="172880"/>
                    <a:pt x="72575" y="172366"/>
                    <a:pt x="74162" y="171806"/>
                  </a:cubicBezTo>
                  <a:cubicBezTo>
                    <a:pt x="74303" y="171712"/>
                    <a:pt x="74443" y="171572"/>
                    <a:pt x="74443" y="171432"/>
                  </a:cubicBezTo>
                  <a:cubicBezTo>
                    <a:pt x="74629" y="171386"/>
                    <a:pt x="74770" y="171199"/>
                    <a:pt x="74723" y="171012"/>
                  </a:cubicBezTo>
                  <a:cubicBezTo>
                    <a:pt x="74303" y="161438"/>
                    <a:pt x="73836" y="151864"/>
                    <a:pt x="73322" y="142290"/>
                  </a:cubicBezTo>
                  <a:cubicBezTo>
                    <a:pt x="72855" y="132717"/>
                    <a:pt x="72341" y="123143"/>
                    <a:pt x="71781" y="113616"/>
                  </a:cubicBezTo>
                  <a:cubicBezTo>
                    <a:pt x="71454" y="108245"/>
                    <a:pt x="71174" y="102874"/>
                    <a:pt x="70800" y="97504"/>
                  </a:cubicBezTo>
                  <a:cubicBezTo>
                    <a:pt x="70800" y="97364"/>
                    <a:pt x="70753" y="97223"/>
                    <a:pt x="70613" y="97130"/>
                  </a:cubicBezTo>
                  <a:cubicBezTo>
                    <a:pt x="71174" y="96990"/>
                    <a:pt x="71687" y="96850"/>
                    <a:pt x="72201" y="96663"/>
                  </a:cubicBezTo>
                  <a:cubicBezTo>
                    <a:pt x="73415" y="96289"/>
                    <a:pt x="74536" y="95776"/>
                    <a:pt x="75563" y="95028"/>
                  </a:cubicBezTo>
                  <a:lnTo>
                    <a:pt x="75984" y="96149"/>
                  </a:lnTo>
                  <a:cubicBezTo>
                    <a:pt x="75984" y="96196"/>
                    <a:pt x="75984" y="96289"/>
                    <a:pt x="75984" y="96336"/>
                  </a:cubicBezTo>
                  <a:cubicBezTo>
                    <a:pt x="76077" y="96523"/>
                    <a:pt x="76124" y="96710"/>
                    <a:pt x="76217" y="96897"/>
                  </a:cubicBezTo>
                  <a:cubicBezTo>
                    <a:pt x="76264" y="96990"/>
                    <a:pt x="76311" y="97037"/>
                    <a:pt x="76357" y="97083"/>
                  </a:cubicBezTo>
                  <a:cubicBezTo>
                    <a:pt x="76404" y="97223"/>
                    <a:pt x="76544" y="97317"/>
                    <a:pt x="76684" y="97317"/>
                  </a:cubicBezTo>
                  <a:cubicBezTo>
                    <a:pt x="76958" y="97332"/>
                    <a:pt x="77230" y="97339"/>
                    <a:pt x="77501" y="97339"/>
                  </a:cubicBezTo>
                  <a:cubicBezTo>
                    <a:pt x="82417" y="97339"/>
                    <a:pt x="86962" y="95000"/>
                    <a:pt x="91255" y="92787"/>
                  </a:cubicBezTo>
                  <a:cubicBezTo>
                    <a:pt x="91302" y="92740"/>
                    <a:pt x="91349" y="92693"/>
                    <a:pt x="91395" y="92647"/>
                  </a:cubicBezTo>
                  <a:cubicBezTo>
                    <a:pt x="91582" y="92553"/>
                    <a:pt x="91722" y="92367"/>
                    <a:pt x="91675" y="92180"/>
                  </a:cubicBezTo>
                  <a:cubicBezTo>
                    <a:pt x="90415" y="86342"/>
                    <a:pt x="89154" y="80551"/>
                    <a:pt x="87893" y="74760"/>
                  </a:cubicBezTo>
                  <a:cubicBezTo>
                    <a:pt x="86585" y="68922"/>
                    <a:pt x="85277" y="63131"/>
                    <a:pt x="83876" y="57294"/>
                  </a:cubicBezTo>
                  <a:cubicBezTo>
                    <a:pt x="82522" y="51503"/>
                    <a:pt x="81121" y="45712"/>
                    <a:pt x="79626" y="39967"/>
                  </a:cubicBezTo>
                  <a:cubicBezTo>
                    <a:pt x="78973" y="37212"/>
                    <a:pt x="78132" y="34550"/>
                    <a:pt x="77011" y="31981"/>
                  </a:cubicBezTo>
                  <a:cubicBezTo>
                    <a:pt x="76030" y="29926"/>
                    <a:pt x="74816" y="28058"/>
                    <a:pt x="73275" y="26377"/>
                  </a:cubicBezTo>
                  <a:cubicBezTo>
                    <a:pt x="70286" y="23015"/>
                    <a:pt x="66410" y="20539"/>
                    <a:pt x="62067" y="19279"/>
                  </a:cubicBezTo>
                  <a:cubicBezTo>
                    <a:pt x="61646" y="19185"/>
                    <a:pt x="61179" y="19045"/>
                    <a:pt x="60759" y="18952"/>
                  </a:cubicBezTo>
                  <a:cubicBezTo>
                    <a:pt x="60677" y="18897"/>
                    <a:pt x="60595" y="18874"/>
                    <a:pt x="60513" y="18874"/>
                  </a:cubicBezTo>
                  <a:cubicBezTo>
                    <a:pt x="60455" y="18874"/>
                    <a:pt x="60397" y="18886"/>
                    <a:pt x="60339" y="18905"/>
                  </a:cubicBezTo>
                  <a:cubicBezTo>
                    <a:pt x="60012" y="18905"/>
                    <a:pt x="59825" y="19325"/>
                    <a:pt x="60012" y="19605"/>
                  </a:cubicBezTo>
                  <a:cubicBezTo>
                    <a:pt x="58611" y="26984"/>
                    <a:pt x="56883" y="34316"/>
                    <a:pt x="54921" y="41649"/>
                  </a:cubicBezTo>
                  <a:cubicBezTo>
                    <a:pt x="54361" y="43750"/>
                    <a:pt x="53754" y="45805"/>
                    <a:pt x="53147" y="47860"/>
                  </a:cubicBezTo>
                  <a:cubicBezTo>
                    <a:pt x="53053" y="47953"/>
                    <a:pt x="53007" y="48047"/>
                    <a:pt x="53007" y="48187"/>
                  </a:cubicBezTo>
                  <a:cubicBezTo>
                    <a:pt x="53147" y="55566"/>
                    <a:pt x="53754" y="62945"/>
                    <a:pt x="54828" y="70230"/>
                  </a:cubicBezTo>
                  <a:cubicBezTo>
                    <a:pt x="55062" y="71911"/>
                    <a:pt x="55342" y="73546"/>
                    <a:pt x="55669" y="75227"/>
                  </a:cubicBezTo>
                  <a:cubicBezTo>
                    <a:pt x="53240" y="75928"/>
                    <a:pt x="50730" y="76278"/>
                    <a:pt x="48220" y="76278"/>
                  </a:cubicBezTo>
                  <a:cubicBezTo>
                    <a:pt x="45710" y="76278"/>
                    <a:pt x="43199" y="75928"/>
                    <a:pt x="40771" y="75227"/>
                  </a:cubicBezTo>
                  <a:cubicBezTo>
                    <a:pt x="40911" y="73079"/>
                    <a:pt x="41051" y="70884"/>
                    <a:pt x="41191" y="68736"/>
                  </a:cubicBezTo>
                  <a:cubicBezTo>
                    <a:pt x="41378" y="65513"/>
                    <a:pt x="41565" y="62244"/>
                    <a:pt x="41938" y="59022"/>
                  </a:cubicBezTo>
                  <a:cubicBezTo>
                    <a:pt x="42359" y="55379"/>
                    <a:pt x="42919" y="51783"/>
                    <a:pt x="43666" y="48187"/>
                  </a:cubicBezTo>
                  <a:cubicBezTo>
                    <a:pt x="43713" y="48093"/>
                    <a:pt x="43713" y="48000"/>
                    <a:pt x="43666" y="47907"/>
                  </a:cubicBezTo>
                  <a:cubicBezTo>
                    <a:pt x="43666" y="47860"/>
                    <a:pt x="43666" y="47813"/>
                    <a:pt x="43666" y="47766"/>
                  </a:cubicBezTo>
                  <a:lnTo>
                    <a:pt x="41938" y="26050"/>
                  </a:lnTo>
                  <a:cubicBezTo>
                    <a:pt x="41798" y="24042"/>
                    <a:pt x="41612" y="21987"/>
                    <a:pt x="41425" y="19932"/>
                  </a:cubicBezTo>
                  <a:cubicBezTo>
                    <a:pt x="41425" y="19699"/>
                    <a:pt x="41285" y="19559"/>
                    <a:pt x="41051" y="19512"/>
                  </a:cubicBezTo>
                  <a:lnTo>
                    <a:pt x="38716" y="19699"/>
                  </a:lnTo>
                  <a:cubicBezTo>
                    <a:pt x="38576" y="19699"/>
                    <a:pt x="38436" y="19792"/>
                    <a:pt x="38342" y="19932"/>
                  </a:cubicBezTo>
                  <a:cubicBezTo>
                    <a:pt x="33345" y="20259"/>
                    <a:pt x="28769" y="22875"/>
                    <a:pt x="24939" y="26050"/>
                  </a:cubicBezTo>
                  <a:cubicBezTo>
                    <a:pt x="24005" y="26797"/>
                    <a:pt x="23164" y="27591"/>
                    <a:pt x="22277" y="28385"/>
                  </a:cubicBezTo>
                  <a:cubicBezTo>
                    <a:pt x="24612" y="22081"/>
                    <a:pt x="27227" y="15869"/>
                    <a:pt x="30076" y="9751"/>
                  </a:cubicBezTo>
                  <a:cubicBezTo>
                    <a:pt x="30497" y="8817"/>
                    <a:pt x="30964" y="7883"/>
                    <a:pt x="31384" y="6949"/>
                  </a:cubicBezTo>
                  <a:cubicBezTo>
                    <a:pt x="31757" y="6202"/>
                    <a:pt x="32411" y="5221"/>
                    <a:pt x="32225" y="4334"/>
                  </a:cubicBezTo>
                  <a:cubicBezTo>
                    <a:pt x="31991" y="3493"/>
                    <a:pt x="31197" y="3120"/>
                    <a:pt x="30543" y="2699"/>
                  </a:cubicBezTo>
                  <a:cubicBezTo>
                    <a:pt x="29796" y="2186"/>
                    <a:pt x="28955" y="1719"/>
                    <a:pt x="28115" y="1345"/>
                  </a:cubicBezTo>
                  <a:cubicBezTo>
                    <a:pt x="27321" y="972"/>
                    <a:pt x="26480" y="598"/>
                    <a:pt x="25593" y="364"/>
                  </a:cubicBezTo>
                  <a:cubicBezTo>
                    <a:pt x="25103" y="191"/>
                    <a:pt x="24578" y="1"/>
                    <a:pt x="24082" y="1"/>
                  </a:cubicBezTo>
                  <a:close/>
                </a:path>
              </a:pathLst>
            </a:custGeom>
            <a:solidFill>
              <a:srgbClr val="C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3663450" y="1137400"/>
              <a:ext cx="489125" cy="1509850"/>
            </a:xfrm>
            <a:custGeom>
              <a:avLst/>
              <a:gdLst/>
              <a:ahLst/>
              <a:cxnLst/>
              <a:rect l="l" t="t" r="r" b="b"/>
              <a:pathLst>
                <a:path w="19565" h="60394" extrusionOk="0">
                  <a:moveTo>
                    <a:pt x="13732" y="1"/>
                  </a:moveTo>
                  <a:cubicBezTo>
                    <a:pt x="13421" y="1"/>
                    <a:pt x="13173" y="167"/>
                    <a:pt x="13030" y="596"/>
                  </a:cubicBezTo>
                  <a:cubicBezTo>
                    <a:pt x="12750" y="1390"/>
                    <a:pt x="12516" y="2231"/>
                    <a:pt x="12283" y="3072"/>
                  </a:cubicBezTo>
                  <a:cubicBezTo>
                    <a:pt x="11816" y="4659"/>
                    <a:pt x="11302" y="6294"/>
                    <a:pt x="10835" y="7882"/>
                  </a:cubicBezTo>
                  <a:cubicBezTo>
                    <a:pt x="10648" y="8629"/>
                    <a:pt x="10368" y="9330"/>
                    <a:pt x="10041" y="10030"/>
                  </a:cubicBezTo>
                  <a:cubicBezTo>
                    <a:pt x="9948" y="10217"/>
                    <a:pt x="9854" y="10357"/>
                    <a:pt x="9761" y="10497"/>
                  </a:cubicBezTo>
                  <a:lnTo>
                    <a:pt x="9621" y="10731"/>
                  </a:lnTo>
                  <a:cubicBezTo>
                    <a:pt x="9481" y="10450"/>
                    <a:pt x="9201" y="9937"/>
                    <a:pt x="9154" y="9843"/>
                  </a:cubicBezTo>
                  <a:cubicBezTo>
                    <a:pt x="7893" y="6948"/>
                    <a:pt x="6679" y="4006"/>
                    <a:pt x="5605" y="1017"/>
                  </a:cubicBezTo>
                  <a:cubicBezTo>
                    <a:pt x="5535" y="843"/>
                    <a:pt x="5389" y="747"/>
                    <a:pt x="5223" y="747"/>
                  </a:cubicBezTo>
                  <a:cubicBezTo>
                    <a:pt x="5165" y="747"/>
                    <a:pt x="5105" y="759"/>
                    <a:pt x="5044" y="783"/>
                  </a:cubicBezTo>
                  <a:cubicBezTo>
                    <a:pt x="4967" y="706"/>
                    <a:pt x="4876" y="671"/>
                    <a:pt x="4786" y="671"/>
                  </a:cubicBezTo>
                  <a:cubicBezTo>
                    <a:pt x="4713" y="671"/>
                    <a:pt x="4640" y="694"/>
                    <a:pt x="4577" y="736"/>
                  </a:cubicBezTo>
                  <a:lnTo>
                    <a:pt x="467" y="3352"/>
                  </a:lnTo>
                  <a:cubicBezTo>
                    <a:pt x="187" y="3539"/>
                    <a:pt x="187" y="3865"/>
                    <a:pt x="421" y="4052"/>
                  </a:cubicBezTo>
                  <a:cubicBezTo>
                    <a:pt x="281" y="4099"/>
                    <a:pt x="187" y="4239"/>
                    <a:pt x="187" y="4379"/>
                  </a:cubicBezTo>
                  <a:cubicBezTo>
                    <a:pt x="1075" y="11384"/>
                    <a:pt x="1869" y="18436"/>
                    <a:pt x="2569" y="25442"/>
                  </a:cubicBezTo>
                  <a:cubicBezTo>
                    <a:pt x="2756" y="27450"/>
                    <a:pt x="2989" y="29458"/>
                    <a:pt x="3176" y="31419"/>
                  </a:cubicBezTo>
                  <a:cubicBezTo>
                    <a:pt x="3176" y="31513"/>
                    <a:pt x="3176" y="31559"/>
                    <a:pt x="3223" y="31653"/>
                  </a:cubicBezTo>
                  <a:cubicBezTo>
                    <a:pt x="3176" y="31700"/>
                    <a:pt x="3129" y="31746"/>
                    <a:pt x="3129" y="31840"/>
                  </a:cubicBezTo>
                  <a:cubicBezTo>
                    <a:pt x="2009" y="35015"/>
                    <a:pt x="1682" y="38425"/>
                    <a:pt x="1402" y="41787"/>
                  </a:cubicBezTo>
                  <a:cubicBezTo>
                    <a:pt x="1121" y="45336"/>
                    <a:pt x="841" y="48886"/>
                    <a:pt x="514" y="52482"/>
                  </a:cubicBezTo>
                  <a:cubicBezTo>
                    <a:pt x="374" y="54490"/>
                    <a:pt x="187" y="56545"/>
                    <a:pt x="0" y="58553"/>
                  </a:cubicBezTo>
                  <a:cubicBezTo>
                    <a:pt x="0" y="58740"/>
                    <a:pt x="141" y="58927"/>
                    <a:pt x="327" y="58927"/>
                  </a:cubicBezTo>
                  <a:lnTo>
                    <a:pt x="421" y="59020"/>
                  </a:lnTo>
                  <a:cubicBezTo>
                    <a:pt x="1308" y="59627"/>
                    <a:pt x="2382" y="59954"/>
                    <a:pt x="3456" y="60001"/>
                  </a:cubicBezTo>
                  <a:cubicBezTo>
                    <a:pt x="4764" y="60141"/>
                    <a:pt x="6118" y="60281"/>
                    <a:pt x="7426" y="60328"/>
                  </a:cubicBezTo>
                  <a:cubicBezTo>
                    <a:pt x="8318" y="60361"/>
                    <a:pt x="9209" y="60394"/>
                    <a:pt x="10101" y="60394"/>
                  </a:cubicBezTo>
                  <a:cubicBezTo>
                    <a:pt x="10470" y="60394"/>
                    <a:pt x="10840" y="60388"/>
                    <a:pt x="11209" y="60374"/>
                  </a:cubicBezTo>
                  <a:cubicBezTo>
                    <a:pt x="12376" y="60374"/>
                    <a:pt x="13497" y="60094"/>
                    <a:pt x="14525" y="59580"/>
                  </a:cubicBezTo>
                  <a:cubicBezTo>
                    <a:pt x="14711" y="59487"/>
                    <a:pt x="14805" y="59254"/>
                    <a:pt x="14711" y="59067"/>
                  </a:cubicBezTo>
                  <a:cubicBezTo>
                    <a:pt x="14711" y="59020"/>
                    <a:pt x="14711" y="58973"/>
                    <a:pt x="14711" y="58927"/>
                  </a:cubicBezTo>
                  <a:cubicBezTo>
                    <a:pt x="13684" y="51641"/>
                    <a:pt x="13077" y="44309"/>
                    <a:pt x="12937" y="36977"/>
                  </a:cubicBezTo>
                  <a:cubicBezTo>
                    <a:pt x="12890" y="35062"/>
                    <a:pt x="12890" y="33147"/>
                    <a:pt x="12937" y="31233"/>
                  </a:cubicBezTo>
                  <a:lnTo>
                    <a:pt x="12937" y="31186"/>
                  </a:lnTo>
                  <a:cubicBezTo>
                    <a:pt x="14618" y="23807"/>
                    <a:pt x="16346" y="16475"/>
                    <a:pt x="18074" y="9096"/>
                  </a:cubicBezTo>
                  <a:cubicBezTo>
                    <a:pt x="18541" y="6994"/>
                    <a:pt x="19055" y="4893"/>
                    <a:pt x="19522" y="2791"/>
                  </a:cubicBezTo>
                  <a:cubicBezTo>
                    <a:pt x="19564" y="2492"/>
                    <a:pt x="19334" y="2272"/>
                    <a:pt x="19080" y="2272"/>
                  </a:cubicBezTo>
                  <a:cubicBezTo>
                    <a:pt x="19056" y="2272"/>
                    <a:pt x="19032" y="2274"/>
                    <a:pt x="19008" y="2278"/>
                  </a:cubicBezTo>
                  <a:cubicBezTo>
                    <a:pt x="17467" y="1577"/>
                    <a:pt x="15926" y="830"/>
                    <a:pt x="14385" y="176"/>
                  </a:cubicBezTo>
                  <a:cubicBezTo>
                    <a:pt x="14149" y="67"/>
                    <a:pt x="13928" y="1"/>
                    <a:pt x="13732" y="1"/>
                  </a:cubicBezTo>
                  <a:close/>
                </a:path>
              </a:pathLst>
            </a:custGeom>
            <a:solidFill>
              <a:srgbClr val="FFF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3293350" y="393400"/>
              <a:ext cx="284900" cy="420325"/>
            </a:xfrm>
            <a:custGeom>
              <a:avLst/>
              <a:gdLst/>
              <a:ahLst/>
              <a:cxnLst/>
              <a:rect l="l" t="t" r="r" b="b"/>
              <a:pathLst>
                <a:path w="11396" h="16813" extrusionOk="0">
                  <a:moveTo>
                    <a:pt x="10134" y="0"/>
                  </a:moveTo>
                  <a:cubicBezTo>
                    <a:pt x="9807" y="94"/>
                    <a:pt x="9481" y="234"/>
                    <a:pt x="9200" y="421"/>
                  </a:cubicBezTo>
                  <a:lnTo>
                    <a:pt x="8453" y="888"/>
                  </a:lnTo>
                  <a:lnTo>
                    <a:pt x="8173" y="888"/>
                  </a:lnTo>
                  <a:cubicBezTo>
                    <a:pt x="7659" y="934"/>
                    <a:pt x="7379" y="1355"/>
                    <a:pt x="7099" y="1728"/>
                  </a:cubicBezTo>
                  <a:cubicBezTo>
                    <a:pt x="6772" y="2149"/>
                    <a:pt x="6398" y="2569"/>
                    <a:pt x="6071" y="2989"/>
                  </a:cubicBezTo>
                  <a:cubicBezTo>
                    <a:pt x="5371" y="3970"/>
                    <a:pt x="4670" y="4951"/>
                    <a:pt x="4016" y="5931"/>
                  </a:cubicBezTo>
                  <a:cubicBezTo>
                    <a:pt x="4016" y="5978"/>
                    <a:pt x="4016" y="5978"/>
                    <a:pt x="4016" y="6025"/>
                  </a:cubicBezTo>
                  <a:cubicBezTo>
                    <a:pt x="3223" y="6819"/>
                    <a:pt x="2615" y="7706"/>
                    <a:pt x="2148" y="8734"/>
                  </a:cubicBezTo>
                  <a:cubicBezTo>
                    <a:pt x="1401" y="10181"/>
                    <a:pt x="701" y="11629"/>
                    <a:pt x="47" y="13123"/>
                  </a:cubicBezTo>
                  <a:cubicBezTo>
                    <a:pt x="0" y="13310"/>
                    <a:pt x="47" y="13497"/>
                    <a:pt x="187" y="13637"/>
                  </a:cubicBezTo>
                  <a:cubicBezTo>
                    <a:pt x="0" y="13824"/>
                    <a:pt x="47" y="14151"/>
                    <a:pt x="280" y="14244"/>
                  </a:cubicBezTo>
                  <a:lnTo>
                    <a:pt x="4157" y="16112"/>
                  </a:lnTo>
                  <a:lnTo>
                    <a:pt x="5091" y="16579"/>
                  </a:lnTo>
                  <a:cubicBezTo>
                    <a:pt x="5324" y="16719"/>
                    <a:pt x="5604" y="16813"/>
                    <a:pt x="5838" y="16813"/>
                  </a:cubicBezTo>
                  <a:cubicBezTo>
                    <a:pt x="6305" y="16813"/>
                    <a:pt x="6632" y="16299"/>
                    <a:pt x="6865" y="15926"/>
                  </a:cubicBezTo>
                  <a:cubicBezTo>
                    <a:pt x="7426" y="15085"/>
                    <a:pt x="7659" y="14057"/>
                    <a:pt x="7519" y="13077"/>
                  </a:cubicBezTo>
                  <a:cubicBezTo>
                    <a:pt x="7426" y="12563"/>
                    <a:pt x="7286" y="12049"/>
                    <a:pt x="7052" y="11582"/>
                  </a:cubicBezTo>
                  <a:cubicBezTo>
                    <a:pt x="6912" y="11395"/>
                    <a:pt x="6772" y="11209"/>
                    <a:pt x="6632" y="11022"/>
                  </a:cubicBezTo>
                  <a:cubicBezTo>
                    <a:pt x="6538" y="10882"/>
                    <a:pt x="6538" y="10882"/>
                    <a:pt x="6538" y="10695"/>
                  </a:cubicBezTo>
                  <a:cubicBezTo>
                    <a:pt x="6585" y="10555"/>
                    <a:pt x="6819" y="10368"/>
                    <a:pt x="6912" y="10228"/>
                  </a:cubicBezTo>
                  <a:cubicBezTo>
                    <a:pt x="7753" y="9154"/>
                    <a:pt x="8500" y="8033"/>
                    <a:pt x="9154" y="6912"/>
                  </a:cubicBezTo>
                  <a:cubicBezTo>
                    <a:pt x="10088" y="6725"/>
                    <a:pt x="11395" y="6305"/>
                    <a:pt x="10835" y="5371"/>
                  </a:cubicBezTo>
                  <a:cubicBezTo>
                    <a:pt x="10475" y="4795"/>
                    <a:pt x="9753" y="4635"/>
                    <a:pt x="9035" y="4635"/>
                  </a:cubicBezTo>
                  <a:cubicBezTo>
                    <a:pt x="8822" y="4635"/>
                    <a:pt x="8609" y="4649"/>
                    <a:pt x="8406" y="4670"/>
                  </a:cubicBezTo>
                  <a:cubicBezTo>
                    <a:pt x="8500" y="4390"/>
                    <a:pt x="8593" y="4110"/>
                    <a:pt x="8687" y="3830"/>
                  </a:cubicBezTo>
                  <a:cubicBezTo>
                    <a:pt x="8733" y="3783"/>
                    <a:pt x="8827" y="3690"/>
                    <a:pt x="8827" y="3596"/>
                  </a:cubicBezTo>
                  <a:cubicBezTo>
                    <a:pt x="9013" y="3083"/>
                    <a:pt x="9574" y="2756"/>
                    <a:pt x="9948" y="2429"/>
                  </a:cubicBezTo>
                  <a:cubicBezTo>
                    <a:pt x="10415" y="2149"/>
                    <a:pt x="10788" y="1682"/>
                    <a:pt x="10928" y="1121"/>
                  </a:cubicBezTo>
                  <a:cubicBezTo>
                    <a:pt x="11115" y="607"/>
                    <a:pt x="10695" y="47"/>
                    <a:pt x="10134" y="0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1" name="Google Shape;1541;p49"/>
            <p:cNvSpPr/>
            <p:nvPr/>
          </p:nvSpPr>
          <p:spPr>
            <a:xfrm>
              <a:off x="4638350" y="3096025"/>
              <a:ext cx="235850" cy="320475"/>
            </a:xfrm>
            <a:custGeom>
              <a:avLst/>
              <a:gdLst/>
              <a:ahLst/>
              <a:cxnLst/>
              <a:rect l="l" t="t" r="r" b="b"/>
              <a:pathLst>
                <a:path w="9434" h="12819" extrusionOk="0">
                  <a:moveTo>
                    <a:pt x="8403" y="0"/>
                  </a:moveTo>
                  <a:cubicBezTo>
                    <a:pt x="8374" y="0"/>
                    <a:pt x="8344" y="3"/>
                    <a:pt x="8313" y="9"/>
                  </a:cubicBezTo>
                  <a:cubicBezTo>
                    <a:pt x="5744" y="990"/>
                    <a:pt x="3129" y="1831"/>
                    <a:pt x="467" y="2438"/>
                  </a:cubicBezTo>
                  <a:cubicBezTo>
                    <a:pt x="374" y="2485"/>
                    <a:pt x="280" y="2531"/>
                    <a:pt x="234" y="2578"/>
                  </a:cubicBezTo>
                  <a:cubicBezTo>
                    <a:pt x="94" y="2671"/>
                    <a:pt x="0" y="2812"/>
                    <a:pt x="0" y="2952"/>
                  </a:cubicBezTo>
                  <a:cubicBezTo>
                    <a:pt x="94" y="3932"/>
                    <a:pt x="187" y="4913"/>
                    <a:pt x="374" y="5894"/>
                  </a:cubicBezTo>
                  <a:cubicBezTo>
                    <a:pt x="467" y="6501"/>
                    <a:pt x="654" y="7388"/>
                    <a:pt x="1355" y="7622"/>
                  </a:cubicBezTo>
                  <a:cubicBezTo>
                    <a:pt x="1460" y="7652"/>
                    <a:pt x="1567" y="7666"/>
                    <a:pt x="1673" y="7666"/>
                  </a:cubicBezTo>
                  <a:cubicBezTo>
                    <a:pt x="2222" y="7666"/>
                    <a:pt x="2739" y="7282"/>
                    <a:pt x="2896" y="6735"/>
                  </a:cubicBezTo>
                  <a:cubicBezTo>
                    <a:pt x="3129" y="6034"/>
                    <a:pt x="3176" y="5240"/>
                    <a:pt x="2989" y="4540"/>
                  </a:cubicBezTo>
                  <a:cubicBezTo>
                    <a:pt x="3316" y="4353"/>
                    <a:pt x="3643" y="4259"/>
                    <a:pt x="4017" y="4213"/>
                  </a:cubicBezTo>
                  <a:lnTo>
                    <a:pt x="4017" y="4213"/>
                  </a:lnTo>
                  <a:cubicBezTo>
                    <a:pt x="4250" y="5800"/>
                    <a:pt x="3970" y="7388"/>
                    <a:pt x="3970" y="9023"/>
                  </a:cubicBezTo>
                  <a:cubicBezTo>
                    <a:pt x="3970" y="10190"/>
                    <a:pt x="4017" y="12058"/>
                    <a:pt x="5277" y="12666"/>
                  </a:cubicBezTo>
                  <a:cubicBezTo>
                    <a:pt x="5497" y="12772"/>
                    <a:pt x="5702" y="12819"/>
                    <a:pt x="5893" y="12819"/>
                  </a:cubicBezTo>
                  <a:cubicBezTo>
                    <a:pt x="6878" y="12819"/>
                    <a:pt x="7486" y="11565"/>
                    <a:pt x="7799" y="10704"/>
                  </a:cubicBezTo>
                  <a:cubicBezTo>
                    <a:pt x="8360" y="9116"/>
                    <a:pt x="8780" y="7435"/>
                    <a:pt x="9014" y="5754"/>
                  </a:cubicBezTo>
                  <a:cubicBezTo>
                    <a:pt x="9200" y="3979"/>
                    <a:pt x="9434" y="2018"/>
                    <a:pt x="8827" y="290"/>
                  </a:cubicBezTo>
                  <a:cubicBezTo>
                    <a:pt x="8746" y="127"/>
                    <a:pt x="8594" y="0"/>
                    <a:pt x="8403" y="0"/>
                  </a:cubicBezTo>
                  <a:close/>
                </a:path>
              </a:pathLst>
            </a:custGeom>
            <a:solidFill>
              <a:srgbClr val="F2C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2" name="Google Shape;1542;p49"/>
            <p:cNvSpPr/>
            <p:nvPr/>
          </p:nvSpPr>
          <p:spPr>
            <a:xfrm>
              <a:off x="3336550" y="4957125"/>
              <a:ext cx="458850" cy="260850"/>
            </a:xfrm>
            <a:custGeom>
              <a:avLst/>
              <a:gdLst/>
              <a:ahLst/>
              <a:cxnLst/>
              <a:rect l="l" t="t" r="r" b="b"/>
              <a:pathLst>
                <a:path w="18354" h="10434" extrusionOk="0">
                  <a:moveTo>
                    <a:pt x="17645" y="1"/>
                  </a:moveTo>
                  <a:cubicBezTo>
                    <a:pt x="17617" y="1"/>
                    <a:pt x="17589" y="3"/>
                    <a:pt x="17560" y="8"/>
                  </a:cubicBezTo>
                  <a:cubicBezTo>
                    <a:pt x="15333" y="433"/>
                    <a:pt x="12786" y="1708"/>
                    <a:pt x="10383" y="1708"/>
                  </a:cubicBezTo>
                  <a:cubicBezTo>
                    <a:pt x="9359" y="1708"/>
                    <a:pt x="8361" y="1477"/>
                    <a:pt x="7426" y="848"/>
                  </a:cubicBezTo>
                  <a:cubicBezTo>
                    <a:pt x="7426" y="848"/>
                    <a:pt x="7379" y="802"/>
                    <a:pt x="7379" y="802"/>
                  </a:cubicBezTo>
                  <a:cubicBezTo>
                    <a:pt x="7301" y="743"/>
                    <a:pt x="7214" y="717"/>
                    <a:pt x="7130" y="717"/>
                  </a:cubicBezTo>
                  <a:cubicBezTo>
                    <a:pt x="7013" y="717"/>
                    <a:pt x="6900" y="767"/>
                    <a:pt x="6818" y="848"/>
                  </a:cubicBezTo>
                  <a:lnTo>
                    <a:pt x="6351" y="1315"/>
                  </a:lnTo>
                  <a:cubicBezTo>
                    <a:pt x="6258" y="1409"/>
                    <a:pt x="6211" y="1549"/>
                    <a:pt x="6211" y="1689"/>
                  </a:cubicBezTo>
                  <a:cubicBezTo>
                    <a:pt x="4250" y="3043"/>
                    <a:pt x="2615" y="4725"/>
                    <a:pt x="1261" y="6639"/>
                  </a:cubicBezTo>
                  <a:cubicBezTo>
                    <a:pt x="701" y="7340"/>
                    <a:pt x="280" y="8181"/>
                    <a:pt x="93" y="9068"/>
                  </a:cubicBezTo>
                  <a:cubicBezTo>
                    <a:pt x="0" y="9442"/>
                    <a:pt x="140" y="9862"/>
                    <a:pt x="374" y="10142"/>
                  </a:cubicBezTo>
                  <a:cubicBezTo>
                    <a:pt x="685" y="10337"/>
                    <a:pt x="1061" y="10434"/>
                    <a:pt x="1421" y="10434"/>
                  </a:cubicBezTo>
                  <a:cubicBezTo>
                    <a:pt x="1493" y="10434"/>
                    <a:pt x="1565" y="10430"/>
                    <a:pt x="1635" y="10422"/>
                  </a:cubicBezTo>
                  <a:cubicBezTo>
                    <a:pt x="1806" y="10430"/>
                    <a:pt x="1978" y="10434"/>
                    <a:pt x="2152" y="10434"/>
                  </a:cubicBezTo>
                  <a:cubicBezTo>
                    <a:pt x="3019" y="10434"/>
                    <a:pt x="3907" y="10337"/>
                    <a:pt x="4764" y="10142"/>
                  </a:cubicBezTo>
                  <a:cubicBezTo>
                    <a:pt x="6678" y="9815"/>
                    <a:pt x="8593" y="9348"/>
                    <a:pt x="10181" y="8274"/>
                  </a:cubicBezTo>
                  <a:cubicBezTo>
                    <a:pt x="11629" y="7153"/>
                    <a:pt x="12890" y="5799"/>
                    <a:pt x="13870" y="4304"/>
                  </a:cubicBezTo>
                  <a:lnTo>
                    <a:pt x="14104" y="5098"/>
                  </a:lnTo>
                  <a:cubicBezTo>
                    <a:pt x="14151" y="5425"/>
                    <a:pt x="14291" y="5705"/>
                    <a:pt x="14571" y="5846"/>
                  </a:cubicBezTo>
                  <a:cubicBezTo>
                    <a:pt x="14666" y="5893"/>
                    <a:pt x="14758" y="5913"/>
                    <a:pt x="14848" y="5913"/>
                  </a:cubicBezTo>
                  <a:cubicBezTo>
                    <a:pt x="15111" y="5913"/>
                    <a:pt x="15355" y="5739"/>
                    <a:pt x="15598" y="5565"/>
                  </a:cubicBezTo>
                  <a:cubicBezTo>
                    <a:pt x="16019" y="5332"/>
                    <a:pt x="16392" y="5052"/>
                    <a:pt x="16813" y="4771"/>
                  </a:cubicBezTo>
                  <a:cubicBezTo>
                    <a:pt x="17373" y="4351"/>
                    <a:pt x="18167" y="3977"/>
                    <a:pt x="18307" y="3137"/>
                  </a:cubicBezTo>
                  <a:cubicBezTo>
                    <a:pt x="18354" y="2763"/>
                    <a:pt x="18354" y="2390"/>
                    <a:pt x="18260" y="2016"/>
                  </a:cubicBezTo>
                  <a:cubicBezTo>
                    <a:pt x="18214" y="1456"/>
                    <a:pt x="18167" y="942"/>
                    <a:pt x="18120" y="428"/>
                  </a:cubicBezTo>
                  <a:cubicBezTo>
                    <a:pt x="18078" y="177"/>
                    <a:pt x="17886" y="1"/>
                    <a:pt x="1764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3" name="Google Shape;1543;p49"/>
            <p:cNvSpPr/>
            <p:nvPr/>
          </p:nvSpPr>
          <p:spPr>
            <a:xfrm>
              <a:off x="4065075" y="5018575"/>
              <a:ext cx="458875" cy="260125"/>
            </a:xfrm>
            <a:custGeom>
              <a:avLst/>
              <a:gdLst/>
              <a:ahLst/>
              <a:cxnLst/>
              <a:rect l="l" t="t" r="r" b="b"/>
              <a:pathLst>
                <a:path w="18355" h="10405" extrusionOk="0">
                  <a:moveTo>
                    <a:pt x="17708" y="1"/>
                  </a:moveTo>
                  <a:cubicBezTo>
                    <a:pt x="17660" y="1"/>
                    <a:pt x="17610" y="8"/>
                    <a:pt x="17561" y="25"/>
                  </a:cubicBezTo>
                  <a:cubicBezTo>
                    <a:pt x="15337" y="417"/>
                    <a:pt x="12792" y="1680"/>
                    <a:pt x="10392" y="1680"/>
                  </a:cubicBezTo>
                  <a:cubicBezTo>
                    <a:pt x="9365" y="1680"/>
                    <a:pt x="8364" y="1449"/>
                    <a:pt x="7426" y="819"/>
                  </a:cubicBezTo>
                  <a:lnTo>
                    <a:pt x="7380" y="772"/>
                  </a:lnTo>
                  <a:cubicBezTo>
                    <a:pt x="7286" y="702"/>
                    <a:pt x="7181" y="667"/>
                    <a:pt x="7082" y="667"/>
                  </a:cubicBezTo>
                  <a:cubicBezTo>
                    <a:pt x="6983" y="667"/>
                    <a:pt x="6889" y="702"/>
                    <a:pt x="6819" y="772"/>
                  </a:cubicBezTo>
                  <a:lnTo>
                    <a:pt x="6352" y="1286"/>
                  </a:lnTo>
                  <a:cubicBezTo>
                    <a:pt x="6259" y="1379"/>
                    <a:pt x="6212" y="1519"/>
                    <a:pt x="6212" y="1660"/>
                  </a:cubicBezTo>
                  <a:cubicBezTo>
                    <a:pt x="4297" y="2967"/>
                    <a:pt x="2616" y="4648"/>
                    <a:pt x="1262" y="6610"/>
                  </a:cubicBezTo>
                  <a:cubicBezTo>
                    <a:pt x="701" y="7310"/>
                    <a:pt x="281" y="8151"/>
                    <a:pt x="94" y="8992"/>
                  </a:cubicBezTo>
                  <a:cubicBezTo>
                    <a:pt x="1" y="9412"/>
                    <a:pt x="141" y="9832"/>
                    <a:pt x="374" y="10113"/>
                  </a:cubicBezTo>
                  <a:cubicBezTo>
                    <a:pt x="686" y="10307"/>
                    <a:pt x="1062" y="10404"/>
                    <a:pt x="1422" y="10404"/>
                  </a:cubicBezTo>
                  <a:cubicBezTo>
                    <a:pt x="1494" y="10404"/>
                    <a:pt x="1565" y="10401"/>
                    <a:pt x="1635" y="10393"/>
                  </a:cubicBezTo>
                  <a:cubicBezTo>
                    <a:pt x="2709" y="10393"/>
                    <a:pt x="3737" y="10346"/>
                    <a:pt x="4811" y="10113"/>
                  </a:cubicBezTo>
                  <a:cubicBezTo>
                    <a:pt x="6679" y="9786"/>
                    <a:pt x="8594" y="9319"/>
                    <a:pt x="10182" y="8198"/>
                  </a:cubicBezTo>
                  <a:cubicBezTo>
                    <a:pt x="11629" y="7124"/>
                    <a:pt x="12890" y="5769"/>
                    <a:pt x="13871" y="4275"/>
                  </a:cubicBezTo>
                  <a:lnTo>
                    <a:pt x="14105" y="5069"/>
                  </a:lnTo>
                  <a:cubicBezTo>
                    <a:pt x="14151" y="5349"/>
                    <a:pt x="14338" y="5629"/>
                    <a:pt x="14572" y="5816"/>
                  </a:cubicBezTo>
                  <a:cubicBezTo>
                    <a:pt x="14651" y="5846"/>
                    <a:pt x="14731" y="5859"/>
                    <a:pt x="14809" y="5859"/>
                  </a:cubicBezTo>
                  <a:cubicBezTo>
                    <a:pt x="15100" y="5859"/>
                    <a:pt x="15379" y="5683"/>
                    <a:pt x="15599" y="5536"/>
                  </a:cubicBezTo>
                  <a:cubicBezTo>
                    <a:pt x="16019" y="5256"/>
                    <a:pt x="16393" y="5022"/>
                    <a:pt x="16813" y="4742"/>
                  </a:cubicBezTo>
                  <a:cubicBezTo>
                    <a:pt x="17374" y="4322"/>
                    <a:pt x="18168" y="3901"/>
                    <a:pt x="18308" y="3107"/>
                  </a:cubicBezTo>
                  <a:cubicBezTo>
                    <a:pt x="18354" y="2734"/>
                    <a:pt x="18354" y="2360"/>
                    <a:pt x="18261" y="1986"/>
                  </a:cubicBezTo>
                  <a:cubicBezTo>
                    <a:pt x="18214" y="1473"/>
                    <a:pt x="18168" y="912"/>
                    <a:pt x="18121" y="399"/>
                  </a:cubicBezTo>
                  <a:cubicBezTo>
                    <a:pt x="18121" y="168"/>
                    <a:pt x="17931" y="1"/>
                    <a:pt x="17708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4" name="Google Shape;1544;p49"/>
            <p:cNvSpPr/>
            <p:nvPr/>
          </p:nvSpPr>
          <p:spPr>
            <a:xfrm>
              <a:off x="3456800" y="1165900"/>
              <a:ext cx="614275" cy="1348350"/>
            </a:xfrm>
            <a:custGeom>
              <a:avLst/>
              <a:gdLst/>
              <a:ahLst/>
              <a:cxnLst/>
              <a:rect l="l" t="t" r="r" b="b"/>
              <a:pathLst>
                <a:path w="24571" h="53934" extrusionOk="0">
                  <a:moveTo>
                    <a:pt x="12470" y="10291"/>
                  </a:moveTo>
                  <a:cubicBezTo>
                    <a:pt x="12470" y="10338"/>
                    <a:pt x="12470" y="10385"/>
                    <a:pt x="12516" y="10431"/>
                  </a:cubicBezTo>
                  <a:cubicBezTo>
                    <a:pt x="12376" y="10338"/>
                    <a:pt x="12376" y="10385"/>
                    <a:pt x="12470" y="10291"/>
                  </a:cubicBezTo>
                  <a:close/>
                  <a:moveTo>
                    <a:pt x="15785" y="6415"/>
                  </a:moveTo>
                  <a:lnTo>
                    <a:pt x="17467" y="9917"/>
                  </a:lnTo>
                  <a:cubicBezTo>
                    <a:pt x="17537" y="10034"/>
                    <a:pt x="17665" y="10093"/>
                    <a:pt x="17799" y="10093"/>
                  </a:cubicBezTo>
                  <a:cubicBezTo>
                    <a:pt x="17934" y="10093"/>
                    <a:pt x="18074" y="10034"/>
                    <a:pt x="18167" y="9917"/>
                  </a:cubicBezTo>
                  <a:cubicBezTo>
                    <a:pt x="18681" y="9124"/>
                    <a:pt x="19055" y="8236"/>
                    <a:pt x="19335" y="7349"/>
                  </a:cubicBezTo>
                  <a:cubicBezTo>
                    <a:pt x="19942" y="8143"/>
                    <a:pt x="20502" y="8890"/>
                    <a:pt x="21109" y="9684"/>
                  </a:cubicBezTo>
                  <a:cubicBezTo>
                    <a:pt x="20782" y="9871"/>
                    <a:pt x="20502" y="10058"/>
                    <a:pt x="20222" y="10291"/>
                  </a:cubicBezTo>
                  <a:lnTo>
                    <a:pt x="19101" y="11085"/>
                  </a:lnTo>
                  <a:cubicBezTo>
                    <a:pt x="19008" y="11132"/>
                    <a:pt x="18961" y="11178"/>
                    <a:pt x="18961" y="11225"/>
                  </a:cubicBezTo>
                  <a:cubicBezTo>
                    <a:pt x="18634" y="11132"/>
                    <a:pt x="18261" y="11038"/>
                    <a:pt x="17887" y="10992"/>
                  </a:cubicBezTo>
                  <a:cubicBezTo>
                    <a:pt x="17589" y="10917"/>
                    <a:pt x="17287" y="10881"/>
                    <a:pt x="16985" y="10881"/>
                  </a:cubicBezTo>
                  <a:cubicBezTo>
                    <a:pt x="16342" y="10881"/>
                    <a:pt x="15704" y="11047"/>
                    <a:pt x="15132" y="11365"/>
                  </a:cubicBezTo>
                  <a:cubicBezTo>
                    <a:pt x="14758" y="10898"/>
                    <a:pt x="14431" y="10431"/>
                    <a:pt x="14057" y="10011"/>
                  </a:cubicBezTo>
                  <a:cubicBezTo>
                    <a:pt x="14011" y="9824"/>
                    <a:pt x="13917" y="9684"/>
                    <a:pt x="13731" y="9591"/>
                  </a:cubicBezTo>
                  <a:lnTo>
                    <a:pt x="13217" y="8937"/>
                  </a:lnTo>
                  <a:cubicBezTo>
                    <a:pt x="14057" y="8096"/>
                    <a:pt x="14898" y="7256"/>
                    <a:pt x="15785" y="6415"/>
                  </a:cubicBezTo>
                  <a:close/>
                  <a:moveTo>
                    <a:pt x="20129" y="11786"/>
                  </a:moveTo>
                  <a:cubicBezTo>
                    <a:pt x="20129" y="11879"/>
                    <a:pt x="20129" y="11972"/>
                    <a:pt x="20129" y="12066"/>
                  </a:cubicBezTo>
                  <a:cubicBezTo>
                    <a:pt x="20035" y="11972"/>
                    <a:pt x="19989" y="11879"/>
                    <a:pt x="19895" y="11832"/>
                  </a:cubicBezTo>
                  <a:lnTo>
                    <a:pt x="19989" y="11832"/>
                  </a:lnTo>
                  <a:lnTo>
                    <a:pt x="20129" y="11786"/>
                  </a:lnTo>
                  <a:close/>
                  <a:moveTo>
                    <a:pt x="13646" y="0"/>
                  </a:moveTo>
                  <a:cubicBezTo>
                    <a:pt x="13363" y="0"/>
                    <a:pt x="13055" y="301"/>
                    <a:pt x="13217" y="624"/>
                  </a:cubicBezTo>
                  <a:cubicBezTo>
                    <a:pt x="14104" y="2212"/>
                    <a:pt x="14805" y="3893"/>
                    <a:pt x="15318" y="5621"/>
                  </a:cubicBezTo>
                  <a:cubicBezTo>
                    <a:pt x="13450" y="7489"/>
                    <a:pt x="11629" y="9404"/>
                    <a:pt x="9854" y="11365"/>
                  </a:cubicBezTo>
                  <a:cubicBezTo>
                    <a:pt x="9574" y="8750"/>
                    <a:pt x="9247" y="6135"/>
                    <a:pt x="8920" y="3473"/>
                  </a:cubicBezTo>
                  <a:cubicBezTo>
                    <a:pt x="8897" y="3216"/>
                    <a:pt x="8675" y="3087"/>
                    <a:pt x="8471" y="3087"/>
                  </a:cubicBezTo>
                  <a:cubicBezTo>
                    <a:pt x="8266" y="3087"/>
                    <a:pt x="8080" y="3216"/>
                    <a:pt x="8126" y="3473"/>
                  </a:cubicBezTo>
                  <a:cubicBezTo>
                    <a:pt x="8874" y="9871"/>
                    <a:pt x="9574" y="16222"/>
                    <a:pt x="10135" y="22620"/>
                  </a:cubicBezTo>
                  <a:lnTo>
                    <a:pt x="1308" y="6041"/>
                  </a:lnTo>
                  <a:cubicBezTo>
                    <a:pt x="1222" y="5897"/>
                    <a:pt x="1095" y="5838"/>
                    <a:pt x="970" y="5838"/>
                  </a:cubicBezTo>
                  <a:cubicBezTo>
                    <a:pt x="689" y="5838"/>
                    <a:pt x="414" y="6138"/>
                    <a:pt x="607" y="6462"/>
                  </a:cubicBezTo>
                  <a:cubicBezTo>
                    <a:pt x="2382" y="9871"/>
                    <a:pt x="4203" y="13233"/>
                    <a:pt x="5978" y="16643"/>
                  </a:cubicBezTo>
                  <a:lnTo>
                    <a:pt x="5931" y="16643"/>
                  </a:lnTo>
                  <a:lnTo>
                    <a:pt x="3083" y="17296"/>
                  </a:lnTo>
                  <a:lnTo>
                    <a:pt x="1682" y="17577"/>
                  </a:lnTo>
                  <a:cubicBezTo>
                    <a:pt x="1308" y="17623"/>
                    <a:pt x="934" y="17763"/>
                    <a:pt x="607" y="17950"/>
                  </a:cubicBezTo>
                  <a:cubicBezTo>
                    <a:pt x="0" y="18511"/>
                    <a:pt x="514" y="19585"/>
                    <a:pt x="701" y="20239"/>
                  </a:cubicBezTo>
                  <a:cubicBezTo>
                    <a:pt x="934" y="21219"/>
                    <a:pt x="1215" y="22153"/>
                    <a:pt x="1448" y="23134"/>
                  </a:cubicBezTo>
                  <a:cubicBezTo>
                    <a:pt x="2429" y="26917"/>
                    <a:pt x="3456" y="30746"/>
                    <a:pt x="4437" y="34529"/>
                  </a:cubicBezTo>
                  <a:lnTo>
                    <a:pt x="6165" y="41021"/>
                  </a:lnTo>
                  <a:cubicBezTo>
                    <a:pt x="6220" y="41222"/>
                    <a:pt x="6375" y="41309"/>
                    <a:pt x="6535" y="41309"/>
                  </a:cubicBezTo>
                  <a:cubicBezTo>
                    <a:pt x="6784" y="41309"/>
                    <a:pt x="7044" y="41100"/>
                    <a:pt x="6959" y="40787"/>
                  </a:cubicBezTo>
                  <a:lnTo>
                    <a:pt x="1308" y="19398"/>
                  </a:lnTo>
                  <a:cubicBezTo>
                    <a:pt x="1261" y="19211"/>
                    <a:pt x="1074" y="18837"/>
                    <a:pt x="1168" y="18651"/>
                  </a:cubicBezTo>
                  <a:cubicBezTo>
                    <a:pt x="1215" y="18464"/>
                    <a:pt x="1495" y="18464"/>
                    <a:pt x="1635" y="18464"/>
                  </a:cubicBezTo>
                  <a:lnTo>
                    <a:pt x="3129" y="18137"/>
                  </a:lnTo>
                  <a:lnTo>
                    <a:pt x="6118" y="17436"/>
                  </a:lnTo>
                  <a:cubicBezTo>
                    <a:pt x="6212" y="17436"/>
                    <a:pt x="6305" y="17390"/>
                    <a:pt x="6352" y="17296"/>
                  </a:cubicBezTo>
                  <a:lnTo>
                    <a:pt x="9948" y="24068"/>
                  </a:lnTo>
                  <a:cubicBezTo>
                    <a:pt x="9994" y="24161"/>
                    <a:pt x="10088" y="24255"/>
                    <a:pt x="10228" y="24255"/>
                  </a:cubicBezTo>
                  <a:cubicBezTo>
                    <a:pt x="10742" y="26543"/>
                    <a:pt x="11115" y="28832"/>
                    <a:pt x="11349" y="31167"/>
                  </a:cubicBezTo>
                  <a:cubicBezTo>
                    <a:pt x="11372" y="31424"/>
                    <a:pt x="11582" y="31552"/>
                    <a:pt x="11781" y="31552"/>
                  </a:cubicBezTo>
                  <a:cubicBezTo>
                    <a:pt x="11979" y="31552"/>
                    <a:pt x="12166" y="31424"/>
                    <a:pt x="12143" y="31167"/>
                  </a:cubicBezTo>
                  <a:cubicBezTo>
                    <a:pt x="11909" y="28645"/>
                    <a:pt x="11489" y="26123"/>
                    <a:pt x="10928" y="23601"/>
                  </a:cubicBezTo>
                  <a:cubicBezTo>
                    <a:pt x="11022" y="23554"/>
                    <a:pt x="11022" y="23414"/>
                    <a:pt x="11022" y="23321"/>
                  </a:cubicBezTo>
                  <a:cubicBezTo>
                    <a:pt x="10695" y="19678"/>
                    <a:pt x="10368" y="15989"/>
                    <a:pt x="9948" y="12346"/>
                  </a:cubicBezTo>
                  <a:cubicBezTo>
                    <a:pt x="10041" y="12346"/>
                    <a:pt x="10135" y="12299"/>
                    <a:pt x="10181" y="12206"/>
                  </a:cubicBezTo>
                  <a:cubicBezTo>
                    <a:pt x="10648" y="11692"/>
                    <a:pt x="11115" y="11178"/>
                    <a:pt x="11582" y="10665"/>
                  </a:cubicBezTo>
                  <a:cubicBezTo>
                    <a:pt x="11629" y="10758"/>
                    <a:pt x="11722" y="10852"/>
                    <a:pt x="11816" y="10945"/>
                  </a:cubicBezTo>
                  <a:cubicBezTo>
                    <a:pt x="12189" y="11225"/>
                    <a:pt x="12563" y="11505"/>
                    <a:pt x="12983" y="11786"/>
                  </a:cubicBezTo>
                  <a:lnTo>
                    <a:pt x="14198" y="12626"/>
                  </a:lnTo>
                  <a:cubicBezTo>
                    <a:pt x="13917" y="13700"/>
                    <a:pt x="14431" y="14821"/>
                    <a:pt x="15038" y="15708"/>
                  </a:cubicBezTo>
                  <a:cubicBezTo>
                    <a:pt x="15178" y="15895"/>
                    <a:pt x="15365" y="16129"/>
                    <a:pt x="15552" y="16362"/>
                  </a:cubicBezTo>
                  <a:cubicBezTo>
                    <a:pt x="15552" y="16409"/>
                    <a:pt x="15552" y="16456"/>
                    <a:pt x="15552" y="16502"/>
                  </a:cubicBezTo>
                  <a:cubicBezTo>
                    <a:pt x="15132" y="19164"/>
                    <a:pt x="14758" y="21826"/>
                    <a:pt x="14384" y="24488"/>
                  </a:cubicBezTo>
                  <a:cubicBezTo>
                    <a:pt x="13077" y="33829"/>
                    <a:pt x="11956" y="43216"/>
                    <a:pt x="10975" y="52603"/>
                  </a:cubicBezTo>
                  <a:cubicBezTo>
                    <a:pt x="10975" y="52833"/>
                    <a:pt x="11133" y="53001"/>
                    <a:pt x="11319" y="53001"/>
                  </a:cubicBezTo>
                  <a:cubicBezTo>
                    <a:pt x="11359" y="53001"/>
                    <a:pt x="11401" y="52993"/>
                    <a:pt x="11442" y="52976"/>
                  </a:cubicBezTo>
                  <a:cubicBezTo>
                    <a:pt x="11442" y="53116"/>
                    <a:pt x="11536" y="53257"/>
                    <a:pt x="11676" y="53303"/>
                  </a:cubicBezTo>
                  <a:cubicBezTo>
                    <a:pt x="12586" y="53724"/>
                    <a:pt x="13567" y="53934"/>
                    <a:pt x="14542" y="53934"/>
                  </a:cubicBezTo>
                  <a:cubicBezTo>
                    <a:pt x="15517" y="53934"/>
                    <a:pt x="16486" y="53724"/>
                    <a:pt x="17373" y="53303"/>
                  </a:cubicBezTo>
                  <a:cubicBezTo>
                    <a:pt x="17700" y="53163"/>
                    <a:pt x="17980" y="53023"/>
                    <a:pt x="18261" y="52836"/>
                  </a:cubicBezTo>
                  <a:cubicBezTo>
                    <a:pt x="18587" y="52603"/>
                    <a:pt x="18587" y="52416"/>
                    <a:pt x="18634" y="52042"/>
                  </a:cubicBezTo>
                  <a:cubicBezTo>
                    <a:pt x="19055" y="46158"/>
                    <a:pt x="19148" y="40274"/>
                    <a:pt x="18914" y="34389"/>
                  </a:cubicBezTo>
                  <a:cubicBezTo>
                    <a:pt x="18821" y="31774"/>
                    <a:pt x="18681" y="29205"/>
                    <a:pt x="18447" y="26590"/>
                  </a:cubicBezTo>
                  <a:cubicBezTo>
                    <a:pt x="18307" y="23461"/>
                    <a:pt x="18167" y="20285"/>
                    <a:pt x="17980" y="17156"/>
                  </a:cubicBezTo>
                  <a:cubicBezTo>
                    <a:pt x="18027" y="17110"/>
                    <a:pt x="18074" y="17110"/>
                    <a:pt x="18120" y="17063"/>
                  </a:cubicBezTo>
                  <a:cubicBezTo>
                    <a:pt x="18214" y="16969"/>
                    <a:pt x="18261" y="16876"/>
                    <a:pt x="18261" y="16783"/>
                  </a:cubicBezTo>
                  <a:cubicBezTo>
                    <a:pt x="18681" y="16222"/>
                    <a:pt x="19148" y="15708"/>
                    <a:pt x="19522" y="15148"/>
                  </a:cubicBezTo>
                  <a:cubicBezTo>
                    <a:pt x="19942" y="14634"/>
                    <a:pt x="20222" y="14027"/>
                    <a:pt x="20362" y="13420"/>
                  </a:cubicBezTo>
                  <a:cubicBezTo>
                    <a:pt x="20456" y="13420"/>
                    <a:pt x="20549" y="13373"/>
                    <a:pt x="20596" y="13327"/>
                  </a:cubicBezTo>
                  <a:lnTo>
                    <a:pt x="22604" y="12019"/>
                  </a:lnTo>
                  <a:cubicBezTo>
                    <a:pt x="22977" y="12486"/>
                    <a:pt x="23304" y="13000"/>
                    <a:pt x="23631" y="13514"/>
                  </a:cubicBezTo>
                  <a:cubicBezTo>
                    <a:pt x="23734" y="13674"/>
                    <a:pt x="23873" y="13739"/>
                    <a:pt x="24007" y="13739"/>
                  </a:cubicBezTo>
                  <a:cubicBezTo>
                    <a:pt x="24301" y="13739"/>
                    <a:pt x="24571" y="13429"/>
                    <a:pt x="24378" y="13140"/>
                  </a:cubicBezTo>
                  <a:cubicBezTo>
                    <a:pt x="22931" y="10898"/>
                    <a:pt x="21343" y="8703"/>
                    <a:pt x="19708" y="6602"/>
                  </a:cubicBezTo>
                  <a:cubicBezTo>
                    <a:pt x="20596" y="5107"/>
                    <a:pt x="21203" y="3519"/>
                    <a:pt x="21623" y="1885"/>
                  </a:cubicBezTo>
                  <a:cubicBezTo>
                    <a:pt x="21679" y="1551"/>
                    <a:pt x="21420" y="1350"/>
                    <a:pt x="21172" y="1350"/>
                  </a:cubicBezTo>
                  <a:cubicBezTo>
                    <a:pt x="21003" y="1350"/>
                    <a:pt x="20839" y="1443"/>
                    <a:pt x="20782" y="1651"/>
                  </a:cubicBezTo>
                  <a:cubicBezTo>
                    <a:pt x="20456" y="3146"/>
                    <a:pt x="19895" y="4594"/>
                    <a:pt x="19101" y="5948"/>
                  </a:cubicBezTo>
                  <a:cubicBezTo>
                    <a:pt x="19084" y="5945"/>
                    <a:pt x="19068" y="5944"/>
                    <a:pt x="19051" y="5944"/>
                  </a:cubicBezTo>
                  <a:cubicBezTo>
                    <a:pt x="18747" y="5944"/>
                    <a:pt x="18504" y="6336"/>
                    <a:pt x="18681" y="6602"/>
                  </a:cubicBezTo>
                  <a:cubicBezTo>
                    <a:pt x="18634" y="6648"/>
                    <a:pt x="18587" y="6742"/>
                    <a:pt x="18587" y="6835"/>
                  </a:cubicBezTo>
                  <a:cubicBezTo>
                    <a:pt x="18401" y="7489"/>
                    <a:pt x="18120" y="8190"/>
                    <a:pt x="17794" y="8797"/>
                  </a:cubicBezTo>
                  <a:cubicBezTo>
                    <a:pt x="17280" y="7723"/>
                    <a:pt x="16766" y="6602"/>
                    <a:pt x="16206" y="5481"/>
                  </a:cubicBezTo>
                  <a:cubicBezTo>
                    <a:pt x="16206" y="5434"/>
                    <a:pt x="16159" y="5387"/>
                    <a:pt x="16112" y="5387"/>
                  </a:cubicBezTo>
                  <a:cubicBezTo>
                    <a:pt x="15599" y="3566"/>
                    <a:pt x="14851" y="1838"/>
                    <a:pt x="13964" y="204"/>
                  </a:cubicBezTo>
                  <a:cubicBezTo>
                    <a:pt x="13892" y="60"/>
                    <a:pt x="13771" y="0"/>
                    <a:pt x="136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5" name="Google Shape;1545;p49"/>
            <p:cNvSpPr/>
            <p:nvPr/>
          </p:nvSpPr>
          <p:spPr>
            <a:xfrm>
              <a:off x="3973050" y="1197650"/>
              <a:ext cx="390225" cy="723100"/>
            </a:xfrm>
            <a:custGeom>
              <a:avLst/>
              <a:gdLst/>
              <a:ahLst/>
              <a:cxnLst/>
              <a:rect l="l" t="t" r="r" b="b"/>
              <a:pathLst>
                <a:path w="15609" h="28924" extrusionOk="0">
                  <a:moveTo>
                    <a:pt x="7161" y="0"/>
                  </a:moveTo>
                  <a:cubicBezTo>
                    <a:pt x="6999" y="0"/>
                    <a:pt x="6847" y="87"/>
                    <a:pt x="6811" y="288"/>
                  </a:cubicBezTo>
                  <a:cubicBezTo>
                    <a:pt x="5270" y="7620"/>
                    <a:pt x="3542" y="14906"/>
                    <a:pt x="1674" y="22191"/>
                  </a:cubicBezTo>
                  <a:cubicBezTo>
                    <a:pt x="1160" y="24246"/>
                    <a:pt x="646" y="26347"/>
                    <a:pt x="86" y="28402"/>
                  </a:cubicBezTo>
                  <a:cubicBezTo>
                    <a:pt x="1" y="28715"/>
                    <a:pt x="261" y="28924"/>
                    <a:pt x="510" y="28924"/>
                  </a:cubicBezTo>
                  <a:cubicBezTo>
                    <a:pt x="670" y="28924"/>
                    <a:pt x="825" y="28837"/>
                    <a:pt x="880" y="28636"/>
                  </a:cubicBezTo>
                  <a:cubicBezTo>
                    <a:pt x="1674" y="25694"/>
                    <a:pt x="2421" y="22798"/>
                    <a:pt x="3121" y="19856"/>
                  </a:cubicBezTo>
                  <a:cubicBezTo>
                    <a:pt x="3174" y="19882"/>
                    <a:pt x="3226" y="19893"/>
                    <a:pt x="3277" y="19893"/>
                  </a:cubicBezTo>
                  <a:cubicBezTo>
                    <a:pt x="3409" y="19893"/>
                    <a:pt x="3534" y="19817"/>
                    <a:pt x="3635" y="19716"/>
                  </a:cubicBezTo>
                  <a:cubicBezTo>
                    <a:pt x="7184" y="14345"/>
                    <a:pt x="11107" y="9255"/>
                    <a:pt x="15357" y="4398"/>
                  </a:cubicBezTo>
                  <a:cubicBezTo>
                    <a:pt x="15609" y="4074"/>
                    <a:pt x="15335" y="3668"/>
                    <a:pt x="15025" y="3668"/>
                  </a:cubicBezTo>
                  <a:cubicBezTo>
                    <a:pt x="14932" y="3668"/>
                    <a:pt x="14836" y="3704"/>
                    <a:pt x="14750" y="3791"/>
                  </a:cubicBezTo>
                  <a:cubicBezTo>
                    <a:pt x="10734" y="8461"/>
                    <a:pt x="6951" y="13318"/>
                    <a:pt x="3495" y="18408"/>
                  </a:cubicBezTo>
                  <a:cubicBezTo>
                    <a:pt x="4429" y="14532"/>
                    <a:pt x="5363" y="10656"/>
                    <a:pt x="6250" y="6779"/>
                  </a:cubicBezTo>
                  <a:cubicBezTo>
                    <a:pt x="6717" y="4678"/>
                    <a:pt x="7184" y="2623"/>
                    <a:pt x="7605" y="521"/>
                  </a:cubicBezTo>
                  <a:cubicBezTo>
                    <a:pt x="7690" y="209"/>
                    <a:pt x="7412" y="0"/>
                    <a:pt x="716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6" name="Google Shape;1546;p49"/>
            <p:cNvSpPr/>
            <p:nvPr/>
          </p:nvSpPr>
          <p:spPr>
            <a:xfrm>
              <a:off x="3983175" y="1580375"/>
              <a:ext cx="366800" cy="556075"/>
            </a:xfrm>
            <a:custGeom>
              <a:avLst/>
              <a:gdLst/>
              <a:ahLst/>
              <a:cxnLst/>
              <a:rect l="l" t="t" r="r" b="b"/>
              <a:pathLst>
                <a:path w="14672" h="22243" extrusionOk="0">
                  <a:moveTo>
                    <a:pt x="8109" y="0"/>
                  </a:moveTo>
                  <a:cubicBezTo>
                    <a:pt x="7681" y="0"/>
                    <a:pt x="7521" y="682"/>
                    <a:pt x="7994" y="811"/>
                  </a:cubicBezTo>
                  <a:cubicBezTo>
                    <a:pt x="9955" y="1231"/>
                    <a:pt x="11823" y="1932"/>
                    <a:pt x="13551" y="2866"/>
                  </a:cubicBezTo>
                  <a:cubicBezTo>
                    <a:pt x="9955" y="7582"/>
                    <a:pt x="6499" y="12393"/>
                    <a:pt x="3137" y="17296"/>
                  </a:cubicBezTo>
                  <a:cubicBezTo>
                    <a:pt x="2156" y="18744"/>
                    <a:pt x="1175" y="20192"/>
                    <a:pt x="194" y="21640"/>
                  </a:cubicBezTo>
                  <a:cubicBezTo>
                    <a:pt x="0" y="21964"/>
                    <a:pt x="278" y="22243"/>
                    <a:pt x="575" y="22243"/>
                  </a:cubicBezTo>
                  <a:cubicBezTo>
                    <a:pt x="707" y="22243"/>
                    <a:pt x="842" y="22189"/>
                    <a:pt x="942" y="22060"/>
                  </a:cubicBezTo>
                  <a:cubicBezTo>
                    <a:pt x="4304" y="17016"/>
                    <a:pt x="7807" y="12019"/>
                    <a:pt x="11450" y="7115"/>
                  </a:cubicBezTo>
                  <a:cubicBezTo>
                    <a:pt x="12477" y="5714"/>
                    <a:pt x="13504" y="4313"/>
                    <a:pt x="14579" y="2912"/>
                  </a:cubicBezTo>
                  <a:cubicBezTo>
                    <a:pt x="14672" y="2726"/>
                    <a:pt x="14625" y="2445"/>
                    <a:pt x="14392" y="2352"/>
                  </a:cubicBezTo>
                  <a:cubicBezTo>
                    <a:pt x="12477" y="1278"/>
                    <a:pt x="10375" y="484"/>
                    <a:pt x="8227" y="17"/>
                  </a:cubicBezTo>
                  <a:cubicBezTo>
                    <a:pt x="8186" y="6"/>
                    <a:pt x="8146" y="0"/>
                    <a:pt x="8109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7" name="Google Shape;1547;p49"/>
            <p:cNvSpPr/>
            <p:nvPr/>
          </p:nvSpPr>
          <p:spPr>
            <a:xfrm>
              <a:off x="3301325" y="1986925"/>
              <a:ext cx="423425" cy="1226100"/>
            </a:xfrm>
            <a:custGeom>
              <a:avLst/>
              <a:gdLst/>
              <a:ahLst/>
              <a:cxnLst/>
              <a:rect l="l" t="t" r="r" b="b"/>
              <a:pathLst>
                <a:path w="16937" h="49044" extrusionOk="0">
                  <a:moveTo>
                    <a:pt x="16542" y="1"/>
                  </a:moveTo>
                  <a:cubicBezTo>
                    <a:pt x="16328" y="1"/>
                    <a:pt x="16097" y="141"/>
                    <a:pt x="16073" y="427"/>
                  </a:cubicBezTo>
                  <a:cubicBezTo>
                    <a:pt x="15513" y="6685"/>
                    <a:pt x="14999" y="12943"/>
                    <a:pt x="14532" y="19201"/>
                  </a:cubicBezTo>
                  <a:cubicBezTo>
                    <a:pt x="14065" y="25459"/>
                    <a:pt x="13645" y="31764"/>
                    <a:pt x="13318" y="38022"/>
                  </a:cubicBezTo>
                  <a:cubicBezTo>
                    <a:pt x="13131" y="41431"/>
                    <a:pt x="12991" y="44794"/>
                    <a:pt x="12804" y="48203"/>
                  </a:cubicBezTo>
                  <a:cubicBezTo>
                    <a:pt x="8227" y="48063"/>
                    <a:pt x="3931" y="46055"/>
                    <a:pt x="849" y="42646"/>
                  </a:cubicBezTo>
                  <a:cubicBezTo>
                    <a:pt x="763" y="42559"/>
                    <a:pt x="666" y="42523"/>
                    <a:pt x="574" y="42523"/>
                  </a:cubicBezTo>
                  <a:cubicBezTo>
                    <a:pt x="266" y="42523"/>
                    <a:pt x="1" y="42929"/>
                    <a:pt x="288" y="43253"/>
                  </a:cubicBezTo>
                  <a:cubicBezTo>
                    <a:pt x="3604" y="46895"/>
                    <a:pt x="8274" y="48997"/>
                    <a:pt x="13225" y="49044"/>
                  </a:cubicBezTo>
                  <a:cubicBezTo>
                    <a:pt x="13458" y="49044"/>
                    <a:pt x="13645" y="48857"/>
                    <a:pt x="13645" y="48623"/>
                  </a:cubicBezTo>
                  <a:cubicBezTo>
                    <a:pt x="13925" y="42319"/>
                    <a:pt x="14252" y="36061"/>
                    <a:pt x="14626" y="29756"/>
                  </a:cubicBezTo>
                  <a:cubicBezTo>
                    <a:pt x="15046" y="23498"/>
                    <a:pt x="15466" y="17240"/>
                    <a:pt x="15980" y="10935"/>
                  </a:cubicBezTo>
                  <a:cubicBezTo>
                    <a:pt x="16260" y="7433"/>
                    <a:pt x="16587" y="3930"/>
                    <a:pt x="16914" y="381"/>
                  </a:cubicBezTo>
                  <a:cubicBezTo>
                    <a:pt x="16937" y="129"/>
                    <a:pt x="16747" y="1"/>
                    <a:pt x="16542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8" name="Google Shape;1548;p49"/>
            <p:cNvSpPr/>
            <p:nvPr/>
          </p:nvSpPr>
          <p:spPr>
            <a:xfrm>
              <a:off x="3320200" y="1789775"/>
              <a:ext cx="130550" cy="409700"/>
            </a:xfrm>
            <a:custGeom>
              <a:avLst/>
              <a:gdLst/>
              <a:ahLst/>
              <a:cxnLst/>
              <a:rect l="l" t="t" r="r" b="b"/>
              <a:pathLst>
                <a:path w="5222" h="16388" extrusionOk="0">
                  <a:moveTo>
                    <a:pt x="421" y="0"/>
                  </a:moveTo>
                  <a:cubicBezTo>
                    <a:pt x="210" y="0"/>
                    <a:pt x="0" y="141"/>
                    <a:pt x="0" y="421"/>
                  </a:cubicBezTo>
                  <a:cubicBezTo>
                    <a:pt x="140" y="5044"/>
                    <a:pt x="841" y="9574"/>
                    <a:pt x="2195" y="14011"/>
                  </a:cubicBezTo>
                  <a:cubicBezTo>
                    <a:pt x="2195" y="14058"/>
                    <a:pt x="2195" y="14058"/>
                    <a:pt x="2195" y="14104"/>
                  </a:cubicBezTo>
                  <a:lnTo>
                    <a:pt x="1775" y="15832"/>
                  </a:lnTo>
                  <a:cubicBezTo>
                    <a:pt x="1691" y="16168"/>
                    <a:pt x="1943" y="16387"/>
                    <a:pt x="2188" y="16387"/>
                  </a:cubicBezTo>
                  <a:cubicBezTo>
                    <a:pt x="2352" y="16387"/>
                    <a:pt x="2513" y="16290"/>
                    <a:pt x="2569" y="16066"/>
                  </a:cubicBezTo>
                  <a:cubicBezTo>
                    <a:pt x="3456" y="12657"/>
                    <a:pt x="4297" y="9247"/>
                    <a:pt x="5137" y="5838"/>
                  </a:cubicBezTo>
                  <a:cubicBezTo>
                    <a:pt x="5222" y="5557"/>
                    <a:pt x="4968" y="5361"/>
                    <a:pt x="4722" y="5361"/>
                  </a:cubicBezTo>
                  <a:cubicBezTo>
                    <a:pt x="4559" y="5361"/>
                    <a:pt x="4399" y="5447"/>
                    <a:pt x="4343" y="5651"/>
                  </a:cubicBezTo>
                  <a:cubicBezTo>
                    <a:pt x="3736" y="7940"/>
                    <a:pt x="3176" y="10228"/>
                    <a:pt x="2569" y="12516"/>
                  </a:cubicBezTo>
                  <a:cubicBezTo>
                    <a:pt x="1495" y="8547"/>
                    <a:pt x="934" y="4484"/>
                    <a:pt x="841" y="421"/>
                  </a:cubicBezTo>
                  <a:cubicBezTo>
                    <a:pt x="841" y="141"/>
                    <a:pt x="631" y="0"/>
                    <a:pt x="421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9" name="Google Shape;1549;p49"/>
            <p:cNvSpPr/>
            <p:nvPr/>
          </p:nvSpPr>
          <p:spPr>
            <a:xfrm>
              <a:off x="2919575" y="1413625"/>
              <a:ext cx="311250" cy="505325"/>
            </a:xfrm>
            <a:custGeom>
              <a:avLst/>
              <a:gdLst/>
              <a:ahLst/>
              <a:cxnLst/>
              <a:rect l="l" t="t" r="r" b="b"/>
              <a:pathLst>
                <a:path w="12450" h="20213" extrusionOk="0">
                  <a:moveTo>
                    <a:pt x="11945" y="1"/>
                  </a:moveTo>
                  <a:cubicBezTo>
                    <a:pt x="11781" y="1"/>
                    <a:pt x="11615" y="87"/>
                    <a:pt x="11542" y="289"/>
                  </a:cubicBezTo>
                  <a:cubicBezTo>
                    <a:pt x="11495" y="429"/>
                    <a:pt x="11448" y="569"/>
                    <a:pt x="11402" y="662"/>
                  </a:cubicBezTo>
                  <a:cubicBezTo>
                    <a:pt x="11308" y="756"/>
                    <a:pt x="11215" y="896"/>
                    <a:pt x="11215" y="1036"/>
                  </a:cubicBezTo>
                  <a:lnTo>
                    <a:pt x="11215" y="1269"/>
                  </a:lnTo>
                  <a:cubicBezTo>
                    <a:pt x="9394" y="5846"/>
                    <a:pt x="6778" y="10096"/>
                    <a:pt x="3463" y="13785"/>
                  </a:cubicBezTo>
                  <a:cubicBezTo>
                    <a:pt x="2482" y="14860"/>
                    <a:pt x="1408" y="15934"/>
                    <a:pt x="287" y="16914"/>
                  </a:cubicBezTo>
                  <a:cubicBezTo>
                    <a:pt x="0" y="17201"/>
                    <a:pt x="264" y="17598"/>
                    <a:pt x="592" y="17598"/>
                  </a:cubicBezTo>
                  <a:cubicBezTo>
                    <a:pt x="691" y="17598"/>
                    <a:pt x="796" y="17562"/>
                    <a:pt x="894" y="17475"/>
                  </a:cubicBezTo>
                  <a:cubicBezTo>
                    <a:pt x="4910" y="13926"/>
                    <a:pt x="8179" y="9582"/>
                    <a:pt x="10561" y="4725"/>
                  </a:cubicBezTo>
                  <a:cubicBezTo>
                    <a:pt x="10748" y="4398"/>
                    <a:pt x="10888" y="4072"/>
                    <a:pt x="11028" y="3745"/>
                  </a:cubicBezTo>
                  <a:lnTo>
                    <a:pt x="11028" y="3745"/>
                  </a:lnTo>
                  <a:cubicBezTo>
                    <a:pt x="10748" y="7994"/>
                    <a:pt x="10094" y="12291"/>
                    <a:pt x="8086" y="16121"/>
                  </a:cubicBezTo>
                  <a:cubicBezTo>
                    <a:pt x="7432" y="17335"/>
                    <a:pt x="6685" y="18456"/>
                    <a:pt x="5751" y="19483"/>
                  </a:cubicBezTo>
                  <a:cubicBezTo>
                    <a:pt x="5499" y="19806"/>
                    <a:pt x="5773" y="20213"/>
                    <a:pt x="6083" y="20213"/>
                  </a:cubicBezTo>
                  <a:cubicBezTo>
                    <a:pt x="6176" y="20213"/>
                    <a:pt x="6272" y="20176"/>
                    <a:pt x="6358" y="20090"/>
                  </a:cubicBezTo>
                  <a:cubicBezTo>
                    <a:pt x="9814" y="16121"/>
                    <a:pt x="11168" y="10937"/>
                    <a:pt x="11682" y="5846"/>
                  </a:cubicBezTo>
                  <a:cubicBezTo>
                    <a:pt x="11822" y="4398"/>
                    <a:pt x="11916" y="2951"/>
                    <a:pt x="12009" y="1456"/>
                  </a:cubicBezTo>
                  <a:cubicBezTo>
                    <a:pt x="12102" y="1129"/>
                    <a:pt x="12242" y="802"/>
                    <a:pt x="12336" y="522"/>
                  </a:cubicBezTo>
                  <a:cubicBezTo>
                    <a:pt x="12449" y="210"/>
                    <a:pt x="12200" y="1"/>
                    <a:pt x="1194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0" name="Google Shape;1550;p49"/>
            <p:cNvSpPr/>
            <p:nvPr/>
          </p:nvSpPr>
          <p:spPr>
            <a:xfrm>
              <a:off x="3981600" y="1851075"/>
              <a:ext cx="579700" cy="1364700"/>
            </a:xfrm>
            <a:custGeom>
              <a:avLst/>
              <a:gdLst/>
              <a:ahLst/>
              <a:cxnLst/>
              <a:rect l="l" t="t" r="r" b="b"/>
              <a:pathLst>
                <a:path w="23188" h="54588" extrusionOk="0">
                  <a:moveTo>
                    <a:pt x="19755" y="0"/>
                  </a:moveTo>
                  <a:cubicBezTo>
                    <a:pt x="19569" y="0"/>
                    <a:pt x="19382" y="117"/>
                    <a:pt x="19358" y="351"/>
                  </a:cubicBezTo>
                  <a:cubicBezTo>
                    <a:pt x="19172" y="5955"/>
                    <a:pt x="18004" y="11419"/>
                    <a:pt x="15902" y="16603"/>
                  </a:cubicBezTo>
                  <a:cubicBezTo>
                    <a:pt x="15295" y="13427"/>
                    <a:pt x="14735" y="10205"/>
                    <a:pt x="14175" y="7029"/>
                  </a:cubicBezTo>
                  <a:cubicBezTo>
                    <a:pt x="14138" y="6828"/>
                    <a:pt x="13987" y="6741"/>
                    <a:pt x="13822" y="6741"/>
                  </a:cubicBezTo>
                  <a:cubicBezTo>
                    <a:pt x="13566" y="6741"/>
                    <a:pt x="13277" y="6950"/>
                    <a:pt x="13334" y="7262"/>
                  </a:cubicBezTo>
                  <a:cubicBezTo>
                    <a:pt x="14408" y="13193"/>
                    <a:pt x="15529" y="19171"/>
                    <a:pt x="16696" y="25102"/>
                  </a:cubicBezTo>
                  <a:cubicBezTo>
                    <a:pt x="17911" y="31080"/>
                    <a:pt x="19172" y="37011"/>
                    <a:pt x="20526" y="42989"/>
                  </a:cubicBezTo>
                  <a:cubicBezTo>
                    <a:pt x="20853" y="44483"/>
                    <a:pt x="21320" y="45978"/>
                    <a:pt x="21553" y="47519"/>
                  </a:cubicBezTo>
                  <a:cubicBezTo>
                    <a:pt x="21787" y="48547"/>
                    <a:pt x="21647" y="49621"/>
                    <a:pt x="21180" y="50601"/>
                  </a:cubicBezTo>
                  <a:cubicBezTo>
                    <a:pt x="21110" y="50555"/>
                    <a:pt x="21040" y="50531"/>
                    <a:pt x="20970" y="50531"/>
                  </a:cubicBezTo>
                  <a:cubicBezTo>
                    <a:pt x="20900" y="50531"/>
                    <a:pt x="20829" y="50555"/>
                    <a:pt x="20759" y="50601"/>
                  </a:cubicBezTo>
                  <a:cubicBezTo>
                    <a:pt x="18564" y="51816"/>
                    <a:pt x="16136" y="52656"/>
                    <a:pt x="13661" y="53030"/>
                  </a:cubicBezTo>
                  <a:cubicBezTo>
                    <a:pt x="12400" y="53263"/>
                    <a:pt x="11139" y="53544"/>
                    <a:pt x="9878" y="53684"/>
                  </a:cubicBezTo>
                  <a:cubicBezTo>
                    <a:pt x="9479" y="53743"/>
                    <a:pt x="9079" y="53774"/>
                    <a:pt x="8682" y="53774"/>
                  </a:cubicBezTo>
                  <a:cubicBezTo>
                    <a:pt x="7823" y="53774"/>
                    <a:pt x="6972" y="53629"/>
                    <a:pt x="6142" y="53310"/>
                  </a:cubicBezTo>
                  <a:lnTo>
                    <a:pt x="6048" y="53310"/>
                  </a:lnTo>
                  <a:cubicBezTo>
                    <a:pt x="4274" y="43503"/>
                    <a:pt x="2873" y="33649"/>
                    <a:pt x="1752" y="23748"/>
                  </a:cubicBezTo>
                  <a:cubicBezTo>
                    <a:pt x="1425" y="20946"/>
                    <a:pt x="1145" y="18144"/>
                    <a:pt x="865" y="15342"/>
                  </a:cubicBezTo>
                  <a:cubicBezTo>
                    <a:pt x="841" y="15085"/>
                    <a:pt x="619" y="14956"/>
                    <a:pt x="409" y="14956"/>
                  </a:cubicBezTo>
                  <a:cubicBezTo>
                    <a:pt x="199" y="14956"/>
                    <a:pt x="1" y="15085"/>
                    <a:pt x="24" y="15342"/>
                  </a:cubicBezTo>
                  <a:cubicBezTo>
                    <a:pt x="1005" y="25336"/>
                    <a:pt x="2266" y="35283"/>
                    <a:pt x="3853" y="45184"/>
                  </a:cubicBezTo>
                  <a:cubicBezTo>
                    <a:pt x="4274" y="47986"/>
                    <a:pt x="4741" y="50788"/>
                    <a:pt x="5255" y="53590"/>
                  </a:cubicBezTo>
                  <a:cubicBezTo>
                    <a:pt x="5255" y="53730"/>
                    <a:pt x="5395" y="53871"/>
                    <a:pt x="5535" y="53871"/>
                  </a:cubicBezTo>
                  <a:cubicBezTo>
                    <a:pt x="5581" y="53964"/>
                    <a:pt x="5628" y="54011"/>
                    <a:pt x="5722" y="54057"/>
                  </a:cubicBezTo>
                  <a:cubicBezTo>
                    <a:pt x="6659" y="54446"/>
                    <a:pt x="7650" y="54588"/>
                    <a:pt x="8656" y="54588"/>
                  </a:cubicBezTo>
                  <a:cubicBezTo>
                    <a:pt x="10307" y="54588"/>
                    <a:pt x="12001" y="54207"/>
                    <a:pt x="13567" y="53917"/>
                  </a:cubicBezTo>
                  <a:cubicBezTo>
                    <a:pt x="16089" y="53497"/>
                    <a:pt x="18518" y="52703"/>
                    <a:pt x="20759" y="51582"/>
                  </a:cubicBezTo>
                  <a:cubicBezTo>
                    <a:pt x="20814" y="51718"/>
                    <a:pt x="20948" y="51791"/>
                    <a:pt x="21096" y="51791"/>
                  </a:cubicBezTo>
                  <a:cubicBezTo>
                    <a:pt x="21202" y="51791"/>
                    <a:pt x="21316" y="51754"/>
                    <a:pt x="21413" y="51676"/>
                  </a:cubicBezTo>
                  <a:cubicBezTo>
                    <a:pt x="23188" y="49854"/>
                    <a:pt x="22347" y="47052"/>
                    <a:pt x="21834" y="44904"/>
                  </a:cubicBezTo>
                  <a:cubicBezTo>
                    <a:pt x="21133" y="41822"/>
                    <a:pt x="20433" y="38786"/>
                    <a:pt x="19779" y="35704"/>
                  </a:cubicBezTo>
                  <a:cubicBezTo>
                    <a:pt x="18518" y="29819"/>
                    <a:pt x="17304" y="23935"/>
                    <a:pt x="16183" y="18050"/>
                  </a:cubicBezTo>
                  <a:cubicBezTo>
                    <a:pt x="18611" y="12446"/>
                    <a:pt x="19965" y="6468"/>
                    <a:pt x="20152" y="351"/>
                  </a:cubicBezTo>
                  <a:cubicBezTo>
                    <a:pt x="20129" y="117"/>
                    <a:pt x="19942" y="0"/>
                    <a:pt x="1975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2638D4-12F8-56CB-78A3-11A1078F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091940" y="453142"/>
            <a:ext cx="960120" cy="841006"/>
          </a:xfrm>
        </p:spPr>
        <p:txBody>
          <a:bodyPr anchor="ctr"/>
          <a:lstStyle/>
          <a:p>
            <a:r>
              <a:rPr lang="vi-VN" sz="3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F6EBA42-9A20-C42C-5E76-1EB19C16ED5F}"/>
              </a:ext>
            </a:extLst>
          </p:cNvPr>
          <p:cNvSpPr txBox="1">
            <a:spLocks/>
          </p:cNvSpPr>
          <p:nvPr/>
        </p:nvSpPr>
        <p:spPr>
          <a:xfrm flipH="1">
            <a:off x="2366815" y="1298333"/>
            <a:ext cx="4410370" cy="30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Fredoka One"/>
              <a:buNone/>
              <a:defRPr sz="75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Fredoka One"/>
              <a:buNone/>
              <a:defRPr sz="75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Fredoka One"/>
              <a:buNone/>
              <a:defRPr sz="75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Fredoka One"/>
              <a:buNone/>
              <a:defRPr sz="75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Fredoka One"/>
              <a:buNone/>
              <a:defRPr sz="75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Fredoka One"/>
              <a:buNone/>
              <a:defRPr sz="75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Fredoka One"/>
              <a:buNone/>
              <a:defRPr sz="75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Fredoka One"/>
              <a:buNone/>
              <a:defRPr sz="75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Fredoka One"/>
              <a:buNone/>
              <a:defRPr sz="7500" b="0" i="0" u="none" strike="noStrike" cap="none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3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 CỤ - </a:t>
            </a:r>
          </a:p>
          <a:p>
            <a:pPr>
              <a:lnSpc>
                <a:spcPct val="150000"/>
              </a:lnSpc>
            </a:pPr>
            <a:r>
              <a:rPr lang="vi-VN" sz="3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HIỆN NHẠC CỤ GÕ HOẶC NHẠC CỤ GIAI ĐIỆU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362BEA-556E-307C-DB58-E626C464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880" y="340715"/>
            <a:ext cx="2837440" cy="572700"/>
          </a:xfrm>
        </p:spPr>
        <p:txBody>
          <a:bodyPr anchor="ctr"/>
          <a:lstStyle/>
          <a:p>
            <a:pPr algn="ctr"/>
            <a:r>
              <a:rPr lang="vi-VN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Nhạc cụ gõ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2978EA7-4240-3C81-F0B9-ED723F1D23BC}"/>
              </a:ext>
            </a:extLst>
          </p:cNvPr>
          <p:cNvSpPr/>
          <p:nvPr/>
        </p:nvSpPr>
        <p:spPr>
          <a:xfrm>
            <a:off x="2633720" y="4166322"/>
            <a:ext cx="3873760" cy="572700"/>
          </a:xfrm>
          <a:prstGeom prst="wedgeRoundRectCallout">
            <a:avLst>
              <a:gd name="adj1" fmla="val -21191"/>
              <a:gd name="adj2" fmla="val -732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Gõ nối tiếp các mẫu tiết tấu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64E8C9-0F4E-508E-268E-1B78DE843975}"/>
              </a:ext>
            </a:extLst>
          </p:cNvPr>
          <p:cNvGrpSpPr/>
          <p:nvPr/>
        </p:nvGrpSpPr>
        <p:grpSpPr>
          <a:xfrm>
            <a:off x="372129" y="1983137"/>
            <a:ext cx="8396941" cy="752179"/>
            <a:chOff x="277019" y="1855108"/>
            <a:chExt cx="8396941" cy="75217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E9A2D1-1D01-D8A2-F1AE-720A92156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019" y="1961816"/>
              <a:ext cx="581520" cy="5387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1236A2A-347A-26D7-61ED-B9CFF929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160" y="1855108"/>
              <a:ext cx="7774800" cy="75217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10BE01-E85B-D6A0-E739-BB7BA9EA1D89}"/>
              </a:ext>
            </a:extLst>
          </p:cNvPr>
          <p:cNvGrpSpPr/>
          <p:nvPr/>
        </p:nvGrpSpPr>
        <p:grpSpPr>
          <a:xfrm>
            <a:off x="277019" y="3160363"/>
            <a:ext cx="8492051" cy="703129"/>
            <a:chOff x="277019" y="2817463"/>
            <a:chExt cx="8492051" cy="70312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492FBB-1955-4019-4B25-E94EC925F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322050" y="2837647"/>
              <a:ext cx="572700" cy="66276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9B37EB5-5CD4-4216-8319-DEB7597A39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20"/>
            <a:stretch/>
          </p:blipFill>
          <p:spPr>
            <a:xfrm>
              <a:off x="994270" y="2817463"/>
              <a:ext cx="7774800" cy="703129"/>
            </a:xfrm>
            <a:prstGeom prst="rect">
              <a:avLst/>
            </a:prstGeom>
          </p:spPr>
        </p:pic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73FE392-4555-0F14-F9AA-84901574E295}"/>
              </a:ext>
            </a:extLst>
          </p:cNvPr>
          <p:cNvSpPr/>
          <p:nvPr/>
        </p:nvSpPr>
        <p:spPr>
          <a:xfrm>
            <a:off x="2716530" y="1079089"/>
            <a:ext cx="3710940" cy="57270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THEO NHÓM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Title 2">
            <a:extLst>
              <a:ext uri="{FF2B5EF4-FFF2-40B4-BE49-F238E27FC236}">
                <a16:creationId xmlns:a16="http://schemas.microsoft.com/office/drawing/2014/main" id="{BD45429A-627E-293A-9E44-270A7AAB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40" y="552061"/>
            <a:ext cx="6982720" cy="409877"/>
          </a:xfrm>
        </p:spPr>
        <p:txBody>
          <a:bodyPr anchor="ctr"/>
          <a:lstStyle/>
          <a:p>
            <a:pPr algn="ctr"/>
            <a:r>
              <a:rPr lang="vi-VN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đệm cho bài hát </a:t>
            </a:r>
            <a:r>
              <a:rPr lang="vi-VN" sz="2400" b="1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yêu mùa hè quê em</a:t>
            </a:r>
          </a:p>
        </p:txBody>
      </p:sp>
      <p:pic>
        <p:nvPicPr>
          <p:cNvPr id="1826" name="Picture 1825">
            <a:extLst>
              <a:ext uri="{FF2B5EF4-FFF2-40B4-BE49-F238E27FC236}">
                <a16:creationId xmlns:a16="http://schemas.microsoft.com/office/drawing/2014/main" id="{F84C1B62-D4DE-7BBE-350A-7EDC62B50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" y="1224409"/>
            <a:ext cx="7452360" cy="3367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4" grpId="0"/>
    </p:bldLst>
  </p:timing>
</p:sld>
</file>

<file path=ppt/theme/theme1.xml><?xml version="1.0" encoding="utf-8"?>
<a:theme xmlns:a="http://schemas.openxmlformats.org/drawingml/2006/main" name="Pastel K-Pop Boy Group by Slidesgo">
  <a:themeElements>
    <a:clrScheme name="Simple Light">
      <a:dk1>
        <a:srgbClr val="000000"/>
      </a:dk1>
      <a:lt1>
        <a:srgbClr val="FFFFFF"/>
      </a:lt1>
      <a:dk2>
        <a:srgbClr val="FFF5D7"/>
      </a:dk2>
      <a:lt2>
        <a:srgbClr val="CFB5E5"/>
      </a:lt2>
      <a:accent1>
        <a:srgbClr val="97CE9E"/>
      </a:accent1>
      <a:accent2>
        <a:srgbClr val="EBB7CE"/>
      </a:accent2>
      <a:accent3>
        <a:srgbClr val="95C3DD"/>
      </a:accent3>
      <a:accent4>
        <a:srgbClr val="F9CD76"/>
      </a:accent4>
      <a:accent5>
        <a:srgbClr val="6CA8CA"/>
      </a:accent5>
      <a:accent6>
        <a:srgbClr val="E073A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431</Words>
  <Application>Microsoft Office PowerPoint</Application>
  <PresentationFormat>On-screen Show (16:9)</PresentationFormat>
  <Paragraphs>64</Paragraphs>
  <Slides>18</Slides>
  <Notes>18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Assistant</vt:lpstr>
      <vt:lpstr>Fredoka One</vt:lpstr>
      <vt:lpstr>Pastel K-Pop Boy Group by Slidesgo</vt:lpstr>
      <vt:lpstr>TIẾT 32: ÔN BÀI HÁT –  EM YÊU MÙA HÈ QUÊ EM NHẠC CỤ: THỂ HIỆN NHẠC CỤ GÕ HOẶC NHẠC CỤ GIAI ĐIỆU</vt:lpstr>
      <vt:lpstr>01</vt:lpstr>
      <vt:lpstr>1. Luyện tập bài hát kết hợp vận động</vt:lpstr>
      <vt:lpstr>BIỂU DIỄN</vt:lpstr>
      <vt:lpstr>2. Luyện tập bài hát với hình thức tự chọn</vt:lpstr>
      <vt:lpstr>BIỂU DIỄN</vt:lpstr>
      <vt:lpstr>02</vt:lpstr>
      <vt:lpstr>1. Nhạc cụ gõ</vt:lpstr>
      <vt:lpstr>Gõ đệm cho bài hát Em yêu mùa hè quê em</vt:lpstr>
      <vt:lpstr>BIỂU DIỄN</vt:lpstr>
      <vt:lpstr>2. Nhạc cụ giai điệu</vt:lpstr>
      <vt:lpstr>PowerPoint Presentation</vt:lpstr>
      <vt:lpstr>Thực hành thổi mẫu âm có nốt La và Si trên recorder</vt:lpstr>
      <vt:lpstr>PowerPoint Presentation</vt:lpstr>
      <vt:lpstr>LUYỆN TẬP – THỰC HÀNH</vt:lpstr>
      <vt:lpstr>BIỂU DIỄN</vt:lpstr>
      <vt:lpstr>LUYỆN TẬP – THỰC HÀNH</vt:lpstr>
      <vt:lpstr>VẬN DỤNG – TRẢI NGHIỆM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MỚI!</dc:title>
  <dc:creator>Admin</dc:creator>
  <cp:lastModifiedBy>Administrator</cp:lastModifiedBy>
  <cp:revision>17</cp:revision>
  <dcterms:modified xsi:type="dcterms:W3CDTF">2025-04-27T12:55:33Z</dcterms:modified>
</cp:coreProperties>
</file>