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17"/>
  </p:notesMasterIdLst>
  <p:sldIdLst>
    <p:sldId id="308" r:id="rId2"/>
    <p:sldId id="309" r:id="rId3"/>
    <p:sldId id="258" r:id="rId4"/>
    <p:sldId id="260" r:id="rId5"/>
    <p:sldId id="310" r:id="rId6"/>
    <p:sldId id="261" r:id="rId7"/>
    <p:sldId id="263" r:id="rId8"/>
    <p:sldId id="259" r:id="rId9"/>
    <p:sldId id="265" r:id="rId10"/>
    <p:sldId id="267" r:id="rId11"/>
    <p:sldId id="268" r:id="rId12"/>
    <p:sldId id="270" r:id="rId13"/>
    <p:sldId id="271" r:id="rId14"/>
    <p:sldId id="272" r:id="rId15"/>
    <p:sldId id="311" r:id="rId16"/>
  </p:sldIdLst>
  <p:sldSz cx="9144000" cy="5143500" type="screen16x9"/>
  <p:notesSz cx="6858000" cy="9144000"/>
  <p:embeddedFontLst>
    <p:embeddedFont>
      <p:font typeface="Anaheim" panose="020B0604020202020204" charset="0"/>
      <p:regular r:id="rId18"/>
    </p:embeddedFont>
    <p:embeddedFont>
      <p:font typeface="Bebas Neue" panose="020B0606020202050201" pitchFamily="34" charset="0"/>
      <p:regular r:id="rId19"/>
    </p:embeddedFont>
    <p:embeddedFont>
      <p:font typeface="Gloock" panose="020B0604020202020204" charset="0"/>
      <p:regular r:id="rId20"/>
    </p:embeddedFont>
    <p:embeddedFont>
      <p:font typeface="Nunito Light" pitchFamily="2" charset="0"/>
      <p:regular r:id="rId21"/>
      <p:italic r:id="rId22"/>
    </p:embeddedFont>
    <p:embeddedFont>
      <p:font typeface="PT Sans" panose="020B0503020203020204" pitchFamily="34" charset="0"/>
      <p:regular r:id="rId23"/>
      <p:bold r:id="rId24"/>
      <p:italic r:id="rId25"/>
      <p:boldItalic r:id="rId26"/>
    </p:embeddedFont>
    <p:embeddedFont>
      <p:font typeface="Readex Pro" panose="020B0604020202020204" charset="-78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F5E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B8E7F3-4F35-4551-972A-C9E511AC9247}">
  <a:tblStyle styleId="{7CB8E7F3-4F35-4551-972A-C9E511AC92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859" autoAdjust="0"/>
  </p:normalViewPr>
  <p:slideViewPr>
    <p:cSldViewPr snapToGrid="0">
      <p:cViewPr varScale="1">
        <p:scale>
          <a:sx n="105" d="100"/>
          <a:sy n="105" d="100"/>
        </p:scale>
        <p:origin x="7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7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1" name="Google Shape;1761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9" name="Google Shape;1779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659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44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65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4f99f57e0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24f99f57e0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25050bddcd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25050bddcd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2601" y="1082375"/>
            <a:ext cx="6358800" cy="193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Gloock"/>
                <a:ea typeface="Gloock"/>
                <a:cs typeface="Gloock"/>
                <a:sym typeface="Gloo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64151" y="3357175"/>
            <a:ext cx="3815700" cy="426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eadex Pro"/>
              <a:buNone/>
              <a:defRPr>
                <a:latin typeface="Readex Pro"/>
                <a:ea typeface="Readex Pro"/>
                <a:cs typeface="Readex Pro"/>
                <a:sym typeface="Readex P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eadex Pro"/>
              <a:buNone/>
              <a:defRPr sz="1800"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176632" y="10622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311650" y="23108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2700" y="-18550"/>
            <a:ext cx="1761955" cy="5162002"/>
            <a:chOff x="-22700" y="0"/>
            <a:chExt cx="1471853" cy="5143485"/>
          </a:xfrm>
        </p:grpSpPr>
        <p:sp>
          <p:nvSpPr>
            <p:cNvPr id="14" name="Google Shape;14;p2"/>
            <p:cNvSpPr/>
            <p:nvPr/>
          </p:nvSpPr>
          <p:spPr>
            <a:xfrm>
              <a:off x="-22700" y="0"/>
              <a:ext cx="1471853" cy="2566552"/>
            </a:xfrm>
            <a:custGeom>
              <a:avLst/>
              <a:gdLst/>
              <a:ahLst/>
              <a:cxnLst/>
              <a:rect l="l" t="t" r="r" b="b"/>
              <a:pathLst>
                <a:path w="12211" h="21293" extrusionOk="0">
                  <a:moveTo>
                    <a:pt x="12142" y="63"/>
                  </a:moveTo>
                  <a:cubicBezTo>
                    <a:pt x="12097" y="400"/>
                    <a:pt x="11702" y="3184"/>
                    <a:pt x="10385" y="6990"/>
                  </a:cubicBezTo>
                  <a:cubicBezTo>
                    <a:pt x="9090" y="10715"/>
                    <a:pt x="6619" y="16215"/>
                    <a:pt x="218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2209" y="21293"/>
                  </a:lnTo>
                  <a:lnTo>
                    <a:pt x="2220" y="21282"/>
                  </a:lnTo>
                  <a:cubicBezTo>
                    <a:pt x="4183" y="19062"/>
                    <a:pt x="5929" y="16563"/>
                    <a:pt x="7412" y="13853"/>
                  </a:cubicBezTo>
                  <a:cubicBezTo>
                    <a:pt x="8599" y="11691"/>
                    <a:pt x="9619" y="9387"/>
                    <a:pt x="10441" y="7007"/>
                  </a:cubicBezTo>
                  <a:cubicBezTo>
                    <a:pt x="11845" y="2962"/>
                    <a:pt x="12205" y="63"/>
                    <a:pt x="12210" y="34"/>
                  </a:cubicBezTo>
                  <a:lnTo>
                    <a:pt x="122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9325" y="2563192"/>
              <a:ext cx="261561" cy="112218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22700" y="2559094"/>
              <a:ext cx="268311" cy="120414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22700" y="2671795"/>
              <a:ext cx="1174734" cy="2471691"/>
            </a:xfrm>
            <a:custGeom>
              <a:avLst/>
              <a:gdLst/>
              <a:ahLst/>
              <a:cxnLst/>
              <a:rect l="l" t="t" r="r" b="b"/>
              <a:pathLst>
                <a:path w="974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2169" y="63"/>
                  </a:lnTo>
                  <a:cubicBezTo>
                    <a:pt x="2185" y="393"/>
                    <a:pt x="2369" y="3503"/>
                    <a:pt x="3315" y="7411"/>
                  </a:cubicBezTo>
                  <a:cubicBezTo>
                    <a:pt x="3903" y="9831"/>
                    <a:pt x="4663" y="12074"/>
                    <a:pt x="5575" y="14081"/>
                  </a:cubicBezTo>
                  <a:cubicBezTo>
                    <a:pt x="6717" y="16598"/>
                    <a:pt x="8097" y="18742"/>
                    <a:pt x="9688" y="20471"/>
                  </a:cubicBezTo>
                  <a:cubicBezTo>
                    <a:pt x="9695" y="20480"/>
                    <a:pt x="9703" y="20485"/>
                    <a:pt x="9712" y="20485"/>
                  </a:cubicBezTo>
                  <a:cubicBezTo>
                    <a:pt x="9719" y="20485"/>
                    <a:pt x="9726" y="20482"/>
                    <a:pt x="9734" y="20477"/>
                  </a:cubicBezTo>
                  <a:cubicBezTo>
                    <a:pt x="9745" y="20466"/>
                    <a:pt x="9745" y="20443"/>
                    <a:pt x="9734" y="20432"/>
                  </a:cubicBezTo>
                  <a:cubicBezTo>
                    <a:pt x="6146" y="16529"/>
                    <a:pt x="4291" y="11189"/>
                    <a:pt x="3373" y="7400"/>
                  </a:cubicBezTo>
                  <a:cubicBezTo>
                    <a:pt x="2380" y="3287"/>
                    <a:pt x="2232" y="63"/>
                    <a:pt x="2225" y="29"/>
                  </a:cubicBez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flipH="1">
            <a:off x="7404745" y="-18675"/>
            <a:ext cx="1761955" cy="5162002"/>
            <a:chOff x="-22700" y="0"/>
            <a:chExt cx="1471853" cy="5143485"/>
          </a:xfrm>
        </p:grpSpPr>
        <p:sp>
          <p:nvSpPr>
            <p:cNvPr id="23" name="Google Shape;23;p2"/>
            <p:cNvSpPr/>
            <p:nvPr/>
          </p:nvSpPr>
          <p:spPr>
            <a:xfrm>
              <a:off x="-22700" y="0"/>
              <a:ext cx="1471853" cy="2566552"/>
            </a:xfrm>
            <a:custGeom>
              <a:avLst/>
              <a:gdLst/>
              <a:ahLst/>
              <a:cxnLst/>
              <a:rect l="l" t="t" r="r" b="b"/>
              <a:pathLst>
                <a:path w="12211" h="21293" extrusionOk="0">
                  <a:moveTo>
                    <a:pt x="12142" y="63"/>
                  </a:moveTo>
                  <a:cubicBezTo>
                    <a:pt x="12097" y="400"/>
                    <a:pt x="11702" y="3184"/>
                    <a:pt x="10385" y="6990"/>
                  </a:cubicBezTo>
                  <a:cubicBezTo>
                    <a:pt x="9090" y="10715"/>
                    <a:pt x="6619" y="16215"/>
                    <a:pt x="218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2209" y="21293"/>
                  </a:lnTo>
                  <a:lnTo>
                    <a:pt x="2220" y="21282"/>
                  </a:lnTo>
                  <a:cubicBezTo>
                    <a:pt x="4183" y="19062"/>
                    <a:pt x="5929" y="16563"/>
                    <a:pt x="7412" y="13853"/>
                  </a:cubicBezTo>
                  <a:cubicBezTo>
                    <a:pt x="8599" y="11691"/>
                    <a:pt x="9619" y="9387"/>
                    <a:pt x="10441" y="7007"/>
                  </a:cubicBezTo>
                  <a:cubicBezTo>
                    <a:pt x="11845" y="2962"/>
                    <a:pt x="12205" y="63"/>
                    <a:pt x="12210" y="34"/>
                  </a:cubicBezTo>
                  <a:lnTo>
                    <a:pt x="122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19325" y="2563192"/>
              <a:ext cx="261561" cy="112218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22700" y="2559094"/>
              <a:ext cx="268311" cy="120414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22700" y="2671795"/>
              <a:ext cx="1174734" cy="2471691"/>
            </a:xfrm>
            <a:custGeom>
              <a:avLst/>
              <a:gdLst/>
              <a:ahLst/>
              <a:cxnLst/>
              <a:rect l="l" t="t" r="r" b="b"/>
              <a:pathLst>
                <a:path w="974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2169" y="63"/>
                  </a:lnTo>
                  <a:cubicBezTo>
                    <a:pt x="2185" y="393"/>
                    <a:pt x="2369" y="3503"/>
                    <a:pt x="3315" y="7411"/>
                  </a:cubicBezTo>
                  <a:cubicBezTo>
                    <a:pt x="3903" y="9831"/>
                    <a:pt x="4663" y="12074"/>
                    <a:pt x="5575" y="14081"/>
                  </a:cubicBezTo>
                  <a:cubicBezTo>
                    <a:pt x="6717" y="16598"/>
                    <a:pt x="8097" y="18742"/>
                    <a:pt x="9688" y="20471"/>
                  </a:cubicBezTo>
                  <a:cubicBezTo>
                    <a:pt x="9695" y="20480"/>
                    <a:pt x="9703" y="20485"/>
                    <a:pt x="9712" y="20485"/>
                  </a:cubicBezTo>
                  <a:cubicBezTo>
                    <a:pt x="9719" y="20485"/>
                    <a:pt x="9726" y="20482"/>
                    <a:pt x="9734" y="20477"/>
                  </a:cubicBezTo>
                  <a:cubicBezTo>
                    <a:pt x="9745" y="20466"/>
                    <a:pt x="9745" y="20443"/>
                    <a:pt x="9734" y="20432"/>
                  </a:cubicBezTo>
                  <a:cubicBezTo>
                    <a:pt x="6146" y="16529"/>
                    <a:pt x="4291" y="11189"/>
                    <a:pt x="3373" y="7400"/>
                  </a:cubicBezTo>
                  <a:cubicBezTo>
                    <a:pt x="2380" y="3287"/>
                    <a:pt x="2232" y="63"/>
                    <a:pt x="2225" y="29"/>
                  </a:cubicBez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22700" y="4805499"/>
            <a:ext cx="9189469" cy="337976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1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392" name="Google Shape;392;p21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1"/>
          <p:cNvSpPr/>
          <p:nvPr/>
        </p:nvSpPr>
        <p:spPr>
          <a:xfrm>
            <a:off x="-22700" y="4805500"/>
            <a:ext cx="9189469" cy="338001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21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400" name="Google Shape;400;p21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1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1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6" name="Google Shape;406;p21"/>
          <p:cNvSpPr/>
          <p:nvPr/>
        </p:nvSpPr>
        <p:spPr>
          <a:xfrm>
            <a:off x="8504257" y="276959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2252347" y="20626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>
            <a:off x="6623525" y="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496903" y="3038247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 txBox="1">
            <a:spLocks noGrp="1"/>
          </p:cNvSpPr>
          <p:nvPr>
            <p:ph type="title"/>
          </p:nvPr>
        </p:nvSpPr>
        <p:spPr>
          <a:xfrm>
            <a:off x="1542150" y="3446650"/>
            <a:ext cx="6059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42150" y="1979225"/>
            <a:ext cx="6059700" cy="13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22"/>
          <p:cNvGrpSpPr/>
          <p:nvPr/>
        </p:nvGrpSpPr>
        <p:grpSpPr>
          <a:xfrm>
            <a:off x="-22700" y="-18550"/>
            <a:ext cx="9189485" cy="5162052"/>
            <a:chOff x="-22700" y="-18550"/>
            <a:chExt cx="9189485" cy="5162052"/>
          </a:xfrm>
        </p:grpSpPr>
        <p:grpSp>
          <p:nvGrpSpPr>
            <p:cNvPr id="414" name="Google Shape;414;p22"/>
            <p:cNvGrpSpPr/>
            <p:nvPr/>
          </p:nvGrpSpPr>
          <p:grpSpPr>
            <a:xfrm>
              <a:off x="-22699" y="-18550"/>
              <a:ext cx="1085059" cy="5162002"/>
              <a:chOff x="-22700" y="0"/>
              <a:chExt cx="1035757" cy="5143485"/>
            </a:xfrm>
          </p:grpSpPr>
          <p:sp>
            <p:nvSpPr>
              <p:cNvPr id="415" name="Google Shape;415;p22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2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2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2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22"/>
            <p:cNvGrpSpPr/>
            <p:nvPr/>
          </p:nvGrpSpPr>
          <p:grpSpPr>
            <a:xfrm flipH="1">
              <a:off x="8081726" y="-18550"/>
              <a:ext cx="1085059" cy="5162002"/>
              <a:chOff x="-22700" y="0"/>
              <a:chExt cx="1035757" cy="5143485"/>
            </a:xfrm>
          </p:grpSpPr>
          <p:sp>
            <p:nvSpPr>
              <p:cNvPr id="422" name="Google Shape;422;p22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2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2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2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" name="Google Shape;428;p22"/>
            <p:cNvSpPr/>
            <p:nvPr/>
          </p:nvSpPr>
          <p:spPr>
            <a:xfrm>
              <a:off x="-22700" y="4805500"/>
              <a:ext cx="9189469" cy="338001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22"/>
          <p:cNvSpPr/>
          <p:nvPr/>
        </p:nvSpPr>
        <p:spPr>
          <a:xfrm>
            <a:off x="3091747" y="-18556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2"/>
          <p:cNvSpPr/>
          <p:nvPr/>
        </p:nvSpPr>
        <p:spPr>
          <a:xfrm>
            <a:off x="7173575" y="16570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2"/>
          <p:cNvSpPr txBox="1">
            <a:spLocks noGrp="1"/>
          </p:cNvSpPr>
          <p:nvPr>
            <p:ph type="title"/>
          </p:nvPr>
        </p:nvSpPr>
        <p:spPr>
          <a:xfrm>
            <a:off x="936413" y="1099663"/>
            <a:ext cx="3461100" cy="17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22"/>
          <p:cNvSpPr txBox="1">
            <a:spLocks noGrp="1"/>
          </p:cNvSpPr>
          <p:nvPr>
            <p:ph type="subTitle" idx="1"/>
          </p:nvPr>
        </p:nvSpPr>
        <p:spPr>
          <a:xfrm>
            <a:off x="936413" y="2997438"/>
            <a:ext cx="34611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2"/>
          <p:cNvSpPr>
            <a:spLocks noGrp="1"/>
          </p:cNvSpPr>
          <p:nvPr>
            <p:ph type="pic" idx="2"/>
          </p:nvPr>
        </p:nvSpPr>
        <p:spPr>
          <a:xfrm>
            <a:off x="5192588" y="1194000"/>
            <a:ext cx="2755200" cy="275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31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610" name="Google Shape;610;p31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" name="Google Shape;616;p31"/>
          <p:cNvSpPr/>
          <p:nvPr/>
        </p:nvSpPr>
        <p:spPr>
          <a:xfrm>
            <a:off x="-22700" y="4805500"/>
            <a:ext cx="9189469" cy="338001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31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618" name="Google Shape;618;p31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31"/>
          <p:cNvSpPr/>
          <p:nvPr/>
        </p:nvSpPr>
        <p:spPr>
          <a:xfrm>
            <a:off x="1783322" y="176544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1"/>
          <p:cNvSpPr/>
          <p:nvPr/>
        </p:nvSpPr>
        <p:spPr>
          <a:xfrm>
            <a:off x="7205247" y="-79906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title"/>
          </p:nvPr>
        </p:nvSpPr>
        <p:spPr>
          <a:xfrm>
            <a:off x="1062350" y="391850"/>
            <a:ext cx="7019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subTitle" idx="1"/>
          </p:nvPr>
        </p:nvSpPr>
        <p:spPr>
          <a:xfrm>
            <a:off x="1031725" y="1537050"/>
            <a:ext cx="3377700" cy="27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2"/>
          </p:nvPr>
        </p:nvSpPr>
        <p:spPr>
          <a:xfrm>
            <a:off x="4734675" y="1537050"/>
            <a:ext cx="3377700" cy="12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subTitle" idx="3"/>
          </p:nvPr>
        </p:nvSpPr>
        <p:spPr>
          <a:xfrm>
            <a:off x="4734675" y="2976150"/>
            <a:ext cx="3377700" cy="12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31"/>
          <p:cNvSpPr/>
          <p:nvPr/>
        </p:nvSpPr>
        <p:spPr>
          <a:xfrm rot="-4246965">
            <a:off x="8531622" y="3143945"/>
            <a:ext cx="188833" cy="333230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1"/>
          <p:cNvSpPr/>
          <p:nvPr/>
        </p:nvSpPr>
        <p:spPr>
          <a:xfrm>
            <a:off x="443300" y="242918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34"/>
          <p:cNvGrpSpPr/>
          <p:nvPr/>
        </p:nvGrpSpPr>
        <p:grpSpPr>
          <a:xfrm>
            <a:off x="-22700" y="-18550"/>
            <a:ext cx="9189485" cy="5162052"/>
            <a:chOff x="-22700" y="-18550"/>
            <a:chExt cx="9189485" cy="5162052"/>
          </a:xfrm>
        </p:grpSpPr>
        <p:grpSp>
          <p:nvGrpSpPr>
            <p:cNvPr id="689" name="Google Shape;689;p34"/>
            <p:cNvGrpSpPr/>
            <p:nvPr/>
          </p:nvGrpSpPr>
          <p:grpSpPr>
            <a:xfrm>
              <a:off x="-22699" y="-18550"/>
              <a:ext cx="1085059" cy="5162002"/>
              <a:chOff x="-22700" y="0"/>
              <a:chExt cx="1035757" cy="5143485"/>
            </a:xfrm>
          </p:grpSpPr>
          <p:sp>
            <p:nvSpPr>
              <p:cNvPr id="690" name="Google Shape;690;p34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4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4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4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4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6" name="Google Shape;696;p34"/>
            <p:cNvGrpSpPr/>
            <p:nvPr/>
          </p:nvGrpSpPr>
          <p:grpSpPr>
            <a:xfrm flipH="1">
              <a:off x="8081726" y="-18550"/>
              <a:ext cx="1085059" cy="5162002"/>
              <a:chOff x="-22700" y="0"/>
              <a:chExt cx="1035757" cy="5143485"/>
            </a:xfrm>
          </p:grpSpPr>
          <p:sp>
            <p:nvSpPr>
              <p:cNvPr id="697" name="Google Shape;697;p34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4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4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4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4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4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3" name="Google Shape;703;p34"/>
            <p:cNvSpPr/>
            <p:nvPr/>
          </p:nvSpPr>
          <p:spPr>
            <a:xfrm>
              <a:off x="-22700" y="4805500"/>
              <a:ext cx="9189469" cy="338001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34"/>
          <p:cNvSpPr/>
          <p:nvPr/>
        </p:nvSpPr>
        <p:spPr>
          <a:xfrm>
            <a:off x="8513082" y="280982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7269747" y="-18556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96903" y="2934547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>
            <a:spLocks noGrp="1"/>
          </p:cNvSpPr>
          <p:nvPr>
            <p:ph type="subTitle" idx="1"/>
          </p:nvPr>
        </p:nvSpPr>
        <p:spPr>
          <a:xfrm>
            <a:off x="1062188" y="1955700"/>
            <a:ext cx="23274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34"/>
          <p:cNvSpPr txBox="1">
            <a:spLocks noGrp="1"/>
          </p:cNvSpPr>
          <p:nvPr>
            <p:ph type="subTitle" idx="2"/>
          </p:nvPr>
        </p:nvSpPr>
        <p:spPr>
          <a:xfrm>
            <a:off x="1062188" y="1560550"/>
            <a:ext cx="23274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9" name="Google Shape;709;p34"/>
          <p:cNvSpPr txBox="1">
            <a:spLocks noGrp="1"/>
          </p:cNvSpPr>
          <p:nvPr>
            <p:ph type="title"/>
          </p:nvPr>
        </p:nvSpPr>
        <p:spPr>
          <a:xfrm>
            <a:off x="1062350" y="391850"/>
            <a:ext cx="7019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34"/>
          <p:cNvSpPr txBox="1">
            <a:spLocks noGrp="1"/>
          </p:cNvSpPr>
          <p:nvPr>
            <p:ph type="subTitle" idx="3"/>
          </p:nvPr>
        </p:nvSpPr>
        <p:spPr>
          <a:xfrm>
            <a:off x="1062188" y="3539075"/>
            <a:ext cx="23274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34"/>
          <p:cNvSpPr txBox="1">
            <a:spLocks noGrp="1"/>
          </p:cNvSpPr>
          <p:nvPr>
            <p:ph type="subTitle" idx="4"/>
          </p:nvPr>
        </p:nvSpPr>
        <p:spPr>
          <a:xfrm>
            <a:off x="1062188" y="3143925"/>
            <a:ext cx="23274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2" name="Google Shape;712;p34"/>
          <p:cNvSpPr txBox="1">
            <a:spLocks noGrp="1"/>
          </p:cNvSpPr>
          <p:nvPr>
            <p:ph type="subTitle" idx="5"/>
          </p:nvPr>
        </p:nvSpPr>
        <p:spPr>
          <a:xfrm>
            <a:off x="5754413" y="1955700"/>
            <a:ext cx="23274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4"/>
          <p:cNvSpPr txBox="1">
            <a:spLocks noGrp="1"/>
          </p:cNvSpPr>
          <p:nvPr>
            <p:ph type="subTitle" idx="6"/>
          </p:nvPr>
        </p:nvSpPr>
        <p:spPr>
          <a:xfrm>
            <a:off x="5754413" y="1560550"/>
            <a:ext cx="23274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14" name="Google Shape;714;p34"/>
          <p:cNvSpPr txBox="1">
            <a:spLocks noGrp="1"/>
          </p:cNvSpPr>
          <p:nvPr>
            <p:ph type="subTitle" idx="7"/>
          </p:nvPr>
        </p:nvSpPr>
        <p:spPr>
          <a:xfrm>
            <a:off x="5754413" y="3539075"/>
            <a:ext cx="2327400" cy="5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4"/>
          <p:cNvSpPr txBox="1">
            <a:spLocks noGrp="1"/>
          </p:cNvSpPr>
          <p:nvPr>
            <p:ph type="subTitle" idx="8"/>
          </p:nvPr>
        </p:nvSpPr>
        <p:spPr>
          <a:xfrm>
            <a:off x="5754413" y="3143925"/>
            <a:ext cx="23274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7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779" name="Google Shape;779;p37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5" name="Google Shape;785;p37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786" name="Google Shape;786;p37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37"/>
          <p:cNvSpPr/>
          <p:nvPr/>
        </p:nvSpPr>
        <p:spPr>
          <a:xfrm>
            <a:off x="-22700" y="4805500"/>
            <a:ext cx="9189469" cy="338001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7"/>
          <p:cNvSpPr/>
          <p:nvPr/>
        </p:nvSpPr>
        <p:spPr>
          <a:xfrm>
            <a:off x="8504257" y="3022483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37"/>
          <p:cNvSpPr/>
          <p:nvPr/>
        </p:nvSpPr>
        <p:spPr>
          <a:xfrm>
            <a:off x="411665" y="2684222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37"/>
          <p:cNvSpPr txBox="1">
            <a:spLocks noGrp="1"/>
          </p:cNvSpPr>
          <p:nvPr>
            <p:ph type="title" hasCustomPrompt="1"/>
          </p:nvPr>
        </p:nvSpPr>
        <p:spPr>
          <a:xfrm>
            <a:off x="871175" y="754500"/>
            <a:ext cx="2477100" cy="88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6" name="Google Shape;796;p37"/>
          <p:cNvSpPr txBox="1">
            <a:spLocks noGrp="1"/>
          </p:cNvSpPr>
          <p:nvPr>
            <p:ph type="subTitle" idx="1"/>
          </p:nvPr>
        </p:nvSpPr>
        <p:spPr>
          <a:xfrm>
            <a:off x="871175" y="1722775"/>
            <a:ext cx="2477100" cy="736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97" name="Google Shape;797;p37"/>
          <p:cNvSpPr txBox="1">
            <a:spLocks noGrp="1"/>
          </p:cNvSpPr>
          <p:nvPr>
            <p:ph type="title" idx="2" hasCustomPrompt="1"/>
          </p:nvPr>
        </p:nvSpPr>
        <p:spPr>
          <a:xfrm>
            <a:off x="871175" y="2684225"/>
            <a:ext cx="2477100" cy="88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8" name="Google Shape;798;p37"/>
          <p:cNvSpPr txBox="1">
            <a:spLocks noGrp="1"/>
          </p:cNvSpPr>
          <p:nvPr>
            <p:ph type="subTitle" idx="3"/>
          </p:nvPr>
        </p:nvSpPr>
        <p:spPr>
          <a:xfrm>
            <a:off x="871175" y="3652500"/>
            <a:ext cx="2477100" cy="736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799" name="Google Shape;799;p37"/>
          <p:cNvSpPr txBox="1">
            <a:spLocks noGrp="1"/>
          </p:cNvSpPr>
          <p:nvPr>
            <p:ph type="title" idx="4" hasCustomPrompt="1"/>
          </p:nvPr>
        </p:nvSpPr>
        <p:spPr>
          <a:xfrm>
            <a:off x="5795725" y="754500"/>
            <a:ext cx="2477100" cy="88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0" name="Google Shape;800;p37"/>
          <p:cNvSpPr txBox="1">
            <a:spLocks noGrp="1"/>
          </p:cNvSpPr>
          <p:nvPr>
            <p:ph type="subTitle" idx="5"/>
          </p:nvPr>
        </p:nvSpPr>
        <p:spPr>
          <a:xfrm>
            <a:off x="5795725" y="1722775"/>
            <a:ext cx="2477100" cy="736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01" name="Google Shape;801;p37"/>
          <p:cNvSpPr txBox="1">
            <a:spLocks noGrp="1"/>
          </p:cNvSpPr>
          <p:nvPr>
            <p:ph type="title" idx="6" hasCustomPrompt="1"/>
          </p:nvPr>
        </p:nvSpPr>
        <p:spPr>
          <a:xfrm>
            <a:off x="5795725" y="2684225"/>
            <a:ext cx="2477100" cy="88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2" name="Google Shape;802;p37"/>
          <p:cNvSpPr txBox="1">
            <a:spLocks noGrp="1"/>
          </p:cNvSpPr>
          <p:nvPr>
            <p:ph type="subTitle" idx="7"/>
          </p:nvPr>
        </p:nvSpPr>
        <p:spPr>
          <a:xfrm>
            <a:off x="5795725" y="3652500"/>
            <a:ext cx="2477100" cy="7365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40"/>
          <p:cNvGrpSpPr/>
          <p:nvPr/>
        </p:nvGrpSpPr>
        <p:grpSpPr>
          <a:xfrm>
            <a:off x="-22700" y="-18550"/>
            <a:ext cx="9189485" cy="5162052"/>
            <a:chOff x="-22700" y="-18550"/>
            <a:chExt cx="9189485" cy="5162052"/>
          </a:xfrm>
        </p:grpSpPr>
        <p:grpSp>
          <p:nvGrpSpPr>
            <p:cNvPr id="864" name="Google Shape;864;p40"/>
            <p:cNvGrpSpPr/>
            <p:nvPr/>
          </p:nvGrpSpPr>
          <p:grpSpPr>
            <a:xfrm>
              <a:off x="-22699" y="-18550"/>
              <a:ext cx="1085059" cy="5162002"/>
              <a:chOff x="-22700" y="0"/>
              <a:chExt cx="1035757" cy="5143485"/>
            </a:xfrm>
          </p:grpSpPr>
          <p:sp>
            <p:nvSpPr>
              <p:cNvPr id="865" name="Google Shape;865;p40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0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0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0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0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0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1" name="Google Shape;871;p40"/>
            <p:cNvGrpSpPr/>
            <p:nvPr/>
          </p:nvGrpSpPr>
          <p:grpSpPr>
            <a:xfrm flipH="1">
              <a:off x="8081726" y="-18550"/>
              <a:ext cx="1085059" cy="5162002"/>
              <a:chOff x="-22700" y="0"/>
              <a:chExt cx="1035757" cy="5143485"/>
            </a:xfrm>
          </p:grpSpPr>
          <p:sp>
            <p:nvSpPr>
              <p:cNvPr id="872" name="Google Shape;872;p40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0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0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0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0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0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8" name="Google Shape;878;p40"/>
            <p:cNvSpPr/>
            <p:nvPr/>
          </p:nvSpPr>
          <p:spPr>
            <a:xfrm>
              <a:off x="-22700" y="4805500"/>
              <a:ext cx="9189469" cy="338001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40"/>
          <p:cNvSpPr/>
          <p:nvPr/>
        </p:nvSpPr>
        <p:spPr>
          <a:xfrm>
            <a:off x="7439857" y="17189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40"/>
          <p:cNvSpPr/>
          <p:nvPr/>
        </p:nvSpPr>
        <p:spPr>
          <a:xfrm>
            <a:off x="1957222" y="11116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40"/>
          <p:cNvSpPr/>
          <p:nvPr/>
        </p:nvSpPr>
        <p:spPr>
          <a:xfrm>
            <a:off x="4409325" y="-13207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41"/>
          <p:cNvGrpSpPr/>
          <p:nvPr/>
        </p:nvGrpSpPr>
        <p:grpSpPr>
          <a:xfrm>
            <a:off x="-22700" y="-18550"/>
            <a:ext cx="9189485" cy="5162052"/>
            <a:chOff x="-22700" y="-18550"/>
            <a:chExt cx="9189485" cy="5162052"/>
          </a:xfrm>
        </p:grpSpPr>
        <p:grpSp>
          <p:nvGrpSpPr>
            <p:cNvPr id="884" name="Google Shape;884;p41"/>
            <p:cNvGrpSpPr/>
            <p:nvPr/>
          </p:nvGrpSpPr>
          <p:grpSpPr>
            <a:xfrm>
              <a:off x="-22699" y="-18550"/>
              <a:ext cx="1085059" cy="5162002"/>
              <a:chOff x="-22700" y="0"/>
              <a:chExt cx="1035757" cy="5143485"/>
            </a:xfrm>
          </p:grpSpPr>
          <p:sp>
            <p:nvSpPr>
              <p:cNvPr id="885" name="Google Shape;885;p41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1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1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1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1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1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1" name="Google Shape;891;p41"/>
            <p:cNvGrpSpPr/>
            <p:nvPr/>
          </p:nvGrpSpPr>
          <p:grpSpPr>
            <a:xfrm flipH="1">
              <a:off x="8081726" y="-18550"/>
              <a:ext cx="1085059" cy="5162002"/>
              <a:chOff x="-22700" y="0"/>
              <a:chExt cx="1035757" cy="5143485"/>
            </a:xfrm>
          </p:grpSpPr>
          <p:sp>
            <p:nvSpPr>
              <p:cNvPr id="892" name="Google Shape;892;p41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1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1"/>
              <p:cNvSpPr/>
              <p:nvPr/>
            </p:nvSpPr>
            <p:spPr>
              <a:xfrm>
                <a:off x="-19331" y="2563197"/>
                <a:ext cx="196868" cy="11222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1"/>
              <p:cNvSpPr/>
              <p:nvPr/>
            </p:nvSpPr>
            <p:spPr>
              <a:xfrm>
                <a:off x="-22699" y="2559087"/>
                <a:ext cx="196867" cy="120417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1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1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8" name="Google Shape;898;p41"/>
            <p:cNvSpPr/>
            <p:nvPr/>
          </p:nvSpPr>
          <p:spPr>
            <a:xfrm>
              <a:off x="-22700" y="4805500"/>
              <a:ext cx="9189469" cy="338001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9" name="Google Shape;899;p41"/>
          <p:cNvSpPr/>
          <p:nvPr/>
        </p:nvSpPr>
        <p:spPr>
          <a:xfrm>
            <a:off x="7050807" y="10289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41"/>
          <p:cNvSpPr/>
          <p:nvPr/>
        </p:nvSpPr>
        <p:spPr>
          <a:xfrm>
            <a:off x="4359747" y="4216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41"/>
          <p:cNvSpPr/>
          <p:nvPr/>
        </p:nvSpPr>
        <p:spPr>
          <a:xfrm>
            <a:off x="8582200" y="250498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41"/>
          <p:cNvSpPr/>
          <p:nvPr/>
        </p:nvSpPr>
        <p:spPr>
          <a:xfrm>
            <a:off x="409828" y="2808947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41"/>
          <p:cNvGrpSpPr/>
          <p:nvPr/>
        </p:nvGrpSpPr>
        <p:grpSpPr>
          <a:xfrm>
            <a:off x="2888841" y="4388337"/>
            <a:ext cx="3366394" cy="448156"/>
            <a:chOff x="2218289" y="4496816"/>
            <a:chExt cx="5005791" cy="448156"/>
          </a:xfrm>
        </p:grpSpPr>
        <p:sp>
          <p:nvSpPr>
            <p:cNvPr id="904" name="Google Shape;904;p41"/>
            <p:cNvSpPr/>
            <p:nvPr/>
          </p:nvSpPr>
          <p:spPr>
            <a:xfrm>
              <a:off x="2413397" y="4496816"/>
              <a:ext cx="4615103" cy="250003"/>
            </a:xfrm>
            <a:custGeom>
              <a:avLst/>
              <a:gdLst/>
              <a:ahLst/>
              <a:cxnLst/>
              <a:rect l="l" t="t" r="r" b="b"/>
              <a:pathLst>
                <a:path w="39431" h="2136" extrusionOk="0">
                  <a:moveTo>
                    <a:pt x="39373" y="63"/>
                  </a:moveTo>
                  <a:lnTo>
                    <a:pt x="39373" y="2072"/>
                  </a:lnTo>
                  <a:lnTo>
                    <a:pt x="63" y="2072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35"/>
                  </a:lnTo>
                  <a:lnTo>
                    <a:pt x="39431" y="2135"/>
                  </a:lnTo>
                  <a:lnTo>
                    <a:pt x="39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2417376" y="4500795"/>
              <a:ext cx="4607729" cy="94336"/>
            </a:xfrm>
            <a:custGeom>
              <a:avLst/>
              <a:gdLst/>
              <a:ahLst/>
              <a:cxnLst/>
              <a:rect l="l" t="t" r="r" b="b"/>
              <a:pathLst>
                <a:path w="39368" h="806" extrusionOk="0">
                  <a:moveTo>
                    <a:pt x="0" y="1"/>
                  </a:moveTo>
                  <a:lnTo>
                    <a:pt x="0" y="806"/>
                  </a:lnTo>
                  <a:lnTo>
                    <a:pt x="39368" y="806"/>
                  </a:lnTo>
                  <a:lnTo>
                    <a:pt x="39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8" name="Google Shape;908;p41"/>
          <p:cNvSpPr/>
          <p:nvPr/>
        </p:nvSpPr>
        <p:spPr>
          <a:xfrm>
            <a:off x="1617532" y="22362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3"/>
          <p:cNvGrpSpPr/>
          <p:nvPr/>
        </p:nvGrpSpPr>
        <p:grpSpPr>
          <a:xfrm>
            <a:off x="-22700" y="-18675"/>
            <a:ext cx="9189469" cy="5162150"/>
            <a:chOff x="-22700" y="-18675"/>
            <a:chExt cx="9189469" cy="5162150"/>
          </a:xfrm>
        </p:grpSpPr>
        <p:grpSp>
          <p:nvGrpSpPr>
            <p:cNvPr id="34" name="Google Shape;34;p3"/>
            <p:cNvGrpSpPr/>
            <p:nvPr/>
          </p:nvGrpSpPr>
          <p:grpSpPr>
            <a:xfrm>
              <a:off x="-22700" y="-18550"/>
              <a:ext cx="1761955" cy="5162002"/>
              <a:chOff x="-22700" y="0"/>
              <a:chExt cx="1471853" cy="5143485"/>
            </a:xfrm>
          </p:grpSpPr>
          <p:sp>
            <p:nvSpPr>
              <p:cNvPr id="35" name="Google Shape;35;p3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 flipH="1">
              <a:off x="7404745" y="-18675"/>
              <a:ext cx="1761955" cy="5162002"/>
              <a:chOff x="-22700" y="0"/>
              <a:chExt cx="1471853" cy="5143485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52;p3"/>
            <p:cNvSpPr/>
            <p:nvPr/>
          </p:nvSpPr>
          <p:spPr>
            <a:xfrm>
              <a:off x="-22700" y="4805499"/>
              <a:ext cx="9189469" cy="337976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2038200" y="2451913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121547" y="113192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038200" y="3612450"/>
            <a:ext cx="5067600" cy="494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4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58" name="Google Shape;58;p4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>
            <a:off x="-22700" y="4805499"/>
            <a:ext cx="9189469" cy="337976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66" name="Google Shape;66;p4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4"/>
          <p:cNvSpPr/>
          <p:nvPr/>
        </p:nvSpPr>
        <p:spPr>
          <a:xfrm>
            <a:off x="357825" y="3013892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7504357" y="18007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1526372" y="-10196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1062350" y="391850"/>
            <a:ext cx="7019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27950" y="1173000"/>
            <a:ext cx="72882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7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123" name="Google Shape;123;p7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7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130" name="Google Shape;130;p7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7"/>
          <p:cNvSpPr/>
          <p:nvPr/>
        </p:nvSpPr>
        <p:spPr>
          <a:xfrm>
            <a:off x="-22700" y="4805500"/>
            <a:ext cx="9189469" cy="338001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/>
          <p:nvPr/>
        </p:nvSpPr>
        <p:spPr>
          <a:xfrm>
            <a:off x="1780550" y="14105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"/>
          <p:cNvSpPr/>
          <p:nvPr/>
        </p:nvSpPr>
        <p:spPr>
          <a:xfrm>
            <a:off x="333947" y="3424794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"/>
          <p:cNvSpPr/>
          <p:nvPr/>
        </p:nvSpPr>
        <p:spPr>
          <a:xfrm rot="-2941384">
            <a:off x="7497823" y="231893"/>
            <a:ext cx="188835" cy="333232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720000" y="391850"/>
            <a:ext cx="77109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ubTitle" idx="1"/>
          </p:nvPr>
        </p:nvSpPr>
        <p:spPr>
          <a:xfrm>
            <a:off x="1284275" y="1741775"/>
            <a:ext cx="4294800" cy="20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8"/>
          <p:cNvGrpSpPr/>
          <p:nvPr/>
        </p:nvGrpSpPr>
        <p:grpSpPr>
          <a:xfrm>
            <a:off x="-22700" y="-18675"/>
            <a:ext cx="9189469" cy="5162150"/>
            <a:chOff x="-22700" y="-18675"/>
            <a:chExt cx="9189469" cy="5162150"/>
          </a:xfrm>
        </p:grpSpPr>
        <p:grpSp>
          <p:nvGrpSpPr>
            <p:cNvPr id="144" name="Google Shape;144;p8"/>
            <p:cNvGrpSpPr/>
            <p:nvPr/>
          </p:nvGrpSpPr>
          <p:grpSpPr>
            <a:xfrm>
              <a:off x="-22700" y="-18550"/>
              <a:ext cx="1761955" cy="5162002"/>
              <a:chOff x="-22700" y="0"/>
              <a:chExt cx="1471853" cy="5143485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8"/>
            <p:cNvGrpSpPr/>
            <p:nvPr/>
          </p:nvGrpSpPr>
          <p:grpSpPr>
            <a:xfrm flipH="1">
              <a:off x="7404745" y="-18675"/>
              <a:ext cx="1761955" cy="5162002"/>
              <a:chOff x="-22700" y="0"/>
              <a:chExt cx="1471853" cy="5143485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8"/>
            <p:cNvSpPr/>
            <p:nvPr/>
          </p:nvSpPr>
          <p:spPr>
            <a:xfrm>
              <a:off x="-22700" y="4805499"/>
              <a:ext cx="9189469" cy="337976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8"/>
          <p:cNvSpPr/>
          <p:nvPr/>
        </p:nvSpPr>
        <p:spPr>
          <a:xfrm>
            <a:off x="4409322" y="15591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title"/>
          </p:nvPr>
        </p:nvSpPr>
        <p:spPr>
          <a:xfrm>
            <a:off x="1581600" y="688525"/>
            <a:ext cx="5980800" cy="13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9"/>
          <p:cNvGrpSpPr/>
          <p:nvPr/>
        </p:nvGrpSpPr>
        <p:grpSpPr>
          <a:xfrm>
            <a:off x="-22700" y="-18550"/>
            <a:ext cx="1761955" cy="5162002"/>
            <a:chOff x="-22700" y="0"/>
            <a:chExt cx="1471853" cy="5143485"/>
          </a:xfrm>
        </p:grpSpPr>
        <p:sp>
          <p:nvSpPr>
            <p:cNvPr id="167" name="Google Shape;167;p9"/>
            <p:cNvSpPr/>
            <p:nvPr/>
          </p:nvSpPr>
          <p:spPr>
            <a:xfrm>
              <a:off x="-22700" y="0"/>
              <a:ext cx="1471853" cy="2566552"/>
            </a:xfrm>
            <a:custGeom>
              <a:avLst/>
              <a:gdLst/>
              <a:ahLst/>
              <a:cxnLst/>
              <a:rect l="l" t="t" r="r" b="b"/>
              <a:pathLst>
                <a:path w="12211" h="21293" extrusionOk="0">
                  <a:moveTo>
                    <a:pt x="12142" y="63"/>
                  </a:moveTo>
                  <a:cubicBezTo>
                    <a:pt x="12097" y="400"/>
                    <a:pt x="11702" y="3184"/>
                    <a:pt x="10385" y="6990"/>
                  </a:cubicBezTo>
                  <a:cubicBezTo>
                    <a:pt x="9090" y="10715"/>
                    <a:pt x="6619" y="16215"/>
                    <a:pt x="218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2209" y="21293"/>
                  </a:lnTo>
                  <a:lnTo>
                    <a:pt x="2220" y="21282"/>
                  </a:lnTo>
                  <a:cubicBezTo>
                    <a:pt x="4183" y="19062"/>
                    <a:pt x="5929" y="16563"/>
                    <a:pt x="7412" y="13853"/>
                  </a:cubicBezTo>
                  <a:cubicBezTo>
                    <a:pt x="8599" y="11691"/>
                    <a:pt x="9619" y="9387"/>
                    <a:pt x="10441" y="7007"/>
                  </a:cubicBezTo>
                  <a:cubicBezTo>
                    <a:pt x="11845" y="2962"/>
                    <a:pt x="12205" y="63"/>
                    <a:pt x="12210" y="34"/>
                  </a:cubicBezTo>
                  <a:lnTo>
                    <a:pt x="122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-19325" y="2563192"/>
              <a:ext cx="261561" cy="112218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-22700" y="2559094"/>
              <a:ext cx="268311" cy="120414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22700" y="2671795"/>
              <a:ext cx="1174734" cy="2471691"/>
            </a:xfrm>
            <a:custGeom>
              <a:avLst/>
              <a:gdLst/>
              <a:ahLst/>
              <a:cxnLst/>
              <a:rect l="l" t="t" r="r" b="b"/>
              <a:pathLst>
                <a:path w="974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2169" y="63"/>
                  </a:lnTo>
                  <a:cubicBezTo>
                    <a:pt x="2185" y="393"/>
                    <a:pt x="2369" y="3503"/>
                    <a:pt x="3315" y="7411"/>
                  </a:cubicBezTo>
                  <a:cubicBezTo>
                    <a:pt x="3903" y="9831"/>
                    <a:pt x="4663" y="12074"/>
                    <a:pt x="5575" y="14081"/>
                  </a:cubicBezTo>
                  <a:cubicBezTo>
                    <a:pt x="6717" y="16598"/>
                    <a:pt x="8097" y="18742"/>
                    <a:pt x="9688" y="20471"/>
                  </a:cubicBezTo>
                  <a:cubicBezTo>
                    <a:pt x="9695" y="20480"/>
                    <a:pt x="9703" y="20485"/>
                    <a:pt x="9712" y="20485"/>
                  </a:cubicBezTo>
                  <a:cubicBezTo>
                    <a:pt x="9719" y="20485"/>
                    <a:pt x="9726" y="20482"/>
                    <a:pt x="9734" y="20477"/>
                  </a:cubicBezTo>
                  <a:cubicBezTo>
                    <a:pt x="9745" y="20466"/>
                    <a:pt x="9745" y="20443"/>
                    <a:pt x="9734" y="20432"/>
                  </a:cubicBezTo>
                  <a:cubicBezTo>
                    <a:pt x="6146" y="16529"/>
                    <a:pt x="4291" y="11189"/>
                    <a:pt x="3373" y="7400"/>
                  </a:cubicBezTo>
                  <a:cubicBezTo>
                    <a:pt x="2380" y="3287"/>
                    <a:pt x="2232" y="63"/>
                    <a:pt x="2225" y="29"/>
                  </a:cubicBez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9"/>
          <p:cNvGrpSpPr/>
          <p:nvPr/>
        </p:nvGrpSpPr>
        <p:grpSpPr>
          <a:xfrm flipH="1">
            <a:off x="7404745" y="-18675"/>
            <a:ext cx="1761955" cy="5162002"/>
            <a:chOff x="-22700" y="0"/>
            <a:chExt cx="1471853" cy="5143485"/>
          </a:xfrm>
        </p:grpSpPr>
        <p:sp>
          <p:nvSpPr>
            <p:cNvPr id="176" name="Google Shape;176;p9"/>
            <p:cNvSpPr/>
            <p:nvPr/>
          </p:nvSpPr>
          <p:spPr>
            <a:xfrm>
              <a:off x="-22700" y="0"/>
              <a:ext cx="1471853" cy="2566552"/>
            </a:xfrm>
            <a:custGeom>
              <a:avLst/>
              <a:gdLst/>
              <a:ahLst/>
              <a:cxnLst/>
              <a:rect l="l" t="t" r="r" b="b"/>
              <a:pathLst>
                <a:path w="12211" h="21293" extrusionOk="0">
                  <a:moveTo>
                    <a:pt x="12142" y="63"/>
                  </a:moveTo>
                  <a:cubicBezTo>
                    <a:pt x="12097" y="400"/>
                    <a:pt x="11702" y="3184"/>
                    <a:pt x="10385" y="6990"/>
                  </a:cubicBezTo>
                  <a:cubicBezTo>
                    <a:pt x="9090" y="10715"/>
                    <a:pt x="6619" y="16215"/>
                    <a:pt x="218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2209" y="21293"/>
                  </a:lnTo>
                  <a:lnTo>
                    <a:pt x="2220" y="21282"/>
                  </a:lnTo>
                  <a:cubicBezTo>
                    <a:pt x="4183" y="19062"/>
                    <a:pt x="5929" y="16563"/>
                    <a:pt x="7412" y="13853"/>
                  </a:cubicBezTo>
                  <a:cubicBezTo>
                    <a:pt x="8599" y="11691"/>
                    <a:pt x="9619" y="9387"/>
                    <a:pt x="10441" y="7007"/>
                  </a:cubicBezTo>
                  <a:cubicBezTo>
                    <a:pt x="11845" y="2962"/>
                    <a:pt x="12205" y="63"/>
                    <a:pt x="12210" y="34"/>
                  </a:cubicBezTo>
                  <a:lnTo>
                    <a:pt x="122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-19325" y="2563192"/>
              <a:ext cx="261561" cy="112218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-22700" y="2559094"/>
              <a:ext cx="268311" cy="120414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-22700" y="2671795"/>
              <a:ext cx="1174734" cy="2471691"/>
            </a:xfrm>
            <a:custGeom>
              <a:avLst/>
              <a:gdLst/>
              <a:ahLst/>
              <a:cxnLst/>
              <a:rect l="l" t="t" r="r" b="b"/>
              <a:pathLst>
                <a:path w="974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2169" y="63"/>
                  </a:lnTo>
                  <a:cubicBezTo>
                    <a:pt x="2185" y="393"/>
                    <a:pt x="2369" y="3503"/>
                    <a:pt x="3315" y="7411"/>
                  </a:cubicBezTo>
                  <a:cubicBezTo>
                    <a:pt x="3903" y="9831"/>
                    <a:pt x="4663" y="12074"/>
                    <a:pt x="5575" y="14081"/>
                  </a:cubicBezTo>
                  <a:cubicBezTo>
                    <a:pt x="6717" y="16598"/>
                    <a:pt x="8097" y="18742"/>
                    <a:pt x="9688" y="20471"/>
                  </a:cubicBezTo>
                  <a:cubicBezTo>
                    <a:pt x="9695" y="20480"/>
                    <a:pt x="9703" y="20485"/>
                    <a:pt x="9712" y="20485"/>
                  </a:cubicBezTo>
                  <a:cubicBezTo>
                    <a:pt x="9719" y="20485"/>
                    <a:pt x="9726" y="20482"/>
                    <a:pt x="9734" y="20477"/>
                  </a:cubicBezTo>
                  <a:cubicBezTo>
                    <a:pt x="9745" y="20466"/>
                    <a:pt x="9745" y="20443"/>
                    <a:pt x="9734" y="20432"/>
                  </a:cubicBezTo>
                  <a:cubicBezTo>
                    <a:pt x="6146" y="16529"/>
                    <a:pt x="4291" y="11189"/>
                    <a:pt x="3373" y="7400"/>
                  </a:cubicBezTo>
                  <a:cubicBezTo>
                    <a:pt x="2380" y="3287"/>
                    <a:pt x="2232" y="63"/>
                    <a:pt x="2225" y="29"/>
                  </a:cubicBez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9"/>
          <p:cNvSpPr/>
          <p:nvPr/>
        </p:nvSpPr>
        <p:spPr>
          <a:xfrm>
            <a:off x="-22700" y="4805499"/>
            <a:ext cx="9189469" cy="337976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3313778" y="253910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1158700" y="1206050"/>
            <a:ext cx="43731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subTitle" idx="1"/>
          </p:nvPr>
        </p:nvSpPr>
        <p:spPr>
          <a:xfrm>
            <a:off x="1373050" y="2760675"/>
            <a:ext cx="3944400" cy="963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-22700" y="-18675"/>
            <a:ext cx="9189469" cy="5162150"/>
            <a:chOff x="-22700" y="-18675"/>
            <a:chExt cx="9189469" cy="5162150"/>
          </a:xfrm>
        </p:grpSpPr>
        <p:grpSp>
          <p:nvGrpSpPr>
            <p:cNvPr id="193" name="Google Shape;193;p11"/>
            <p:cNvGrpSpPr/>
            <p:nvPr/>
          </p:nvGrpSpPr>
          <p:grpSpPr>
            <a:xfrm>
              <a:off x="-22700" y="-18550"/>
              <a:ext cx="1761955" cy="5162002"/>
              <a:chOff x="-22700" y="0"/>
              <a:chExt cx="1471853" cy="5143485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1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1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11"/>
            <p:cNvGrpSpPr/>
            <p:nvPr/>
          </p:nvGrpSpPr>
          <p:grpSpPr>
            <a:xfrm flipH="1">
              <a:off x="7404745" y="-18675"/>
              <a:ext cx="1761955" cy="5162002"/>
              <a:chOff x="-22700" y="0"/>
              <a:chExt cx="1471853" cy="5143485"/>
            </a:xfrm>
          </p:grpSpPr>
          <p:sp>
            <p:nvSpPr>
              <p:cNvPr id="203" name="Google Shape;203;p11"/>
              <p:cNvSpPr/>
              <p:nvPr/>
            </p:nvSpPr>
            <p:spPr>
              <a:xfrm>
                <a:off x="-22700" y="0"/>
                <a:ext cx="1471853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12211" h="21293" extrusionOk="0">
                    <a:moveTo>
                      <a:pt x="12142" y="63"/>
                    </a:moveTo>
                    <a:cubicBezTo>
                      <a:pt x="12097" y="400"/>
                      <a:pt x="11702" y="3184"/>
                      <a:pt x="10385" y="6990"/>
                    </a:cubicBezTo>
                    <a:cubicBezTo>
                      <a:pt x="9090" y="10715"/>
                      <a:pt x="6619" y="16215"/>
                      <a:pt x="218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2209" y="21293"/>
                    </a:lnTo>
                    <a:lnTo>
                      <a:pt x="2220" y="21282"/>
                    </a:lnTo>
                    <a:cubicBezTo>
                      <a:pt x="4183" y="19062"/>
                      <a:pt x="5929" y="16563"/>
                      <a:pt x="7412" y="13853"/>
                    </a:cubicBezTo>
                    <a:cubicBezTo>
                      <a:pt x="8599" y="11691"/>
                      <a:pt x="9619" y="9387"/>
                      <a:pt x="10441" y="7007"/>
                    </a:cubicBezTo>
                    <a:cubicBezTo>
                      <a:pt x="11845" y="2962"/>
                      <a:pt x="12205" y="63"/>
                      <a:pt x="12210" y="34"/>
                    </a:cubicBezTo>
                    <a:lnTo>
                      <a:pt x="122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-22700" y="0"/>
                <a:ext cx="103575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8593" h="21293" extrusionOk="0">
                    <a:moveTo>
                      <a:pt x="8524" y="63"/>
                    </a:moveTo>
                    <a:cubicBezTo>
                      <a:pt x="8497" y="400"/>
                      <a:pt x="8216" y="3184"/>
                      <a:pt x="7292" y="6996"/>
                    </a:cubicBezTo>
                    <a:cubicBezTo>
                      <a:pt x="6380" y="10722"/>
                      <a:pt x="4645" y="16215"/>
                      <a:pt x="1535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1569" y="21293"/>
                    </a:lnTo>
                    <a:lnTo>
                      <a:pt x="1575" y="21282"/>
                    </a:lnTo>
                    <a:cubicBezTo>
                      <a:pt x="4702" y="16250"/>
                      <a:pt x="6443" y="10744"/>
                      <a:pt x="7349" y="7007"/>
                    </a:cubicBezTo>
                    <a:cubicBezTo>
                      <a:pt x="8336" y="2962"/>
                      <a:pt x="8587" y="63"/>
                      <a:pt x="8587" y="34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-22700" y="0"/>
                <a:ext cx="555787" cy="2566552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21293" extrusionOk="0">
                    <a:moveTo>
                      <a:pt x="4542" y="63"/>
                    </a:moveTo>
                    <a:cubicBezTo>
                      <a:pt x="4526" y="394"/>
                      <a:pt x="4382" y="3178"/>
                      <a:pt x="3886" y="6996"/>
                    </a:cubicBezTo>
                    <a:cubicBezTo>
                      <a:pt x="3401" y="10722"/>
                      <a:pt x="2477" y="16215"/>
                      <a:pt x="816" y="21231"/>
                    </a:cubicBezTo>
                    <a:lnTo>
                      <a:pt x="63" y="21231"/>
                    </a:lnTo>
                    <a:lnTo>
                      <a:pt x="63" y="63"/>
                    </a:lnTo>
                    <a:close/>
                    <a:moveTo>
                      <a:pt x="0" y="0"/>
                    </a:moveTo>
                    <a:lnTo>
                      <a:pt x="0" y="21293"/>
                    </a:lnTo>
                    <a:lnTo>
                      <a:pt x="863" y="21293"/>
                    </a:lnTo>
                    <a:lnTo>
                      <a:pt x="868" y="21276"/>
                    </a:lnTo>
                    <a:cubicBezTo>
                      <a:pt x="2533" y="16244"/>
                      <a:pt x="3464" y="10738"/>
                      <a:pt x="3949" y="7001"/>
                    </a:cubicBezTo>
                    <a:cubicBezTo>
                      <a:pt x="4474" y="2956"/>
                      <a:pt x="4605" y="63"/>
                      <a:pt x="4605" y="34"/>
                    </a:cubicBezTo>
                    <a:lnTo>
                      <a:pt x="46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-19325" y="2563192"/>
                <a:ext cx="261561" cy="112218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931" extrusionOk="0">
                    <a:moveTo>
                      <a:pt x="1" y="0"/>
                    </a:moveTo>
                    <a:lnTo>
                      <a:pt x="1" y="930"/>
                    </a:lnTo>
                    <a:lnTo>
                      <a:pt x="2170" y="930"/>
                    </a:lnTo>
                    <a:lnTo>
                      <a:pt x="21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-22700" y="2559094"/>
                <a:ext cx="268311" cy="120414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999" extrusionOk="0">
                    <a:moveTo>
                      <a:pt x="2169" y="62"/>
                    </a:moveTo>
                    <a:lnTo>
                      <a:pt x="2169" y="935"/>
                    </a:lnTo>
                    <a:lnTo>
                      <a:pt x="63" y="935"/>
                    </a:lnTo>
                    <a:lnTo>
                      <a:pt x="63" y="62"/>
                    </a:lnTo>
                    <a:close/>
                    <a:moveTo>
                      <a:pt x="0" y="0"/>
                    </a:moveTo>
                    <a:lnTo>
                      <a:pt x="0" y="998"/>
                    </a:lnTo>
                    <a:lnTo>
                      <a:pt x="2225" y="998"/>
                    </a:ln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-22700" y="2671795"/>
                <a:ext cx="1174734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2169" y="63"/>
                    </a:lnTo>
                    <a:cubicBezTo>
                      <a:pt x="2185" y="393"/>
                      <a:pt x="2369" y="3503"/>
                      <a:pt x="3315" y="7411"/>
                    </a:cubicBezTo>
                    <a:cubicBezTo>
                      <a:pt x="3903" y="9831"/>
                      <a:pt x="4663" y="12074"/>
                      <a:pt x="5575" y="14081"/>
                    </a:cubicBezTo>
                    <a:cubicBezTo>
                      <a:pt x="6717" y="16598"/>
                      <a:pt x="8097" y="18742"/>
                      <a:pt x="9688" y="20471"/>
                    </a:cubicBezTo>
                    <a:cubicBezTo>
                      <a:pt x="9695" y="20480"/>
                      <a:pt x="9703" y="20485"/>
                      <a:pt x="9712" y="20485"/>
                    </a:cubicBezTo>
                    <a:cubicBezTo>
                      <a:pt x="9719" y="20485"/>
                      <a:pt x="9726" y="20482"/>
                      <a:pt x="9734" y="20477"/>
                    </a:cubicBezTo>
                    <a:cubicBezTo>
                      <a:pt x="9745" y="20466"/>
                      <a:pt x="9745" y="20443"/>
                      <a:pt x="9734" y="20432"/>
                    </a:cubicBezTo>
                    <a:cubicBezTo>
                      <a:pt x="6146" y="16529"/>
                      <a:pt x="4291" y="11189"/>
                      <a:pt x="3373" y="7400"/>
                    </a:cubicBezTo>
                    <a:cubicBezTo>
                      <a:pt x="2380" y="3287"/>
                      <a:pt x="2232" y="63"/>
                      <a:pt x="2225" y="29"/>
                    </a:cubicBezTo>
                    <a:lnTo>
                      <a:pt x="22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1"/>
              <p:cNvSpPr/>
              <p:nvPr/>
            </p:nvSpPr>
            <p:spPr>
              <a:xfrm>
                <a:off x="-22700" y="2671795"/>
                <a:ext cx="783357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6499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1445" y="63"/>
                    </a:lnTo>
                    <a:cubicBezTo>
                      <a:pt x="1456" y="393"/>
                      <a:pt x="1575" y="3503"/>
                      <a:pt x="2198" y="7411"/>
                    </a:cubicBezTo>
                    <a:cubicBezTo>
                      <a:pt x="2585" y="9825"/>
                      <a:pt x="3093" y="12067"/>
                      <a:pt x="3697" y="14081"/>
                    </a:cubicBezTo>
                    <a:cubicBezTo>
                      <a:pt x="4457" y="16592"/>
                      <a:pt x="5375" y="18742"/>
                      <a:pt x="6436" y="20471"/>
                    </a:cubicBezTo>
                    <a:cubicBezTo>
                      <a:pt x="6443" y="20478"/>
                      <a:pt x="6453" y="20483"/>
                      <a:pt x="6461" y="20483"/>
                    </a:cubicBezTo>
                    <a:cubicBezTo>
                      <a:pt x="6467" y="20483"/>
                      <a:pt x="6472" y="20481"/>
                      <a:pt x="6477" y="20477"/>
                    </a:cubicBezTo>
                    <a:cubicBezTo>
                      <a:pt x="6493" y="20471"/>
                      <a:pt x="6499" y="20448"/>
                      <a:pt x="6488" y="20437"/>
                    </a:cubicBezTo>
                    <a:cubicBezTo>
                      <a:pt x="4097" y="16535"/>
                      <a:pt x="2870" y="11194"/>
                      <a:pt x="2259" y="7400"/>
                    </a:cubicBezTo>
                    <a:cubicBezTo>
                      <a:pt x="1598" y="3287"/>
                      <a:pt x="1506" y="63"/>
                      <a:pt x="1506" y="29"/>
                    </a:cubicBezTo>
                    <a:lnTo>
                      <a:pt x="150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>
                <a:off x="-22700" y="2671795"/>
                <a:ext cx="394873" cy="2471691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506" extrusionOk="0">
                    <a:moveTo>
                      <a:pt x="0" y="0"/>
                    </a:moveTo>
                    <a:lnTo>
                      <a:pt x="0" y="20471"/>
                    </a:lnTo>
                    <a:cubicBezTo>
                      <a:pt x="0" y="20488"/>
                      <a:pt x="12" y="20506"/>
                      <a:pt x="29" y="20506"/>
                    </a:cubicBezTo>
                    <a:cubicBezTo>
                      <a:pt x="47" y="20506"/>
                      <a:pt x="63" y="20488"/>
                      <a:pt x="63" y="20471"/>
                    </a:cubicBezTo>
                    <a:lnTo>
                      <a:pt x="63" y="63"/>
                    </a:lnTo>
                    <a:lnTo>
                      <a:pt x="719" y="63"/>
                    </a:lnTo>
                    <a:cubicBezTo>
                      <a:pt x="726" y="400"/>
                      <a:pt x="787" y="3503"/>
                      <a:pt x="1096" y="7406"/>
                    </a:cubicBezTo>
                    <a:cubicBezTo>
                      <a:pt x="1404" y="11205"/>
                      <a:pt x="2014" y="16551"/>
                      <a:pt x="3212" y="20460"/>
                    </a:cubicBezTo>
                    <a:cubicBezTo>
                      <a:pt x="3217" y="20474"/>
                      <a:pt x="3230" y="20484"/>
                      <a:pt x="3243" y="20484"/>
                    </a:cubicBezTo>
                    <a:cubicBezTo>
                      <a:pt x="3246" y="20484"/>
                      <a:pt x="3249" y="20483"/>
                      <a:pt x="3252" y="20482"/>
                    </a:cubicBezTo>
                    <a:cubicBezTo>
                      <a:pt x="3270" y="20477"/>
                      <a:pt x="3275" y="20460"/>
                      <a:pt x="3275" y="20443"/>
                    </a:cubicBezTo>
                    <a:cubicBezTo>
                      <a:pt x="982" y="12969"/>
                      <a:pt x="782" y="161"/>
                      <a:pt x="782" y="29"/>
                    </a:cubicBezTo>
                    <a:lnTo>
                      <a:pt x="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11;p11"/>
            <p:cNvSpPr/>
            <p:nvPr/>
          </p:nvSpPr>
          <p:spPr>
            <a:xfrm>
              <a:off x="-22700" y="4805499"/>
              <a:ext cx="9189469" cy="337976"/>
            </a:xfrm>
            <a:custGeom>
              <a:avLst/>
              <a:gdLst/>
              <a:ahLst/>
              <a:cxnLst/>
              <a:rect l="l" t="t" r="r" b="b"/>
              <a:pathLst>
                <a:path w="79039" h="1720" extrusionOk="0">
                  <a:moveTo>
                    <a:pt x="1" y="1"/>
                  </a:moveTo>
                  <a:lnTo>
                    <a:pt x="1" y="1719"/>
                  </a:lnTo>
                  <a:lnTo>
                    <a:pt x="79038" y="1719"/>
                  </a:lnTo>
                  <a:lnTo>
                    <a:pt x="79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11"/>
          <p:cNvSpPr/>
          <p:nvPr/>
        </p:nvSpPr>
        <p:spPr>
          <a:xfrm>
            <a:off x="593232" y="259517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2440172" y="28556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5805200" y="11205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2721450" y="1212250"/>
            <a:ext cx="3701100" cy="172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subTitle" idx="1"/>
          </p:nvPr>
        </p:nvSpPr>
        <p:spPr>
          <a:xfrm>
            <a:off x="2721450" y="3036375"/>
            <a:ext cx="3701100" cy="761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>
            <a:off x="-22699" y="-18550"/>
            <a:ext cx="1085059" cy="5162002"/>
            <a:chOff x="-22700" y="0"/>
            <a:chExt cx="1035757" cy="5143485"/>
          </a:xfrm>
        </p:grpSpPr>
        <p:sp>
          <p:nvSpPr>
            <p:cNvPr id="220" name="Google Shape;220;p13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Google Shape;226;p13"/>
          <p:cNvSpPr/>
          <p:nvPr/>
        </p:nvSpPr>
        <p:spPr>
          <a:xfrm>
            <a:off x="-22700" y="4805499"/>
            <a:ext cx="9189469" cy="337976"/>
          </a:xfrm>
          <a:custGeom>
            <a:avLst/>
            <a:gdLst/>
            <a:ahLst/>
            <a:cxnLst/>
            <a:rect l="l" t="t" r="r" b="b"/>
            <a:pathLst>
              <a:path w="79039" h="1720" extrusionOk="0">
                <a:moveTo>
                  <a:pt x="1" y="1"/>
                </a:moveTo>
                <a:lnTo>
                  <a:pt x="1" y="1719"/>
                </a:lnTo>
                <a:lnTo>
                  <a:pt x="79038" y="1719"/>
                </a:lnTo>
                <a:lnTo>
                  <a:pt x="7903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3"/>
          <p:cNvGrpSpPr/>
          <p:nvPr/>
        </p:nvGrpSpPr>
        <p:grpSpPr>
          <a:xfrm flipH="1">
            <a:off x="8081726" y="-18550"/>
            <a:ext cx="1085059" cy="5162002"/>
            <a:chOff x="-22700" y="0"/>
            <a:chExt cx="1035757" cy="5143485"/>
          </a:xfrm>
        </p:grpSpPr>
        <p:sp>
          <p:nvSpPr>
            <p:cNvPr id="228" name="Google Shape;228;p13"/>
            <p:cNvSpPr/>
            <p:nvPr/>
          </p:nvSpPr>
          <p:spPr>
            <a:xfrm>
              <a:off x="-22700" y="0"/>
              <a:ext cx="1035757" cy="2566552"/>
            </a:xfrm>
            <a:custGeom>
              <a:avLst/>
              <a:gdLst/>
              <a:ahLst/>
              <a:cxnLst/>
              <a:rect l="l" t="t" r="r" b="b"/>
              <a:pathLst>
                <a:path w="8593" h="21293" extrusionOk="0">
                  <a:moveTo>
                    <a:pt x="8524" y="63"/>
                  </a:moveTo>
                  <a:cubicBezTo>
                    <a:pt x="8497" y="400"/>
                    <a:pt x="8216" y="3184"/>
                    <a:pt x="7292" y="6996"/>
                  </a:cubicBezTo>
                  <a:cubicBezTo>
                    <a:pt x="6380" y="10722"/>
                    <a:pt x="4645" y="16215"/>
                    <a:pt x="1535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1569" y="21293"/>
                  </a:lnTo>
                  <a:lnTo>
                    <a:pt x="1575" y="21282"/>
                  </a:lnTo>
                  <a:cubicBezTo>
                    <a:pt x="4702" y="16250"/>
                    <a:pt x="6443" y="10744"/>
                    <a:pt x="7349" y="7007"/>
                  </a:cubicBezTo>
                  <a:cubicBezTo>
                    <a:pt x="8336" y="2962"/>
                    <a:pt x="8587" y="63"/>
                    <a:pt x="8587" y="34"/>
                  </a:cubicBezTo>
                  <a:lnTo>
                    <a:pt x="85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-22700" y="0"/>
              <a:ext cx="555787" cy="2566552"/>
            </a:xfrm>
            <a:custGeom>
              <a:avLst/>
              <a:gdLst/>
              <a:ahLst/>
              <a:cxnLst/>
              <a:rect l="l" t="t" r="r" b="b"/>
              <a:pathLst>
                <a:path w="4611" h="21293" extrusionOk="0">
                  <a:moveTo>
                    <a:pt x="4542" y="63"/>
                  </a:moveTo>
                  <a:cubicBezTo>
                    <a:pt x="4526" y="394"/>
                    <a:pt x="4382" y="3178"/>
                    <a:pt x="3886" y="6996"/>
                  </a:cubicBezTo>
                  <a:cubicBezTo>
                    <a:pt x="3401" y="10722"/>
                    <a:pt x="2477" y="16215"/>
                    <a:pt x="816" y="21231"/>
                  </a:cubicBezTo>
                  <a:lnTo>
                    <a:pt x="63" y="21231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293"/>
                  </a:lnTo>
                  <a:lnTo>
                    <a:pt x="863" y="21293"/>
                  </a:lnTo>
                  <a:lnTo>
                    <a:pt x="868" y="21276"/>
                  </a:lnTo>
                  <a:cubicBezTo>
                    <a:pt x="2533" y="16244"/>
                    <a:pt x="3464" y="10738"/>
                    <a:pt x="3949" y="7001"/>
                  </a:cubicBezTo>
                  <a:cubicBezTo>
                    <a:pt x="4474" y="2956"/>
                    <a:pt x="4605" y="63"/>
                    <a:pt x="4605" y="34"/>
                  </a:cubicBezTo>
                  <a:lnTo>
                    <a:pt x="46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-19331" y="2563197"/>
              <a:ext cx="196868" cy="112220"/>
            </a:xfrm>
            <a:custGeom>
              <a:avLst/>
              <a:gdLst/>
              <a:ahLst/>
              <a:cxnLst/>
              <a:rect l="l" t="t" r="r" b="b"/>
              <a:pathLst>
                <a:path w="2170" h="931" extrusionOk="0">
                  <a:moveTo>
                    <a:pt x="1" y="0"/>
                  </a:moveTo>
                  <a:lnTo>
                    <a:pt x="1" y="930"/>
                  </a:lnTo>
                  <a:lnTo>
                    <a:pt x="2170" y="930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-22699" y="2559087"/>
              <a:ext cx="196867" cy="120417"/>
            </a:xfrm>
            <a:custGeom>
              <a:avLst/>
              <a:gdLst/>
              <a:ahLst/>
              <a:cxnLst/>
              <a:rect l="l" t="t" r="r" b="b"/>
              <a:pathLst>
                <a:path w="2226" h="999" extrusionOk="0">
                  <a:moveTo>
                    <a:pt x="2169" y="62"/>
                  </a:moveTo>
                  <a:lnTo>
                    <a:pt x="2169" y="935"/>
                  </a:lnTo>
                  <a:lnTo>
                    <a:pt x="63" y="935"/>
                  </a:lnTo>
                  <a:lnTo>
                    <a:pt x="63" y="62"/>
                  </a:lnTo>
                  <a:close/>
                  <a:moveTo>
                    <a:pt x="0" y="0"/>
                  </a:moveTo>
                  <a:lnTo>
                    <a:pt x="0" y="998"/>
                  </a:lnTo>
                  <a:lnTo>
                    <a:pt x="2225" y="998"/>
                  </a:lnTo>
                  <a:lnTo>
                    <a:pt x="22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-22700" y="2671795"/>
              <a:ext cx="783357" cy="2471691"/>
            </a:xfrm>
            <a:custGeom>
              <a:avLst/>
              <a:gdLst/>
              <a:ahLst/>
              <a:cxnLst/>
              <a:rect l="l" t="t" r="r" b="b"/>
              <a:pathLst>
                <a:path w="6499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1445" y="63"/>
                  </a:lnTo>
                  <a:cubicBezTo>
                    <a:pt x="1456" y="393"/>
                    <a:pt x="1575" y="3503"/>
                    <a:pt x="2198" y="7411"/>
                  </a:cubicBezTo>
                  <a:cubicBezTo>
                    <a:pt x="2585" y="9825"/>
                    <a:pt x="3093" y="12067"/>
                    <a:pt x="3697" y="14081"/>
                  </a:cubicBezTo>
                  <a:cubicBezTo>
                    <a:pt x="4457" y="16592"/>
                    <a:pt x="5375" y="18742"/>
                    <a:pt x="6436" y="20471"/>
                  </a:cubicBezTo>
                  <a:cubicBezTo>
                    <a:pt x="6443" y="20478"/>
                    <a:pt x="6453" y="20483"/>
                    <a:pt x="6461" y="20483"/>
                  </a:cubicBezTo>
                  <a:cubicBezTo>
                    <a:pt x="6467" y="20483"/>
                    <a:pt x="6472" y="20481"/>
                    <a:pt x="6477" y="20477"/>
                  </a:cubicBezTo>
                  <a:cubicBezTo>
                    <a:pt x="6493" y="20471"/>
                    <a:pt x="6499" y="20448"/>
                    <a:pt x="6488" y="20437"/>
                  </a:cubicBezTo>
                  <a:cubicBezTo>
                    <a:pt x="4097" y="16535"/>
                    <a:pt x="2870" y="11194"/>
                    <a:pt x="2259" y="7400"/>
                  </a:cubicBezTo>
                  <a:cubicBezTo>
                    <a:pt x="1598" y="3287"/>
                    <a:pt x="1506" y="63"/>
                    <a:pt x="1506" y="29"/>
                  </a:cubicBezTo>
                  <a:lnTo>
                    <a:pt x="15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-22700" y="2671795"/>
              <a:ext cx="394873" cy="2471691"/>
            </a:xfrm>
            <a:custGeom>
              <a:avLst/>
              <a:gdLst/>
              <a:ahLst/>
              <a:cxnLst/>
              <a:rect l="l" t="t" r="r" b="b"/>
              <a:pathLst>
                <a:path w="3276" h="20506" extrusionOk="0">
                  <a:moveTo>
                    <a:pt x="0" y="0"/>
                  </a:moveTo>
                  <a:lnTo>
                    <a:pt x="0" y="20471"/>
                  </a:lnTo>
                  <a:cubicBezTo>
                    <a:pt x="0" y="20488"/>
                    <a:pt x="12" y="20506"/>
                    <a:pt x="29" y="20506"/>
                  </a:cubicBezTo>
                  <a:cubicBezTo>
                    <a:pt x="47" y="20506"/>
                    <a:pt x="63" y="20488"/>
                    <a:pt x="63" y="20471"/>
                  </a:cubicBezTo>
                  <a:lnTo>
                    <a:pt x="63" y="63"/>
                  </a:lnTo>
                  <a:lnTo>
                    <a:pt x="719" y="63"/>
                  </a:lnTo>
                  <a:cubicBezTo>
                    <a:pt x="726" y="400"/>
                    <a:pt x="787" y="3503"/>
                    <a:pt x="1096" y="7406"/>
                  </a:cubicBezTo>
                  <a:cubicBezTo>
                    <a:pt x="1404" y="11205"/>
                    <a:pt x="2014" y="16551"/>
                    <a:pt x="3212" y="20460"/>
                  </a:cubicBezTo>
                  <a:cubicBezTo>
                    <a:pt x="3217" y="20474"/>
                    <a:pt x="3230" y="20484"/>
                    <a:pt x="3243" y="20484"/>
                  </a:cubicBezTo>
                  <a:cubicBezTo>
                    <a:pt x="3246" y="20484"/>
                    <a:pt x="3249" y="20483"/>
                    <a:pt x="3252" y="20482"/>
                  </a:cubicBezTo>
                  <a:cubicBezTo>
                    <a:pt x="3270" y="20477"/>
                    <a:pt x="3275" y="20460"/>
                    <a:pt x="3275" y="20443"/>
                  </a:cubicBezTo>
                  <a:cubicBezTo>
                    <a:pt x="982" y="12969"/>
                    <a:pt x="782" y="161"/>
                    <a:pt x="782" y="29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13"/>
          <p:cNvSpPr/>
          <p:nvPr/>
        </p:nvSpPr>
        <p:spPr>
          <a:xfrm>
            <a:off x="411653" y="3677785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1383575" y="15780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5318482" y="-79929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1"/>
          </p:nvPr>
        </p:nvSpPr>
        <p:spPr>
          <a:xfrm>
            <a:off x="713225" y="2195674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hasCustomPrompt="1"/>
          </p:nvPr>
        </p:nvSpPr>
        <p:spPr>
          <a:xfrm>
            <a:off x="1626875" y="12376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2"/>
          </p:nvPr>
        </p:nvSpPr>
        <p:spPr>
          <a:xfrm>
            <a:off x="713225" y="18005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3"/>
          </p:nvPr>
        </p:nvSpPr>
        <p:spPr>
          <a:xfrm>
            <a:off x="1062350" y="391850"/>
            <a:ext cx="7019400" cy="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4"/>
          </p:nvPr>
        </p:nvSpPr>
        <p:spPr>
          <a:xfrm>
            <a:off x="3419250" y="2195674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5" hasCustomPrompt="1"/>
          </p:nvPr>
        </p:nvSpPr>
        <p:spPr>
          <a:xfrm>
            <a:off x="4332900" y="12376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6"/>
          </p:nvPr>
        </p:nvSpPr>
        <p:spPr>
          <a:xfrm>
            <a:off x="3419250" y="18005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7"/>
          </p:nvPr>
        </p:nvSpPr>
        <p:spPr>
          <a:xfrm>
            <a:off x="6125275" y="2195674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8" hasCustomPrompt="1"/>
          </p:nvPr>
        </p:nvSpPr>
        <p:spPr>
          <a:xfrm>
            <a:off x="7038925" y="12376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9"/>
          </p:nvPr>
        </p:nvSpPr>
        <p:spPr>
          <a:xfrm>
            <a:off x="6125275" y="18005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3"/>
          </p:nvPr>
        </p:nvSpPr>
        <p:spPr>
          <a:xfrm>
            <a:off x="713225" y="3978573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14" hasCustomPrompt="1"/>
          </p:nvPr>
        </p:nvSpPr>
        <p:spPr>
          <a:xfrm>
            <a:off x="1626875" y="30205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5"/>
          </p:nvPr>
        </p:nvSpPr>
        <p:spPr>
          <a:xfrm>
            <a:off x="713225" y="35834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16"/>
          </p:nvPr>
        </p:nvSpPr>
        <p:spPr>
          <a:xfrm>
            <a:off x="3419250" y="3978573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title" idx="17" hasCustomPrompt="1"/>
          </p:nvPr>
        </p:nvSpPr>
        <p:spPr>
          <a:xfrm>
            <a:off x="4332900" y="30205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18"/>
          </p:nvPr>
        </p:nvSpPr>
        <p:spPr>
          <a:xfrm>
            <a:off x="3419250" y="35834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19"/>
          </p:nvPr>
        </p:nvSpPr>
        <p:spPr>
          <a:xfrm>
            <a:off x="6125275" y="3978573"/>
            <a:ext cx="23055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3"/>
          <p:cNvSpPr txBox="1">
            <a:spLocks noGrp="1"/>
          </p:cNvSpPr>
          <p:nvPr>
            <p:ph type="title" idx="20" hasCustomPrompt="1"/>
          </p:nvPr>
        </p:nvSpPr>
        <p:spPr>
          <a:xfrm>
            <a:off x="7038925" y="3020525"/>
            <a:ext cx="478200" cy="3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>
            <a:spLocks noGrp="1"/>
          </p:cNvSpPr>
          <p:nvPr>
            <p:ph type="subTitle" idx="21"/>
          </p:nvPr>
        </p:nvSpPr>
        <p:spPr>
          <a:xfrm>
            <a:off x="6125275" y="3583413"/>
            <a:ext cx="23055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loock"/>
              <a:buNone/>
              <a:defRPr sz="3500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●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○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■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●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○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■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●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○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eadex Pro"/>
              <a:buChar char="■"/>
              <a:defRPr>
                <a:solidFill>
                  <a:schemeClr val="dk2"/>
                </a:solidFill>
                <a:latin typeface="Readex Pro"/>
                <a:ea typeface="Readex Pro"/>
                <a:cs typeface="Readex Pro"/>
                <a:sym typeface="Readex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7" r:id="rId10"/>
    <p:sldLayoutId id="2147483668" r:id="rId11"/>
    <p:sldLayoutId id="2147483677" r:id="rId12"/>
    <p:sldLayoutId id="2147483680" r:id="rId13"/>
    <p:sldLayoutId id="2147483683" r:id="rId14"/>
    <p:sldLayoutId id="2147483686" r:id="rId15"/>
    <p:sldLayoutId id="2147483687" r:id="rId1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5">
            <a:extLst>
              <a:ext uri="{FF2B5EF4-FFF2-40B4-BE49-F238E27FC236}">
                <a16:creationId xmlns:a16="http://schemas.microsoft.com/office/drawing/2014/main" id="{C0A5366E-98F2-A8E7-C619-091B06ACBFEB}"/>
              </a:ext>
            </a:extLst>
          </p:cNvPr>
          <p:cNvSpPr/>
          <p:nvPr/>
        </p:nvSpPr>
        <p:spPr>
          <a:xfrm>
            <a:off x="2989943" y="702588"/>
            <a:ext cx="3164114" cy="682171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56">
            <a:extLst>
              <a:ext uri="{FF2B5EF4-FFF2-40B4-BE49-F238E27FC236}">
                <a16:creationId xmlns:a16="http://schemas.microsoft.com/office/drawing/2014/main" id="{4E8A4D86-0D2E-146B-223A-BD5B8FF1EE47}"/>
              </a:ext>
            </a:extLst>
          </p:cNvPr>
          <p:cNvSpPr/>
          <p:nvPr/>
        </p:nvSpPr>
        <p:spPr>
          <a:xfrm>
            <a:off x="972690" y="3582754"/>
            <a:ext cx="7198620" cy="1898637"/>
          </a:xfrm>
          <a:custGeom>
            <a:avLst/>
            <a:gdLst/>
            <a:ahLst/>
            <a:cxnLst/>
            <a:rect l="l" t="t" r="r" b="b"/>
            <a:pathLst>
              <a:path w="2865843" h="755866">
                <a:moveTo>
                  <a:pt x="0" y="0"/>
                </a:moveTo>
                <a:lnTo>
                  <a:pt x="2865843" y="0"/>
                </a:lnTo>
                <a:lnTo>
                  <a:pt x="2865843" y="755866"/>
                </a:lnTo>
                <a:lnTo>
                  <a:pt x="0" y="755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75D540C2-5FDE-9E2A-AEA6-72845310B37F}"/>
              </a:ext>
            </a:extLst>
          </p:cNvPr>
          <p:cNvSpPr/>
          <p:nvPr/>
        </p:nvSpPr>
        <p:spPr>
          <a:xfrm>
            <a:off x="863600" y="2073728"/>
            <a:ext cx="7416800" cy="820057"/>
          </a:xfrm>
          <a:prstGeom prst="horizontalScroll">
            <a:avLst>
              <a:gd name="adj" fmla="val 84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thể hiện một bài hát về mùa hè mà em biết</a:t>
            </a:r>
            <a:endParaRPr lang="vi-VN" sz="22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710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56"/>
          <p:cNvSpPr txBox="1">
            <a:spLocks noGrp="1"/>
          </p:cNvSpPr>
          <p:nvPr>
            <p:ph type="title"/>
          </p:nvPr>
        </p:nvSpPr>
        <p:spPr>
          <a:xfrm>
            <a:off x="2279158" y="649321"/>
            <a:ext cx="4585684" cy="10296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6" name="Google Shape;1386;p56"/>
          <p:cNvGrpSpPr/>
          <p:nvPr/>
        </p:nvGrpSpPr>
        <p:grpSpPr>
          <a:xfrm>
            <a:off x="1856859" y="4240854"/>
            <a:ext cx="5430282" cy="595746"/>
            <a:chOff x="2218289" y="4349225"/>
            <a:chExt cx="5005791" cy="595746"/>
          </a:xfrm>
        </p:grpSpPr>
        <p:sp>
          <p:nvSpPr>
            <p:cNvPr id="1387" name="Google Shape;1387;p56"/>
            <p:cNvSpPr/>
            <p:nvPr/>
          </p:nvSpPr>
          <p:spPr>
            <a:xfrm>
              <a:off x="2603589" y="4349225"/>
              <a:ext cx="4234481" cy="231861"/>
            </a:xfrm>
            <a:custGeom>
              <a:avLst/>
              <a:gdLst/>
              <a:ahLst/>
              <a:cxnLst/>
              <a:rect l="l" t="t" r="r" b="b"/>
              <a:pathLst>
                <a:path w="36179" h="1981" extrusionOk="0">
                  <a:moveTo>
                    <a:pt x="36116" y="63"/>
                  </a:moveTo>
                  <a:lnTo>
                    <a:pt x="36116" y="1917"/>
                  </a:lnTo>
                  <a:lnTo>
                    <a:pt x="63" y="1917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1980"/>
                  </a:lnTo>
                  <a:lnTo>
                    <a:pt x="36179" y="1980"/>
                  </a:lnTo>
                  <a:lnTo>
                    <a:pt x="361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8" name="Google Shape;1388;p56"/>
            <p:cNvSpPr/>
            <p:nvPr/>
          </p:nvSpPr>
          <p:spPr>
            <a:xfrm>
              <a:off x="2607568" y="4352502"/>
              <a:ext cx="4227224" cy="57702"/>
            </a:xfrm>
            <a:custGeom>
              <a:avLst/>
              <a:gdLst/>
              <a:ahLst/>
              <a:cxnLst/>
              <a:rect l="l" t="t" r="r" b="b"/>
              <a:pathLst>
                <a:path w="3611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6116" y="493"/>
                  </a:lnTo>
                  <a:lnTo>
                    <a:pt x="361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9" name="Google Shape;1389;p56"/>
            <p:cNvSpPr/>
            <p:nvPr/>
          </p:nvSpPr>
          <p:spPr>
            <a:xfrm>
              <a:off x="2413397" y="4496816"/>
              <a:ext cx="4615103" cy="250003"/>
            </a:xfrm>
            <a:custGeom>
              <a:avLst/>
              <a:gdLst/>
              <a:ahLst/>
              <a:cxnLst/>
              <a:rect l="l" t="t" r="r" b="b"/>
              <a:pathLst>
                <a:path w="39431" h="2136" extrusionOk="0">
                  <a:moveTo>
                    <a:pt x="39373" y="63"/>
                  </a:moveTo>
                  <a:lnTo>
                    <a:pt x="39373" y="2072"/>
                  </a:lnTo>
                  <a:lnTo>
                    <a:pt x="63" y="2072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35"/>
                  </a:lnTo>
                  <a:lnTo>
                    <a:pt x="39431" y="2135"/>
                  </a:lnTo>
                  <a:lnTo>
                    <a:pt x="39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0" name="Google Shape;1390;p56"/>
            <p:cNvSpPr/>
            <p:nvPr/>
          </p:nvSpPr>
          <p:spPr>
            <a:xfrm>
              <a:off x="2417376" y="4500795"/>
              <a:ext cx="4607729" cy="94336"/>
            </a:xfrm>
            <a:custGeom>
              <a:avLst/>
              <a:gdLst/>
              <a:ahLst/>
              <a:cxnLst/>
              <a:rect l="l" t="t" r="r" b="b"/>
              <a:pathLst>
                <a:path w="39368" h="806" extrusionOk="0">
                  <a:moveTo>
                    <a:pt x="0" y="1"/>
                  </a:moveTo>
                  <a:lnTo>
                    <a:pt x="0" y="806"/>
                  </a:lnTo>
                  <a:lnTo>
                    <a:pt x="39368" y="806"/>
                  </a:lnTo>
                  <a:lnTo>
                    <a:pt x="39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1" name="Google Shape;1391;p56"/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2" name="Google Shape;1392;p56"/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3" name="Google Shape;1733;p56"/>
          <p:cNvSpPr/>
          <p:nvPr/>
        </p:nvSpPr>
        <p:spPr>
          <a:xfrm>
            <a:off x="7734332" y="370864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4" name="Google Shape;1734;p56"/>
          <p:cNvSpPr/>
          <p:nvPr/>
        </p:nvSpPr>
        <p:spPr>
          <a:xfrm>
            <a:off x="1176850" y="222380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5" name="Google Shape;1735;p56"/>
          <p:cNvSpPr/>
          <p:nvPr/>
        </p:nvSpPr>
        <p:spPr>
          <a:xfrm>
            <a:off x="7345628" y="2419610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6" name="Google Shape;1736;p56"/>
          <p:cNvSpPr/>
          <p:nvPr/>
        </p:nvSpPr>
        <p:spPr>
          <a:xfrm>
            <a:off x="1640528" y="3423060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24EB34-3DA0-66E6-7423-C35656906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5029" y="2070603"/>
            <a:ext cx="4913169" cy="2217068"/>
          </a:xfrm>
          <a:prstGeom prst="rect">
            <a:avLst/>
          </a:prstGeom>
        </p:spPr>
      </p:pic>
      <p:pic>
        <p:nvPicPr>
          <p:cNvPr id="3" name="yt1s.com - Khúc ca vào hè  Trương Tuyết Mai 2005">
            <a:hlinkClick r:id="" action="ppaction://media"/>
            <a:extLst>
              <a:ext uri="{FF2B5EF4-FFF2-40B4-BE49-F238E27FC236}">
                <a16:creationId xmlns:a16="http://schemas.microsoft.com/office/drawing/2014/main" id="{B1890D0B-4D48-8E6E-B545-1A5939A9C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4878" y="88220"/>
            <a:ext cx="329293" cy="329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57"/>
          <p:cNvSpPr/>
          <p:nvPr/>
        </p:nvSpPr>
        <p:spPr>
          <a:xfrm>
            <a:off x="1456557" y="431237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57"/>
          <p:cNvSpPr/>
          <p:nvPr/>
        </p:nvSpPr>
        <p:spPr>
          <a:xfrm rot="-2509869">
            <a:off x="7296572" y="4177269"/>
            <a:ext cx="188833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id="{4129937C-1839-6DD5-495B-2427AB0D9249}"/>
              </a:ext>
            </a:extLst>
          </p:cNvPr>
          <p:cNvSpPr/>
          <p:nvPr/>
        </p:nvSpPr>
        <p:spPr>
          <a:xfrm>
            <a:off x="3099324" y="917469"/>
            <a:ext cx="928914" cy="907143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" name="Google Shape;919;p45">
            <a:extLst>
              <a:ext uri="{FF2B5EF4-FFF2-40B4-BE49-F238E27FC236}">
                <a16:creationId xmlns:a16="http://schemas.microsoft.com/office/drawing/2014/main" id="{76B87375-E82F-835D-38E7-41D8149321B1}"/>
              </a:ext>
            </a:extLst>
          </p:cNvPr>
          <p:cNvSpPr txBox="1">
            <a:spLocks/>
          </p:cNvSpPr>
          <p:nvPr/>
        </p:nvSpPr>
        <p:spPr>
          <a:xfrm>
            <a:off x="898475" y="2022002"/>
            <a:ext cx="5330612" cy="194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1800" b="0" i="0" u="none" strike="noStrike" cap="none">
                <a:solidFill>
                  <a:schemeClr val="accen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CHỨC HOẠT ĐỘNG VẬN DỤNG SÁNG TẠO</a:t>
            </a:r>
          </a:p>
        </p:txBody>
      </p:sp>
      <p:sp>
        <p:nvSpPr>
          <p:cNvPr id="9" name="Google Shape;2006;p68">
            <a:extLst>
              <a:ext uri="{FF2B5EF4-FFF2-40B4-BE49-F238E27FC236}">
                <a16:creationId xmlns:a16="http://schemas.microsoft.com/office/drawing/2014/main" id="{25E5BCC3-1E85-1AA0-97A4-FFF94199CB08}"/>
              </a:ext>
            </a:extLst>
          </p:cNvPr>
          <p:cNvSpPr/>
          <p:nvPr/>
        </p:nvSpPr>
        <p:spPr>
          <a:xfrm>
            <a:off x="8099628" y="155821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007;p68">
            <a:extLst>
              <a:ext uri="{FF2B5EF4-FFF2-40B4-BE49-F238E27FC236}">
                <a16:creationId xmlns:a16="http://schemas.microsoft.com/office/drawing/2014/main" id="{78B04CF2-8589-A024-AC6F-D45036D743D3}"/>
              </a:ext>
            </a:extLst>
          </p:cNvPr>
          <p:cNvSpPr/>
          <p:nvPr/>
        </p:nvSpPr>
        <p:spPr>
          <a:xfrm>
            <a:off x="6157278" y="1539028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2008;p68">
            <a:extLst>
              <a:ext uri="{FF2B5EF4-FFF2-40B4-BE49-F238E27FC236}">
                <a16:creationId xmlns:a16="http://schemas.microsoft.com/office/drawing/2014/main" id="{BD043E09-B40A-D64D-02B4-1132BD8CB503}"/>
              </a:ext>
            </a:extLst>
          </p:cNvPr>
          <p:cNvGrpSpPr/>
          <p:nvPr/>
        </p:nvGrpSpPr>
        <p:grpSpPr>
          <a:xfrm>
            <a:off x="6434891" y="1917185"/>
            <a:ext cx="1549246" cy="2915156"/>
            <a:chOff x="5869525" y="2331850"/>
            <a:chExt cx="373925" cy="703600"/>
          </a:xfrm>
        </p:grpSpPr>
        <p:sp>
          <p:nvSpPr>
            <p:cNvPr id="12" name="Google Shape;2009;p68">
              <a:extLst>
                <a:ext uri="{FF2B5EF4-FFF2-40B4-BE49-F238E27FC236}">
                  <a16:creationId xmlns:a16="http://schemas.microsoft.com/office/drawing/2014/main" id="{041E2862-959B-4105-A54F-2DBAF55159C1}"/>
                </a:ext>
              </a:extLst>
            </p:cNvPr>
            <p:cNvSpPr/>
            <p:nvPr/>
          </p:nvSpPr>
          <p:spPr>
            <a:xfrm>
              <a:off x="6018875" y="3011475"/>
              <a:ext cx="61925" cy="23975"/>
            </a:xfrm>
            <a:custGeom>
              <a:avLst/>
              <a:gdLst/>
              <a:ahLst/>
              <a:cxnLst/>
              <a:rect l="l" t="t" r="r" b="b"/>
              <a:pathLst>
                <a:path w="2477" h="959" extrusionOk="0">
                  <a:moveTo>
                    <a:pt x="1930" y="0"/>
                  </a:moveTo>
                  <a:cubicBezTo>
                    <a:pt x="1691" y="0"/>
                    <a:pt x="1362" y="96"/>
                    <a:pt x="1091" y="206"/>
                  </a:cubicBezTo>
                  <a:cubicBezTo>
                    <a:pt x="776" y="336"/>
                    <a:pt x="189" y="536"/>
                    <a:pt x="35" y="725"/>
                  </a:cubicBezTo>
                  <a:cubicBezTo>
                    <a:pt x="12" y="760"/>
                    <a:pt x="1" y="788"/>
                    <a:pt x="1" y="816"/>
                  </a:cubicBezTo>
                  <a:cubicBezTo>
                    <a:pt x="7" y="927"/>
                    <a:pt x="582" y="959"/>
                    <a:pt x="1162" y="959"/>
                  </a:cubicBezTo>
                  <a:cubicBezTo>
                    <a:pt x="1718" y="959"/>
                    <a:pt x="2278" y="930"/>
                    <a:pt x="2351" y="913"/>
                  </a:cubicBezTo>
                  <a:cubicBezTo>
                    <a:pt x="2379" y="902"/>
                    <a:pt x="2408" y="873"/>
                    <a:pt x="2426" y="823"/>
                  </a:cubicBezTo>
                  <a:cubicBezTo>
                    <a:pt x="2448" y="765"/>
                    <a:pt x="2466" y="686"/>
                    <a:pt x="2471" y="594"/>
                  </a:cubicBezTo>
                  <a:cubicBezTo>
                    <a:pt x="2477" y="405"/>
                    <a:pt x="2340" y="115"/>
                    <a:pt x="2118" y="28"/>
                  </a:cubicBezTo>
                  <a:cubicBezTo>
                    <a:pt x="2066" y="9"/>
                    <a:pt x="2002" y="0"/>
                    <a:pt x="1930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10;p68">
              <a:extLst>
                <a:ext uri="{FF2B5EF4-FFF2-40B4-BE49-F238E27FC236}">
                  <a16:creationId xmlns:a16="http://schemas.microsoft.com/office/drawing/2014/main" id="{CBEEDA06-1384-9DAD-A915-3765F056F0DB}"/>
                </a:ext>
              </a:extLst>
            </p:cNvPr>
            <p:cNvSpPr/>
            <p:nvPr/>
          </p:nvSpPr>
          <p:spPr>
            <a:xfrm>
              <a:off x="6108300" y="3011475"/>
              <a:ext cx="61950" cy="23975"/>
            </a:xfrm>
            <a:custGeom>
              <a:avLst/>
              <a:gdLst/>
              <a:ahLst/>
              <a:cxnLst/>
              <a:rect l="l" t="t" r="r" b="b"/>
              <a:pathLst>
                <a:path w="2478" h="959" extrusionOk="0">
                  <a:moveTo>
                    <a:pt x="1933" y="0"/>
                  </a:moveTo>
                  <a:cubicBezTo>
                    <a:pt x="1695" y="0"/>
                    <a:pt x="1362" y="96"/>
                    <a:pt x="1091" y="206"/>
                  </a:cubicBezTo>
                  <a:cubicBezTo>
                    <a:pt x="777" y="336"/>
                    <a:pt x="190" y="536"/>
                    <a:pt x="40" y="725"/>
                  </a:cubicBezTo>
                  <a:cubicBezTo>
                    <a:pt x="18" y="760"/>
                    <a:pt x="1" y="788"/>
                    <a:pt x="1" y="816"/>
                  </a:cubicBezTo>
                  <a:cubicBezTo>
                    <a:pt x="7" y="927"/>
                    <a:pt x="584" y="959"/>
                    <a:pt x="1165" y="959"/>
                  </a:cubicBezTo>
                  <a:cubicBezTo>
                    <a:pt x="1721" y="959"/>
                    <a:pt x="2282" y="930"/>
                    <a:pt x="2352" y="913"/>
                  </a:cubicBezTo>
                  <a:cubicBezTo>
                    <a:pt x="2380" y="907"/>
                    <a:pt x="2409" y="873"/>
                    <a:pt x="2431" y="823"/>
                  </a:cubicBezTo>
                  <a:cubicBezTo>
                    <a:pt x="2454" y="765"/>
                    <a:pt x="2471" y="686"/>
                    <a:pt x="2471" y="594"/>
                  </a:cubicBezTo>
                  <a:cubicBezTo>
                    <a:pt x="2478" y="405"/>
                    <a:pt x="2341" y="115"/>
                    <a:pt x="2118" y="28"/>
                  </a:cubicBezTo>
                  <a:cubicBezTo>
                    <a:pt x="2067" y="9"/>
                    <a:pt x="2004" y="0"/>
                    <a:pt x="193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11;p68">
              <a:extLst>
                <a:ext uri="{FF2B5EF4-FFF2-40B4-BE49-F238E27FC236}">
                  <a16:creationId xmlns:a16="http://schemas.microsoft.com/office/drawing/2014/main" id="{92696FCD-2915-00FC-602F-43F768D099AB}"/>
                </a:ext>
              </a:extLst>
            </p:cNvPr>
            <p:cNvSpPr/>
            <p:nvPr/>
          </p:nvSpPr>
          <p:spPr>
            <a:xfrm>
              <a:off x="6104325" y="2868250"/>
              <a:ext cx="66775" cy="156025"/>
            </a:xfrm>
            <a:custGeom>
              <a:avLst/>
              <a:gdLst/>
              <a:ahLst/>
              <a:cxnLst/>
              <a:rect l="l" t="t" r="r" b="b"/>
              <a:pathLst>
                <a:path w="2671" h="6241" extrusionOk="0">
                  <a:moveTo>
                    <a:pt x="2145" y="1"/>
                  </a:moveTo>
                  <a:cubicBezTo>
                    <a:pt x="1426" y="127"/>
                    <a:pt x="713" y="258"/>
                    <a:pt x="1" y="327"/>
                  </a:cubicBezTo>
                  <a:cubicBezTo>
                    <a:pt x="86" y="1923"/>
                    <a:pt x="275" y="3840"/>
                    <a:pt x="651" y="6094"/>
                  </a:cubicBezTo>
                  <a:cubicBezTo>
                    <a:pt x="814" y="6202"/>
                    <a:pt x="1053" y="6241"/>
                    <a:pt x="1311" y="6241"/>
                  </a:cubicBezTo>
                  <a:cubicBezTo>
                    <a:pt x="1829" y="6241"/>
                    <a:pt x="2421" y="6085"/>
                    <a:pt x="2608" y="6031"/>
                  </a:cubicBezTo>
                  <a:cubicBezTo>
                    <a:pt x="2630" y="6026"/>
                    <a:pt x="2648" y="6020"/>
                    <a:pt x="2659" y="6020"/>
                  </a:cubicBezTo>
                  <a:cubicBezTo>
                    <a:pt x="2664" y="6015"/>
                    <a:pt x="2671" y="6015"/>
                    <a:pt x="2671" y="6015"/>
                  </a:cubicBezTo>
                  <a:cubicBezTo>
                    <a:pt x="2379" y="4211"/>
                    <a:pt x="2145" y="2226"/>
                    <a:pt x="2145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12;p68">
              <a:extLst>
                <a:ext uri="{FF2B5EF4-FFF2-40B4-BE49-F238E27FC236}">
                  <a16:creationId xmlns:a16="http://schemas.microsoft.com/office/drawing/2014/main" id="{A5DAFF62-0A7A-B349-5CED-8D1F4D8EABC4}"/>
                </a:ext>
              </a:extLst>
            </p:cNvPr>
            <p:cNvSpPr/>
            <p:nvPr/>
          </p:nvSpPr>
          <p:spPr>
            <a:xfrm>
              <a:off x="6031275" y="2877975"/>
              <a:ext cx="50525" cy="143900"/>
            </a:xfrm>
            <a:custGeom>
              <a:avLst/>
              <a:gdLst/>
              <a:ahLst/>
              <a:cxnLst/>
              <a:rect l="l" t="t" r="r" b="b"/>
              <a:pathLst>
                <a:path w="2021" h="5756" extrusionOk="0">
                  <a:moveTo>
                    <a:pt x="29" y="1"/>
                  </a:moveTo>
                  <a:lnTo>
                    <a:pt x="29" y="1"/>
                  </a:lnTo>
                  <a:cubicBezTo>
                    <a:pt x="1" y="2482"/>
                    <a:pt x="87" y="5112"/>
                    <a:pt x="40" y="5683"/>
                  </a:cubicBezTo>
                  <a:cubicBezTo>
                    <a:pt x="215" y="5737"/>
                    <a:pt x="478" y="5756"/>
                    <a:pt x="755" y="5756"/>
                  </a:cubicBezTo>
                  <a:cubicBezTo>
                    <a:pt x="1012" y="5756"/>
                    <a:pt x="1282" y="5739"/>
                    <a:pt x="1507" y="5718"/>
                  </a:cubicBezTo>
                  <a:cubicBezTo>
                    <a:pt x="1512" y="5711"/>
                    <a:pt x="1519" y="5711"/>
                    <a:pt x="1525" y="5711"/>
                  </a:cubicBezTo>
                  <a:cubicBezTo>
                    <a:pt x="1741" y="5689"/>
                    <a:pt x="1918" y="5666"/>
                    <a:pt x="1986" y="5642"/>
                  </a:cubicBezTo>
                  <a:cubicBezTo>
                    <a:pt x="1964" y="4006"/>
                    <a:pt x="1964" y="1974"/>
                    <a:pt x="2020" y="1"/>
                  </a:cubicBezTo>
                  <a:lnTo>
                    <a:pt x="2020" y="1"/>
                  </a:lnTo>
                  <a:cubicBezTo>
                    <a:pt x="1687" y="14"/>
                    <a:pt x="1355" y="21"/>
                    <a:pt x="1023" y="21"/>
                  </a:cubicBezTo>
                  <a:cubicBezTo>
                    <a:pt x="691" y="21"/>
                    <a:pt x="360" y="14"/>
                    <a:pt x="2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013;p68">
              <a:extLst>
                <a:ext uri="{FF2B5EF4-FFF2-40B4-BE49-F238E27FC236}">
                  <a16:creationId xmlns:a16="http://schemas.microsoft.com/office/drawing/2014/main" id="{370D718B-973C-CF6C-3EA2-3A958F5D59A7}"/>
                </a:ext>
              </a:extLst>
            </p:cNvPr>
            <p:cNvSpPr/>
            <p:nvPr/>
          </p:nvSpPr>
          <p:spPr>
            <a:xfrm>
              <a:off x="5869525" y="2466950"/>
              <a:ext cx="62225" cy="58350"/>
            </a:xfrm>
            <a:custGeom>
              <a:avLst/>
              <a:gdLst/>
              <a:ahLst/>
              <a:cxnLst/>
              <a:rect l="l" t="t" r="r" b="b"/>
              <a:pathLst>
                <a:path w="2489" h="2334" extrusionOk="0">
                  <a:moveTo>
                    <a:pt x="1546" y="1"/>
                  </a:moveTo>
                  <a:cubicBezTo>
                    <a:pt x="1521" y="1"/>
                    <a:pt x="1509" y="39"/>
                    <a:pt x="1519" y="135"/>
                  </a:cubicBezTo>
                  <a:cubicBezTo>
                    <a:pt x="1547" y="461"/>
                    <a:pt x="1638" y="558"/>
                    <a:pt x="1581" y="632"/>
                  </a:cubicBezTo>
                  <a:cubicBezTo>
                    <a:pt x="1575" y="635"/>
                    <a:pt x="1568" y="636"/>
                    <a:pt x="1561" y="636"/>
                  </a:cubicBezTo>
                  <a:cubicBezTo>
                    <a:pt x="1440" y="636"/>
                    <a:pt x="1131" y="267"/>
                    <a:pt x="857" y="95"/>
                  </a:cubicBezTo>
                  <a:cubicBezTo>
                    <a:pt x="773" y="44"/>
                    <a:pt x="706" y="21"/>
                    <a:pt x="661" y="21"/>
                  </a:cubicBezTo>
                  <a:cubicBezTo>
                    <a:pt x="572" y="21"/>
                    <a:pt x="572" y="113"/>
                    <a:pt x="709" y="250"/>
                  </a:cubicBezTo>
                  <a:cubicBezTo>
                    <a:pt x="982" y="524"/>
                    <a:pt x="1040" y="598"/>
                    <a:pt x="1074" y="677"/>
                  </a:cubicBezTo>
                  <a:cubicBezTo>
                    <a:pt x="982" y="654"/>
                    <a:pt x="743" y="455"/>
                    <a:pt x="429" y="284"/>
                  </a:cubicBezTo>
                  <a:cubicBezTo>
                    <a:pt x="330" y="230"/>
                    <a:pt x="252" y="207"/>
                    <a:pt x="200" y="207"/>
                  </a:cubicBezTo>
                  <a:cubicBezTo>
                    <a:pt x="89" y="207"/>
                    <a:pt x="93" y="311"/>
                    <a:pt x="240" y="432"/>
                  </a:cubicBezTo>
                  <a:cubicBezTo>
                    <a:pt x="411" y="576"/>
                    <a:pt x="882" y="966"/>
                    <a:pt x="860" y="966"/>
                  </a:cubicBezTo>
                  <a:cubicBezTo>
                    <a:pt x="858" y="966"/>
                    <a:pt x="850" y="961"/>
                    <a:pt x="835" y="951"/>
                  </a:cubicBezTo>
                  <a:cubicBezTo>
                    <a:pt x="704" y="869"/>
                    <a:pt x="257" y="653"/>
                    <a:pt x="96" y="653"/>
                  </a:cubicBezTo>
                  <a:cubicBezTo>
                    <a:pt x="67" y="653"/>
                    <a:pt x="47" y="660"/>
                    <a:pt x="40" y="677"/>
                  </a:cubicBezTo>
                  <a:cubicBezTo>
                    <a:pt x="1" y="780"/>
                    <a:pt x="150" y="888"/>
                    <a:pt x="361" y="1014"/>
                  </a:cubicBezTo>
                  <a:cubicBezTo>
                    <a:pt x="566" y="1140"/>
                    <a:pt x="714" y="1225"/>
                    <a:pt x="703" y="1242"/>
                  </a:cubicBezTo>
                  <a:cubicBezTo>
                    <a:pt x="700" y="1247"/>
                    <a:pt x="693" y="1250"/>
                    <a:pt x="683" y="1250"/>
                  </a:cubicBezTo>
                  <a:cubicBezTo>
                    <a:pt x="625" y="1250"/>
                    <a:pt x="460" y="1172"/>
                    <a:pt x="269" y="1127"/>
                  </a:cubicBezTo>
                  <a:cubicBezTo>
                    <a:pt x="223" y="1117"/>
                    <a:pt x="186" y="1112"/>
                    <a:pt x="157" y="1112"/>
                  </a:cubicBezTo>
                  <a:cubicBezTo>
                    <a:pt x="29" y="1112"/>
                    <a:pt x="61" y="1206"/>
                    <a:pt x="269" y="1345"/>
                  </a:cubicBezTo>
                  <a:cubicBezTo>
                    <a:pt x="503" y="1504"/>
                    <a:pt x="914" y="1796"/>
                    <a:pt x="1211" y="2023"/>
                  </a:cubicBezTo>
                  <a:cubicBezTo>
                    <a:pt x="1504" y="2249"/>
                    <a:pt x="1714" y="2334"/>
                    <a:pt x="1879" y="2334"/>
                  </a:cubicBezTo>
                  <a:cubicBezTo>
                    <a:pt x="2048" y="2334"/>
                    <a:pt x="2168" y="2244"/>
                    <a:pt x="2278" y="2126"/>
                  </a:cubicBezTo>
                  <a:cubicBezTo>
                    <a:pt x="2489" y="1886"/>
                    <a:pt x="2455" y="1619"/>
                    <a:pt x="2318" y="1277"/>
                  </a:cubicBezTo>
                  <a:cubicBezTo>
                    <a:pt x="2209" y="1025"/>
                    <a:pt x="1981" y="734"/>
                    <a:pt x="1838" y="432"/>
                  </a:cubicBezTo>
                  <a:cubicBezTo>
                    <a:pt x="1742" y="226"/>
                    <a:pt x="1605" y="1"/>
                    <a:pt x="1546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014;p68">
              <a:extLst>
                <a:ext uri="{FF2B5EF4-FFF2-40B4-BE49-F238E27FC236}">
                  <a16:creationId xmlns:a16="http://schemas.microsoft.com/office/drawing/2014/main" id="{62D081D7-2C1D-8096-C100-C5BE49B46386}"/>
                </a:ext>
              </a:extLst>
            </p:cNvPr>
            <p:cNvSpPr/>
            <p:nvPr/>
          </p:nvSpPr>
          <p:spPr>
            <a:xfrm>
              <a:off x="5908900" y="2491775"/>
              <a:ext cx="5975" cy="14300"/>
            </a:xfrm>
            <a:custGeom>
              <a:avLst/>
              <a:gdLst/>
              <a:ahLst/>
              <a:cxnLst/>
              <a:rect l="l" t="t" r="r" b="b"/>
              <a:pathLst>
                <a:path w="239" h="572" extrusionOk="0">
                  <a:moveTo>
                    <a:pt x="28" y="1"/>
                  </a:moveTo>
                  <a:cubicBezTo>
                    <a:pt x="21" y="1"/>
                    <a:pt x="11" y="6"/>
                    <a:pt x="6" y="15"/>
                  </a:cubicBezTo>
                  <a:lnTo>
                    <a:pt x="6" y="50"/>
                  </a:lnTo>
                  <a:cubicBezTo>
                    <a:pt x="6" y="60"/>
                    <a:pt x="0" y="71"/>
                    <a:pt x="6" y="89"/>
                  </a:cubicBezTo>
                  <a:cubicBezTo>
                    <a:pt x="6" y="113"/>
                    <a:pt x="13" y="134"/>
                    <a:pt x="18" y="158"/>
                  </a:cubicBezTo>
                  <a:cubicBezTo>
                    <a:pt x="29" y="208"/>
                    <a:pt x="47" y="255"/>
                    <a:pt x="63" y="300"/>
                  </a:cubicBezTo>
                  <a:cubicBezTo>
                    <a:pt x="81" y="345"/>
                    <a:pt x="98" y="392"/>
                    <a:pt x="115" y="437"/>
                  </a:cubicBezTo>
                  <a:cubicBezTo>
                    <a:pt x="137" y="477"/>
                    <a:pt x="155" y="529"/>
                    <a:pt x="189" y="563"/>
                  </a:cubicBezTo>
                  <a:cubicBezTo>
                    <a:pt x="194" y="569"/>
                    <a:pt x="200" y="572"/>
                    <a:pt x="206" y="572"/>
                  </a:cubicBezTo>
                  <a:cubicBezTo>
                    <a:pt x="222" y="572"/>
                    <a:pt x="239" y="554"/>
                    <a:pt x="235" y="529"/>
                  </a:cubicBezTo>
                  <a:cubicBezTo>
                    <a:pt x="224" y="482"/>
                    <a:pt x="200" y="443"/>
                    <a:pt x="184" y="403"/>
                  </a:cubicBezTo>
                  <a:cubicBezTo>
                    <a:pt x="161" y="358"/>
                    <a:pt x="143" y="311"/>
                    <a:pt x="132" y="266"/>
                  </a:cubicBezTo>
                  <a:cubicBezTo>
                    <a:pt x="115" y="221"/>
                    <a:pt x="103" y="174"/>
                    <a:pt x="92" y="129"/>
                  </a:cubicBezTo>
                  <a:cubicBezTo>
                    <a:pt x="81" y="106"/>
                    <a:pt x="74" y="84"/>
                    <a:pt x="69" y="60"/>
                  </a:cubicBezTo>
                  <a:cubicBezTo>
                    <a:pt x="69" y="50"/>
                    <a:pt x="58" y="44"/>
                    <a:pt x="58" y="32"/>
                  </a:cubicBezTo>
                  <a:cubicBezTo>
                    <a:pt x="52" y="21"/>
                    <a:pt x="47" y="10"/>
                    <a:pt x="35" y="3"/>
                  </a:cubicBezTo>
                  <a:cubicBezTo>
                    <a:pt x="33" y="2"/>
                    <a:pt x="31" y="1"/>
                    <a:pt x="28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015;p68">
              <a:extLst>
                <a:ext uri="{FF2B5EF4-FFF2-40B4-BE49-F238E27FC236}">
                  <a16:creationId xmlns:a16="http://schemas.microsoft.com/office/drawing/2014/main" id="{F294A7CB-60B4-990F-2F5E-8CDA4BDC80C8}"/>
                </a:ext>
              </a:extLst>
            </p:cNvPr>
            <p:cNvSpPr/>
            <p:nvPr/>
          </p:nvSpPr>
          <p:spPr>
            <a:xfrm>
              <a:off x="5900350" y="2476850"/>
              <a:ext cx="166550" cy="139500"/>
            </a:xfrm>
            <a:custGeom>
              <a:avLst/>
              <a:gdLst/>
              <a:ahLst/>
              <a:cxnLst/>
              <a:rect l="l" t="t" r="r" b="b"/>
              <a:pathLst>
                <a:path w="6662" h="5580" extrusionOk="0">
                  <a:moveTo>
                    <a:pt x="5529" y="0"/>
                  </a:moveTo>
                  <a:cubicBezTo>
                    <a:pt x="4669" y="0"/>
                    <a:pt x="3500" y="2906"/>
                    <a:pt x="3317" y="2906"/>
                  </a:cubicBezTo>
                  <a:cubicBezTo>
                    <a:pt x="3316" y="2906"/>
                    <a:pt x="3316" y="2906"/>
                    <a:pt x="3315" y="2906"/>
                  </a:cubicBezTo>
                  <a:cubicBezTo>
                    <a:pt x="3167" y="2900"/>
                    <a:pt x="1341" y="955"/>
                    <a:pt x="1198" y="874"/>
                  </a:cubicBezTo>
                  <a:cubicBezTo>
                    <a:pt x="1184" y="866"/>
                    <a:pt x="1170" y="863"/>
                    <a:pt x="1155" y="863"/>
                  </a:cubicBezTo>
                  <a:cubicBezTo>
                    <a:pt x="749" y="863"/>
                    <a:pt x="0" y="3553"/>
                    <a:pt x="0" y="3796"/>
                  </a:cubicBezTo>
                  <a:cubicBezTo>
                    <a:pt x="0" y="4047"/>
                    <a:pt x="2648" y="5439"/>
                    <a:pt x="3326" y="5576"/>
                  </a:cubicBezTo>
                  <a:cubicBezTo>
                    <a:pt x="3340" y="5579"/>
                    <a:pt x="3354" y="5580"/>
                    <a:pt x="3368" y="5580"/>
                  </a:cubicBezTo>
                  <a:cubicBezTo>
                    <a:pt x="4230" y="5580"/>
                    <a:pt x="6661" y="963"/>
                    <a:pt x="5814" y="128"/>
                  </a:cubicBezTo>
                  <a:cubicBezTo>
                    <a:pt x="5725" y="40"/>
                    <a:pt x="5629" y="0"/>
                    <a:pt x="5529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016;p68">
              <a:extLst>
                <a:ext uri="{FF2B5EF4-FFF2-40B4-BE49-F238E27FC236}">
                  <a16:creationId xmlns:a16="http://schemas.microsoft.com/office/drawing/2014/main" id="{3BB946F3-0DF5-6AA7-F282-B86850259953}"/>
                </a:ext>
              </a:extLst>
            </p:cNvPr>
            <p:cNvSpPr/>
            <p:nvPr/>
          </p:nvSpPr>
          <p:spPr>
            <a:xfrm>
              <a:off x="5982950" y="2470450"/>
              <a:ext cx="226800" cy="513200"/>
            </a:xfrm>
            <a:custGeom>
              <a:avLst/>
              <a:gdLst/>
              <a:ahLst/>
              <a:cxnLst/>
              <a:rect l="l" t="t" r="r" b="b"/>
              <a:pathLst>
                <a:path w="9072" h="20528" extrusionOk="0">
                  <a:moveTo>
                    <a:pt x="3837" y="1"/>
                  </a:moveTo>
                  <a:cubicBezTo>
                    <a:pt x="3210" y="1"/>
                    <a:pt x="1878" y="86"/>
                    <a:pt x="1723" y="582"/>
                  </a:cubicBezTo>
                  <a:cubicBezTo>
                    <a:pt x="1404" y="1627"/>
                    <a:pt x="1341" y="2751"/>
                    <a:pt x="1227" y="3834"/>
                  </a:cubicBezTo>
                  <a:cubicBezTo>
                    <a:pt x="1101" y="5108"/>
                    <a:pt x="0" y="19930"/>
                    <a:pt x="91" y="20078"/>
                  </a:cubicBezTo>
                  <a:cubicBezTo>
                    <a:pt x="137" y="20158"/>
                    <a:pt x="377" y="20226"/>
                    <a:pt x="753" y="20289"/>
                  </a:cubicBezTo>
                  <a:cubicBezTo>
                    <a:pt x="764" y="20289"/>
                    <a:pt x="775" y="20289"/>
                    <a:pt x="788" y="20295"/>
                  </a:cubicBezTo>
                  <a:cubicBezTo>
                    <a:pt x="1146" y="20347"/>
                    <a:pt x="1615" y="20392"/>
                    <a:pt x="2151" y="20432"/>
                  </a:cubicBezTo>
                  <a:lnTo>
                    <a:pt x="2191" y="20432"/>
                  </a:lnTo>
                  <a:cubicBezTo>
                    <a:pt x="2790" y="20471"/>
                    <a:pt x="3469" y="20500"/>
                    <a:pt x="4159" y="20512"/>
                  </a:cubicBezTo>
                  <a:cubicBezTo>
                    <a:pt x="4171" y="20518"/>
                    <a:pt x="4177" y="20518"/>
                    <a:pt x="4188" y="20518"/>
                  </a:cubicBezTo>
                  <a:cubicBezTo>
                    <a:pt x="4505" y="20524"/>
                    <a:pt x="4825" y="20527"/>
                    <a:pt x="5141" y="20527"/>
                  </a:cubicBezTo>
                  <a:cubicBezTo>
                    <a:pt x="5636" y="20527"/>
                    <a:pt x="6121" y="20520"/>
                    <a:pt x="6567" y="20505"/>
                  </a:cubicBezTo>
                  <a:lnTo>
                    <a:pt x="6595" y="20505"/>
                  </a:lnTo>
                  <a:cubicBezTo>
                    <a:pt x="7029" y="20495"/>
                    <a:pt x="7423" y="20471"/>
                    <a:pt x="7759" y="20444"/>
                  </a:cubicBezTo>
                  <a:lnTo>
                    <a:pt x="7793" y="20444"/>
                  </a:lnTo>
                  <a:cubicBezTo>
                    <a:pt x="8421" y="20386"/>
                    <a:pt x="8838" y="20307"/>
                    <a:pt x="8901" y="20197"/>
                  </a:cubicBezTo>
                  <a:cubicBezTo>
                    <a:pt x="9072" y="19873"/>
                    <a:pt x="6629" y="6962"/>
                    <a:pt x="6607" y="6591"/>
                  </a:cubicBezTo>
                  <a:cubicBezTo>
                    <a:pt x="6510" y="4982"/>
                    <a:pt x="6926" y="1672"/>
                    <a:pt x="6584" y="1005"/>
                  </a:cubicBezTo>
                  <a:cubicBezTo>
                    <a:pt x="6259" y="371"/>
                    <a:pt x="4969" y="58"/>
                    <a:pt x="4090" y="7"/>
                  </a:cubicBezTo>
                  <a:cubicBezTo>
                    <a:pt x="4034" y="4"/>
                    <a:pt x="3946" y="1"/>
                    <a:pt x="3837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17;p68">
              <a:extLst>
                <a:ext uri="{FF2B5EF4-FFF2-40B4-BE49-F238E27FC236}">
                  <a16:creationId xmlns:a16="http://schemas.microsoft.com/office/drawing/2014/main" id="{8E001238-8622-3D52-D86E-0910710C331C}"/>
                </a:ext>
              </a:extLst>
            </p:cNvPr>
            <p:cNvSpPr/>
            <p:nvPr/>
          </p:nvSpPr>
          <p:spPr>
            <a:xfrm>
              <a:off x="5984650" y="2918750"/>
              <a:ext cx="221825" cy="64900"/>
            </a:xfrm>
            <a:custGeom>
              <a:avLst/>
              <a:gdLst/>
              <a:ahLst/>
              <a:cxnLst/>
              <a:rect l="l" t="t" r="r" b="b"/>
              <a:pathLst>
                <a:path w="8873" h="2596" extrusionOk="0">
                  <a:moveTo>
                    <a:pt x="125" y="1"/>
                  </a:moveTo>
                  <a:cubicBezTo>
                    <a:pt x="46" y="1273"/>
                    <a:pt x="1" y="2112"/>
                    <a:pt x="23" y="2146"/>
                  </a:cubicBezTo>
                  <a:cubicBezTo>
                    <a:pt x="69" y="2226"/>
                    <a:pt x="309" y="2294"/>
                    <a:pt x="685" y="2357"/>
                  </a:cubicBezTo>
                  <a:cubicBezTo>
                    <a:pt x="696" y="2357"/>
                    <a:pt x="707" y="2357"/>
                    <a:pt x="720" y="2363"/>
                  </a:cubicBezTo>
                  <a:cubicBezTo>
                    <a:pt x="1078" y="2415"/>
                    <a:pt x="1547" y="2460"/>
                    <a:pt x="2083" y="2500"/>
                  </a:cubicBezTo>
                  <a:lnTo>
                    <a:pt x="2123" y="2500"/>
                  </a:lnTo>
                  <a:cubicBezTo>
                    <a:pt x="2722" y="2539"/>
                    <a:pt x="3401" y="2568"/>
                    <a:pt x="4091" y="2580"/>
                  </a:cubicBezTo>
                  <a:cubicBezTo>
                    <a:pt x="4103" y="2586"/>
                    <a:pt x="4109" y="2586"/>
                    <a:pt x="4120" y="2586"/>
                  </a:cubicBezTo>
                  <a:cubicBezTo>
                    <a:pt x="4437" y="2592"/>
                    <a:pt x="4757" y="2595"/>
                    <a:pt x="5073" y="2595"/>
                  </a:cubicBezTo>
                  <a:cubicBezTo>
                    <a:pt x="5568" y="2595"/>
                    <a:pt x="6053" y="2588"/>
                    <a:pt x="6499" y="2573"/>
                  </a:cubicBezTo>
                  <a:lnTo>
                    <a:pt x="6527" y="2573"/>
                  </a:lnTo>
                  <a:cubicBezTo>
                    <a:pt x="6961" y="2563"/>
                    <a:pt x="7355" y="2539"/>
                    <a:pt x="7691" y="2512"/>
                  </a:cubicBezTo>
                  <a:lnTo>
                    <a:pt x="7725" y="2512"/>
                  </a:lnTo>
                  <a:cubicBezTo>
                    <a:pt x="8353" y="2454"/>
                    <a:pt x="8770" y="2375"/>
                    <a:pt x="8833" y="2265"/>
                  </a:cubicBezTo>
                  <a:cubicBezTo>
                    <a:pt x="8872" y="2191"/>
                    <a:pt x="8775" y="1456"/>
                    <a:pt x="8599" y="361"/>
                  </a:cubicBezTo>
                  <a:cubicBezTo>
                    <a:pt x="8290" y="406"/>
                    <a:pt x="7982" y="446"/>
                    <a:pt x="7674" y="480"/>
                  </a:cubicBezTo>
                  <a:cubicBezTo>
                    <a:pt x="6979" y="550"/>
                    <a:pt x="6279" y="582"/>
                    <a:pt x="5579" y="582"/>
                  </a:cubicBezTo>
                  <a:cubicBezTo>
                    <a:pt x="5418" y="582"/>
                    <a:pt x="5257" y="580"/>
                    <a:pt x="5096" y="577"/>
                  </a:cubicBezTo>
                  <a:cubicBezTo>
                    <a:pt x="4233" y="561"/>
                    <a:pt x="3372" y="492"/>
                    <a:pt x="2516" y="389"/>
                  </a:cubicBezTo>
                  <a:cubicBezTo>
                    <a:pt x="1712" y="287"/>
                    <a:pt x="919" y="155"/>
                    <a:pt x="125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18;p68">
              <a:extLst>
                <a:ext uri="{FF2B5EF4-FFF2-40B4-BE49-F238E27FC236}">
                  <a16:creationId xmlns:a16="http://schemas.microsoft.com/office/drawing/2014/main" id="{4016B87D-1357-B1B0-0183-4EBA02597BCC}"/>
                </a:ext>
              </a:extLst>
            </p:cNvPr>
            <p:cNvSpPr/>
            <p:nvPr/>
          </p:nvSpPr>
          <p:spPr>
            <a:xfrm>
              <a:off x="6139500" y="2697675"/>
              <a:ext cx="38275" cy="283875"/>
            </a:xfrm>
            <a:custGeom>
              <a:avLst/>
              <a:gdLst/>
              <a:ahLst/>
              <a:cxnLst/>
              <a:rect l="l" t="t" r="r" b="b"/>
              <a:pathLst>
                <a:path w="1531" h="11355" extrusionOk="0">
                  <a:moveTo>
                    <a:pt x="15" y="1"/>
                  </a:moveTo>
                  <a:cubicBezTo>
                    <a:pt x="7" y="1"/>
                    <a:pt x="0" y="6"/>
                    <a:pt x="3" y="17"/>
                  </a:cubicBezTo>
                  <a:cubicBezTo>
                    <a:pt x="3" y="120"/>
                    <a:pt x="8" y="222"/>
                    <a:pt x="14" y="325"/>
                  </a:cubicBezTo>
                  <a:cubicBezTo>
                    <a:pt x="53" y="1159"/>
                    <a:pt x="111" y="1992"/>
                    <a:pt x="190" y="2824"/>
                  </a:cubicBezTo>
                  <a:cubicBezTo>
                    <a:pt x="259" y="3658"/>
                    <a:pt x="351" y="4485"/>
                    <a:pt x="459" y="5318"/>
                  </a:cubicBezTo>
                  <a:cubicBezTo>
                    <a:pt x="561" y="6139"/>
                    <a:pt x="682" y="6961"/>
                    <a:pt x="812" y="7777"/>
                  </a:cubicBezTo>
                  <a:cubicBezTo>
                    <a:pt x="944" y="8604"/>
                    <a:pt x="1098" y="9426"/>
                    <a:pt x="1264" y="10242"/>
                  </a:cubicBezTo>
                  <a:cubicBezTo>
                    <a:pt x="1338" y="10613"/>
                    <a:pt x="1417" y="10984"/>
                    <a:pt x="1497" y="11355"/>
                  </a:cubicBezTo>
                  <a:lnTo>
                    <a:pt x="1531" y="11355"/>
                  </a:lnTo>
                  <a:cubicBezTo>
                    <a:pt x="1428" y="10881"/>
                    <a:pt x="1332" y="10413"/>
                    <a:pt x="1241" y="9939"/>
                  </a:cubicBezTo>
                  <a:cubicBezTo>
                    <a:pt x="1080" y="9123"/>
                    <a:pt x="933" y="8296"/>
                    <a:pt x="807" y="7474"/>
                  </a:cubicBezTo>
                  <a:cubicBezTo>
                    <a:pt x="675" y="6647"/>
                    <a:pt x="556" y="5815"/>
                    <a:pt x="459" y="4988"/>
                  </a:cubicBezTo>
                  <a:cubicBezTo>
                    <a:pt x="356" y="4159"/>
                    <a:pt x="271" y="3332"/>
                    <a:pt x="203" y="2505"/>
                  </a:cubicBezTo>
                  <a:cubicBezTo>
                    <a:pt x="134" y="1678"/>
                    <a:pt x="82" y="845"/>
                    <a:pt x="32" y="17"/>
                  </a:cubicBezTo>
                  <a:cubicBezTo>
                    <a:pt x="32" y="6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019;p68">
              <a:extLst>
                <a:ext uri="{FF2B5EF4-FFF2-40B4-BE49-F238E27FC236}">
                  <a16:creationId xmlns:a16="http://schemas.microsoft.com/office/drawing/2014/main" id="{4E5D315E-4723-556F-68B6-11D44A3618EB}"/>
                </a:ext>
              </a:extLst>
            </p:cNvPr>
            <p:cNvSpPr/>
            <p:nvPr/>
          </p:nvSpPr>
          <p:spPr>
            <a:xfrm>
              <a:off x="6139500" y="2885200"/>
              <a:ext cx="8325" cy="97900"/>
            </a:xfrm>
            <a:custGeom>
              <a:avLst/>
              <a:gdLst/>
              <a:ahLst/>
              <a:cxnLst/>
              <a:rect l="l" t="t" r="r" b="b"/>
              <a:pathLst>
                <a:path w="333" h="3916" extrusionOk="0">
                  <a:moveTo>
                    <a:pt x="12" y="1"/>
                  </a:moveTo>
                  <a:cubicBezTo>
                    <a:pt x="6" y="1"/>
                    <a:pt x="0" y="5"/>
                    <a:pt x="3" y="13"/>
                  </a:cubicBezTo>
                  <a:cubicBezTo>
                    <a:pt x="14" y="344"/>
                    <a:pt x="32" y="681"/>
                    <a:pt x="48" y="1013"/>
                  </a:cubicBezTo>
                  <a:cubicBezTo>
                    <a:pt x="111" y="1982"/>
                    <a:pt x="196" y="2951"/>
                    <a:pt x="305" y="3915"/>
                  </a:cubicBezTo>
                  <a:lnTo>
                    <a:pt x="333" y="3915"/>
                  </a:lnTo>
                  <a:cubicBezTo>
                    <a:pt x="322" y="3796"/>
                    <a:pt x="311" y="3676"/>
                    <a:pt x="299" y="3557"/>
                  </a:cubicBezTo>
                  <a:cubicBezTo>
                    <a:pt x="174" y="2382"/>
                    <a:pt x="93" y="1195"/>
                    <a:pt x="25" y="13"/>
                  </a:cubicBezTo>
                  <a:cubicBezTo>
                    <a:pt x="25" y="5"/>
                    <a:pt x="18" y="1"/>
                    <a:pt x="12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020;p68">
              <a:extLst>
                <a:ext uri="{FF2B5EF4-FFF2-40B4-BE49-F238E27FC236}">
                  <a16:creationId xmlns:a16="http://schemas.microsoft.com/office/drawing/2014/main" id="{B97B0C12-F35B-8966-BA5A-0A7D0BFC0C78}"/>
                </a:ext>
              </a:extLst>
            </p:cNvPr>
            <p:cNvSpPr/>
            <p:nvPr/>
          </p:nvSpPr>
          <p:spPr>
            <a:xfrm>
              <a:off x="6081900" y="2756825"/>
              <a:ext cx="5750" cy="226575"/>
            </a:xfrm>
            <a:custGeom>
              <a:avLst/>
              <a:gdLst/>
              <a:ahLst/>
              <a:cxnLst/>
              <a:rect l="l" t="t" r="r" b="b"/>
              <a:pathLst>
                <a:path w="230" h="9063" extrusionOk="0">
                  <a:moveTo>
                    <a:pt x="70" y="1"/>
                  </a:moveTo>
                  <a:cubicBezTo>
                    <a:pt x="64" y="1"/>
                    <a:pt x="58" y="5"/>
                    <a:pt x="58" y="13"/>
                  </a:cubicBezTo>
                  <a:cubicBezTo>
                    <a:pt x="30" y="761"/>
                    <a:pt x="19" y="1508"/>
                    <a:pt x="13" y="2256"/>
                  </a:cubicBezTo>
                  <a:cubicBezTo>
                    <a:pt x="1" y="3580"/>
                    <a:pt x="19" y="4903"/>
                    <a:pt x="64" y="6227"/>
                  </a:cubicBezTo>
                  <a:cubicBezTo>
                    <a:pt x="93" y="7168"/>
                    <a:pt x="138" y="8115"/>
                    <a:pt x="201" y="9057"/>
                  </a:cubicBezTo>
                  <a:cubicBezTo>
                    <a:pt x="213" y="9063"/>
                    <a:pt x="219" y="9063"/>
                    <a:pt x="230" y="9063"/>
                  </a:cubicBezTo>
                  <a:cubicBezTo>
                    <a:pt x="213" y="8697"/>
                    <a:pt x="190" y="8338"/>
                    <a:pt x="172" y="7973"/>
                  </a:cubicBezTo>
                  <a:cubicBezTo>
                    <a:pt x="110" y="6654"/>
                    <a:pt x="69" y="5331"/>
                    <a:pt x="58" y="4007"/>
                  </a:cubicBezTo>
                  <a:cubicBezTo>
                    <a:pt x="42" y="2672"/>
                    <a:pt x="58" y="1343"/>
                    <a:pt x="82" y="13"/>
                  </a:cubicBezTo>
                  <a:cubicBezTo>
                    <a:pt x="82" y="5"/>
                    <a:pt x="76" y="1"/>
                    <a:pt x="70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021;p68">
              <a:extLst>
                <a:ext uri="{FF2B5EF4-FFF2-40B4-BE49-F238E27FC236}">
                  <a16:creationId xmlns:a16="http://schemas.microsoft.com/office/drawing/2014/main" id="{922C2F7A-EA85-718F-F4E2-0C6EED7765ED}"/>
                </a:ext>
              </a:extLst>
            </p:cNvPr>
            <p:cNvSpPr/>
            <p:nvPr/>
          </p:nvSpPr>
          <p:spPr>
            <a:xfrm>
              <a:off x="6036725" y="2781175"/>
              <a:ext cx="16425" cy="200075"/>
            </a:xfrm>
            <a:custGeom>
              <a:avLst/>
              <a:gdLst/>
              <a:ahLst/>
              <a:cxnLst/>
              <a:rect l="l" t="t" r="r" b="b"/>
              <a:pathLst>
                <a:path w="657" h="8003" extrusionOk="0">
                  <a:moveTo>
                    <a:pt x="645" y="1"/>
                  </a:moveTo>
                  <a:cubicBezTo>
                    <a:pt x="639" y="1"/>
                    <a:pt x="633" y="4"/>
                    <a:pt x="633" y="10"/>
                  </a:cubicBezTo>
                  <a:cubicBezTo>
                    <a:pt x="588" y="877"/>
                    <a:pt x="541" y="1738"/>
                    <a:pt x="485" y="2599"/>
                  </a:cubicBezTo>
                  <a:cubicBezTo>
                    <a:pt x="382" y="4134"/>
                    <a:pt x="251" y="5675"/>
                    <a:pt x="85" y="7204"/>
                  </a:cubicBezTo>
                  <a:cubicBezTo>
                    <a:pt x="62" y="7473"/>
                    <a:pt x="35" y="7734"/>
                    <a:pt x="0" y="8003"/>
                  </a:cubicBezTo>
                  <a:lnTo>
                    <a:pt x="40" y="8003"/>
                  </a:lnTo>
                  <a:cubicBezTo>
                    <a:pt x="165" y="6885"/>
                    <a:pt x="274" y="5766"/>
                    <a:pt x="365" y="4648"/>
                  </a:cubicBezTo>
                  <a:cubicBezTo>
                    <a:pt x="491" y="3107"/>
                    <a:pt x="599" y="1561"/>
                    <a:pt x="656" y="10"/>
                  </a:cubicBezTo>
                  <a:cubicBezTo>
                    <a:pt x="656" y="4"/>
                    <a:pt x="650" y="1"/>
                    <a:pt x="64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022;p68">
              <a:extLst>
                <a:ext uri="{FF2B5EF4-FFF2-40B4-BE49-F238E27FC236}">
                  <a16:creationId xmlns:a16="http://schemas.microsoft.com/office/drawing/2014/main" id="{863EAD38-F1B2-7EA9-848C-76EB018E8873}"/>
                </a:ext>
              </a:extLst>
            </p:cNvPr>
            <p:cNvSpPr/>
            <p:nvPr/>
          </p:nvSpPr>
          <p:spPr>
            <a:xfrm>
              <a:off x="6001775" y="2694175"/>
              <a:ext cx="17850" cy="283650"/>
            </a:xfrm>
            <a:custGeom>
              <a:avLst/>
              <a:gdLst/>
              <a:ahLst/>
              <a:cxnLst/>
              <a:rect l="l" t="t" r="r" b="b"/>
              <a:pathLst>
                <a:path w="714" h="11346" extrusionOk="0">
                  <a:moveTo>
                    <a:pt x="702" y="1"/>
                  </a:moveTo>
                  <a:cubicBezTo>
                    <a:pt x="696" y="1"/>
                    <a:pt x="690" y="4"/>
                    <a:pt x="690" y="9"/>
                  </a:cubicBezTo>
                  <a:cubicBezTo>
                    <a:pt x="627" y="979"/>
                    <a:pt x="564" y="1949"/>
                    <a:pt x="508" y="2924"/>
                  </a:cubicBezTo>
                  <a:cubicBezTo>
                    <a:pt x="406" y="4641"/>
                    <a:pt x="303" y="6365"/>
                    <a:pt x="193" y="8088"/>
                  </a:cubicBezTo>
                  <a:cubicBezTo>
                    <a:pt x="132" y="9173"/>
                    <a:pt x="69" y="10256"/>
                    <a:pt x="0" y="11340"/>
                  </a:cubicBezTo>
                  <a:cubicBezTo>
                    <a:pt x="11" y="11340"/>
                    <a:pt x="22" y="11340"/>
                    <a:pt x="35" y="11346"/>
                  </a:cubicBezTo>
                  <a:lnTo>
                    <a:pt x="98" y="10365"/>
                  </a:lnTo>
                  <a:cubicBezTo>
                    <a:pt x="200" y="8641"/>
                    <a:pt x="303" y="6919"/>
                    <a:pt x="406" y="5202"/>
                  </a:cubicBezTo>
                  <a:cubicBezTo>
                    <a:pt x="514" y="3472"/>
                    <a:pt x="617" y="1739"/>
                    <a:pt x="714" y="9"/>
                  </a:cubicBezTo>
                  <a:cubicBezTo>
                    <a:pt x="714" y="4"/>
                    <a:pt x="708" y="1"/>
                    <a:pt x="702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023;p68">
              <a:extLst>
                <a:ext uri="{FF2B5EF4-FFF2-40B4-BE49-F238E27FC236}">
                  <a16:creationId xmlns:a16="http://schemas.microsoft.com/office/drawing/2014/main" id="{A8C031AF-09B0-7DAC-D726-9B007AC60BA8}"/>
                </a:ext>
              </a:extLst>
            </p:cNvPr>
            <p:cNvSpPr/>
            <p:nvPr/>
          </p:nvSpPr>
          <p:spPr>
            <a:xfrm>
              <a:off x="6028575" y="2467800"/>
              <a:ext cx="114150" cy="41100"/>
            </a:xfrm>
            <a:custGeom>
              <a:avLst/>
              <a:gdLst/>
              <a:ahLst/>
              <a:cxnLst/>
              <a:rect l="l" t="t" r="r" b="b"/>
              <a:pathLst>
                <a:path w="4566" h="1644" extrusionOk="0">
                  <a:moveTo>
                    <a:pt x="2141" y="1"/>
                  </a:moveTo>
                  <a:cubicBezTo>
                    <a:pt x="1369" y="1"/>
                    <a:pt x="677" y="131"/>
                    <a:pt x="463" y="187"/>
                  </a:cubicBezTo>
                  <a:cubicBezTo>
                    <a:pt x="69" y="290"/>
                    <a:pt x="1" y="295"/>
                    <a:pt x="348" y="991"/>
                  </a:cubicBezTo>
                  <a:cubicBezTo>
                    <a:pt x="552" y="1401"/>
                    <a:pt x="1117" y="1644"/>
                    <a:pt x="1720" y="1644"/>
                  </a:cubicBezTo>
                  <a:cubicBezTo>
                    <a:pt x="2149" y="1644"/>
                    <a:pt x="2596" y="1521"/>
                    <a:pt x="2945" y="1248"/>
                  </a:cubicBezTo>
                  <a:cubicBezTo>
                    <a:pt x="3473" y="831"/>
                    <a:pt x="3877" y="742"/>
                    <a:pt x="4146" y="742"/>
                  </a:cubicBezTo>
                  <a:cubicBezTo>
                    <a:pt x="4304" y="742"/>
                    <a:pt x="4416" y="773"/>
                    <a:pt x="4480" y="785"/>
                  </a:cubicBezTo>
                  <a:cubicBezTo>
                    <a:pt x="4487" y="787"/>
                    <a:pt x="4493" y="788"/>
                    <a:pt x="4498" y="788"/>
                  </a:cubicBezTo>
                  <a:cubicBezTo>
                    <a:pt x="4566" y="788"/>
                    <a:pt x="4443" y="643"/>
                    <a:pt x="4017" y="398"/>
                  </a:cubicBezTo>
                  <a:cubicBezTo>
                    <a:pt x="3493" y="93"/>
                    <a:pt x="2789" y="1"/>
                    <a:pt x="2141" y="1"/>
                  </a:cubicBez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24;p68">
              <a:extLst>
                <a:ext uri="{FF2B5EF4-FFF2-40B4-BE49-F238E27FC236}">
                  <a16:creationId xmlns:a16="http://schemas.microsoft.com/office/drawing/2014/main" id="{A7B8F5E7-106E-FDD7-78BD-568A4198153A}"/>
                </a:ext>
              </a:extLst>
            </p:cNvPr>
            <p:cNvSpPr/>
            <p:nvPr/>
          </p:nvSpPr>
          <p:spPr>
            <a:xfrm>
              <a:off x="6058525" y="2443625"/>
              <a:ext cx="38550" cy="41125"/>
            </a:xfrm>
            <a:custGeom>
              <a:avLst/>
              <a:gdLst/>
              <a:ahLst/>
              <a:cxnLst/>
              <a:rect l="l" t="t" r="r" b="b"/>
              <a:pathLst>
                <a:path w="1542" h="1645" extrusionOk="0">
                  <a:moveTo>
                    <a:pt x="1456" y="1"/>
                  </a:moveTo>
                  <a:lnTo>
                    <a:pt x="1" y="53"/>
                  </a:lnTo>
                  <a:lnTo>
                    <a:pt x="69" y="1046"/>
                  </a:lnTo>
                  <a:lnTo>
                    <a:pt x="92" y="1354"/>
                  </a:lnTo>
                  <a:cubicBezTo>
                    <a:pt x="92" y="1354"/>
                    <a:pt x="43" y="1645"/>
                    <a:pt x="695" y="1645"/>
                  </a:cubicBezTo>
                  <a:cubicBezTo>
                    <a:pt x="714" y="1645"/>
                    <a:pt x="734" y="1645"/>
                    <a:pt x="754" y="1644"/>
                  </a:cubicBezTo>
                  <a:cubicBezTo>
                    <a:pt x="1467" y="1628"/>
                    <a:pt x="1541" y="1296"/>
                    <a:pt x="1541" y="1296"/>
                  </a:cubicBezTo>
                  <a:lnTo>
                    <a:pt x="1507" y="743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25;p68">
              <a:extLst>
                <a:ext uri="{FF2B5EF4-FFF2-40B4-BE49-F238E27FC236}">
                  <a16:creationId xmlns:a16="http://schemas.microsoft.com/office/drawing/2014/main" id="{CAC9455D-01DC-9372-C246-A42FDBC0F1B4}"/>
                </a:ext>
              </a:extLst>
            </p:cNvPr>
            <p:cNvSpPr/>
            <p:nvPr/>
          </p:nvSpPr>
          <p:spPr>
            <a:xfrm>
              <a:off x="6058525" y="2443625"/>
              <a:ext cx="37100" cy="26275"/>
            </a:xfrm>
            <a:custGeom>
              <a:avLst/>
              <a:gdLst/>
              <a:ahLst/>
              <a:cxnLst/>
              <a:rect l="l" t="t" r="r" b="b"/>
              <a:pathLst>
                <a:path w="1484" h="1051" extrusionOk="0">
                  <a:moveTo>
                    <a:pt x="1456" y="1"/>
                  </a:moveTo>
                  <a:lnTo>
                    <a:pt x="1" y="53"/>
                  </a:lnTo>
                  <a:lnTo>
                    <a:pt x="69" y="1046"/>
                  </a:lnTo>
                  <a:cubicBezTo>
                    <a:pt x="105" y="1049"/>
                    <a:pt x="142" y="1050"/>
                    <a:pt x="179" y="1050"/>
                  </a:cubicBezTo>
                  <a:cubicBezTo>
                    <a:pt x="642" y="1050"/>
                    <a:pt x="1210" y="826"/>
                    <a:pt x="1484" y="441"/>
                  </a:cubicBezTo>
                  <a:lnTo>
                    <a:pt x="1456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26;p68">
              <a:extLst>
                <a:ext uri="{FF2B5EF4-FFF2-40B4-BE49-F238E27FC236}">
                  <a16:creationId xmlns:a16="http://schemas.microsoft.com/office/drawing/2014/main" id="{2B95548F-00CA-479E-D096-8CCEAE365ADE}"/>
                </a:ext>
              </a:extLst>
            </p:cNvPr>
            <p:cNvSpPr/>
            <p:nvPr/>
          </p:nvSpPr>
          <p:spPr>
            <a:xfrm>
              <a:off x="6102750" y="2426650"/>
              <a:ext cx="26250" cy="19600"/>
            </a:xfrm>
            <a:custGeom>
              <a:avLst/>
              <a:gdLst/>
              <a:ahLst/>
              <a:cxnLst/>
              <a:rect l="l" t="t" r="r" b="b"/>
              <a:pathLst>
                <a:path w="1050" h="784" extrusionOk="0">
                  <a:moveTo>
                    <a:pt x="365" y="1"/>
                  </a:moveTo>
                  <a:cubicBezTo>
                    <a:pt x="246" y="6"/>
                    <a:pt x="138" y="41"/>
                    <a:pt x="69" y="127"/>
                  </a:cubicBezTo>
                  <a:cubicBezTo>
                    <a:pt x="1" y="395"/>
                    <a:pt x="17" y="657"/>
                    <a:pt x="331" y="772"/>
                  </a:cubicBezTo>
                  <a:cubicBezTo>
                    <a:pt x="352" y="779"/>
                    <a:pt x="373" y="783"/>
                    <a:pt x="394" y="783"/>
                  </a:cubicBezTo>
                  <a:cubicBezTo>
                    <a:pt x="407" y="783"/>
                    <a:pt x="420" y="781"/>
                    <a:pt x="434" y="777"/>
                  </a:cubicBezTo>
                  <a:cubicBezTo>
                    <a:pt x="509" y="748"/>
                    <a:pt x="509" y="640"/>
                    <a:pt x="475" y="572"/>
                  </a:cubicBezTo>
                  <a:cubicBezTo>
                    <a:pt x="440" y="498"/>
                    <a:pt x="388" y="435"/>
                    <a:pt x="388" y="355"/>
                  </a:cubicBezTo>
                  <a:lnTo>
                    <a:pt x="388" y="355"/>
                  </a:lnTo>
                  <a:cubicBezTo>
                    <a:pt x="439" y="481"/>
                    <a:pt x="580" y="558"/>
                    <a:pt x="717" y="558"/>
                  </a:cubicBezTo>
                  <a:cubicBezTo>
                    <a:pt x="779" y="558"/>
                    <a:pt x="839" y="542"/>
                    <a:pt x="891" y="509"/>
                  </a:cubicBezTo>
                  <a:cubicBezTo>
                    <a:pt x="902" y="503"/>
                    <a:pt x="913" y="492"/>
                    <a:pt x="925" y="486"/>
                  </a:cubicBezTo>
                  <a:cubicBezTo>
                    <a:pt x="925" y="480"/>
                    <a:pt x="931" y="475"/>
                    <a:pt x="936" y="469"/>
                  </a:cubicBezTo>
                  <a:cubicBezTo>
                    <a:pt x="1050" y="366"/>
                    <a:pt x="936" y="224"/>
                    <a:pt x="844" y="150"/>
                  </a:cubicBezTo>
                  <a:cubicBezTo>
                    <a:pt x="707" y="47"/>
                    <a:pt x="531" y="1"/>
                    <a:pt x="365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27;p68">
              <a:extLst>
                <a:ext uri="{FF2B5EF4-FFF2-40B4-BE49-F238E27FC236}">
                  <a16:creationId xmlns:a16="http://schemas.microsoft.com/office/drawing/2014/main" id="{A186F3FE-2659-0CE3-947A-000443D681DA}"/>
                </a:ext>
              </a:extLst>
            </p:cNvPr>
            <p:cNvSpPr/>
            <p:nvPr/>
          </p:nvSpPr>
          <p:spPr>
            <a:xfrm>
              <a:off x="6023175" y="2345750"/>
              <a:ext cx="101725" cy="116200"/>
            </a:xfrm>
            <a:custGeom>
              <a:avLst/>
              <a:gdLst/>
              <a:ahLst/>
              <a:cxnLst/>
              <a:rect l="l" t="t" r="r" b="b"/>
              <a:pathLst>
                <a:path w="4069" h="4648" extrusionOk="0">
                  <a:moveTo>
                    <a:pt x="2045" y="0"/>
                  </a:moveTo>
                  <a:cubicBezTo>
                    <a:pt x="1547" y="0"/>
                    <a:pt x="1044" y="188"/>
                    <a:pt x="667" y="579"/>
                  </a:cubicBezTo>
                  <a:cubicBezTo>
                    <a:pt x="45" y="1166"/>
                    <a:pt x="0" y="2381"/>
                    <a:pt x="51" y="3123"/>
                  </a:cubicBezTo>
                  <a:cubicBezTo>
                    <a:pt x="51" y="3146"/>
                    <a:pt x="56" y="3168"/>
                    <a:pt x="56" y="3186"/>
                  </a:cubicBezTo>
                  <a:cubicBezTo>
                    <a:pt x="119" y="3865"/>
                    <a:pt x="330" y="4247"/>
                    <a:pt x="714" y="4453"/>
                  </a:cubicBezTo>
                  <a:cubicBezTo>
                    <a:pt x="919" y="4555"/>
                    <a:pt x="1170" y="4618"/>
                    <a:pt x="1478" y="4640"/>
                  </a:cubicBezTo>
                  <a:cubicBezTo>
                    <a:pt x="1568" y="4645"/>
                    <a:pt x="1657" y="4648"/>
                    <a:pt x="1746" y="4648"/>
                  </a:cubicBezTo>
                  <a:cubicBezTo>
                    <a:pt x="1894" y="4648"/>
                    <a:pt x="2040" y="4640"/>
                    <a:pt x="2179" y="4618"/>
                  </a:cubicBezTo>
                  <a:cubicBezTo>
                    <a:pt x="2555" y="4561"/>
                    <a:pt x="2887" y="4406"/>
                    <a:pt x="3137" y="4076"/>
                  </a:cubicBezTo>
                  <a:cubicBezTo>
                    <a:pt x="3224" y="3961"/>
                    <a:pt x="3297" y="3848"/>
                    <a:pt x="3371" y="3722"/>
                  </a:cubicBezTo>
                  <a:cubicBezTo>
                    <a:pt x="3851" y="2884"/>
                    <a:pt x="4068" y="1765"/>
                    <a:pt x="3697" y="983"/>
                  </a:cubicBezTo>
                  <a:cubicBezTo>
                    <a:pt x="3376" y="341"/>
                    <a:pt x="2716" y="0"/>
                    <a:pt x="2045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28;p68">
              <a:extLst>
                <a:ext uri="{FF2B5EF4-FFF2-40B4-BE49-F238E27FC236}">
                  <a16:creationId xmlns:a16="http://schemas.microsoft.com/office/drawing/2014/main" id="{6FBDE264-6AA1-0798-A497-CC61732D0360}"/>
                </a:ext>
              </a:extLst>
            </p:cNvPr>
            <p:cNvSpPr/>
            <p:nvPr/>
          </p:nvSpPr>
          <p:spPr>
            <a:xfrm>
              <a:off x="6013450" y="2331850"/>
              <a:ext cx="134825" cy="92500"/>
            </a:xfrm>
            <a:custGeom>
              <a:avLst/>
              <a:gdLst/>
              <a:ahLst/>
              <a:cxnLst/>
              <a:rect l="l" t="t" r="r" b="b"/>
              <a:pathLst>
                <a:path w="5393" h="3700" extrusionOk="0">
                  <a:moveTo>
                    <a:pt x="3002" y="1"/>
                  </a:moveTo>
                  <a:cubicBezTo>
                    <a:pt x="2936" y="1"/>
                    <a:pt x="2871" y="6"/>
                    <a:pt x="2807" y="16"/>
                  </a:cubicBezTo>
                  <a:cubicBezTo>
                    <a:pt x="2665" y="40"/>
                    <a:pt x="2528" y="90"/>
                    <a:pt x="2403" y="159"/>
                  </a:cubicBezTo>
                  <a:cubicBezTo>
                    <a:pt x="2397" y="159"/>
                    <a:pt x="2391" y="159"/>
                    <a:pt x="2391" y="164"/>
                  </a:cubicBezTo>
                  <a:cubicBezTo>
                    <a:pt x="2386" y="170"/>
                    <a:pt x="2380" y="176"/>
                    <a:pt x="2375" y="176"/>
                  </a:cubicBezTo>
                  <a:cubicBezTo>
                    <a:pt x="2346" y="198"/>
                    <a:pt x="2317" y="216"/>
                    <a:pt x="2283" y="238"/>
                  </a:cubicBezTo>
                  <a:cubicBezTo>
                    <a:pt x="2277" y="245"/>
                    <a:pt x="2272" y="250"/>
                    <a:pt x="2260" y="256"/>
                  </a:cubicBezTo>
                  <a:cubicBezTo>
                    <a:pt x="2201" y="280"/>
                    <a:pt x="2134" y="290"/>
                    <a:pt x="2067" y="290"/>
                  </a:cubicBezTo>
                  <a:cubicBezTo>
                    <a:pt x="2024" y="290"/>
                    <a:pt x="1981" y="286"/>
                    <a:pt x="1941" y="279"/>
                  </a:cubicBezTo>
                  <a:cubicBezTo>
                    <a:pt x="1789" y="254"/>
                    <a:pt x="1642" y="220"/>
                    <a:pt x="1492" y="220"/>
                  </a:cubicBezTo>
                  <a:cubicBezTo>
                    <a:pt x="1472" y="220"/>
                    <a:pt x="1452" y="220"/>
                    <a:pt x="1433" y="222"/>
                  </a:cubicBezTo>
                  <a:cubicBezTo>
                    <a:pt x="1290" y="233"/>
                    <a:pt x="1130" y="267"/>
                    <a:pt x="1016" y="359"/>
                  </a:cubicBezTo>
                  <a:cubicBezTo>
                    <a:pt x="959" y="404"/>
                    <a:pt x="919" y="467"/>
                    <a:pt x="903" y="530"/>
                  </a:cubicBezTo>
                  <a:cubicBezTo>
                    <a:pt x="844" y="477"/>
                    <a:pt x="759" y="455"/>
                    <a:pt x="673" y="455"/>
                  </a:cubicBezTo>
                  <a:cubicBezTo>
                    <a:pt x="608" y="455"/>
                    <a:pt x="542" y="468"/>
                    <a:pt x="486" y="490"/>
                  </a:cubicBezTo>
                  <a:cubicBezTo>
                    <a:pt x="308" y="559"/>
                    <a:pt x="184" y="752"/>
                    <a:pt x="247" y="935"/>
                  </a:cubicBezTo>
                  <a:cubicBezTo>
                    <a:pt x="160" y="946"/>
                    <a:pt x="92" y="1009"/>
                    <a:pt x="52" y="1083"/>
                  </a:cubicBezTo>
                  <a:cubicBezTo>
                    <a:pt x="0" y="1186"/>
                    <a:pt x="18" y="1299"/>
                    <a:pt x="81" y="1391"/>
                  </a:cubicBezTo>
                  <a:cubicBezTo>
                    <a:pt x="144" y="1483"/>
                    <a:pt x="240" y="1539"/>
                    <a:pt x="349" y="1568"/>
                  </a:cubicBezTo>
                  <a:cubicBezTo>
                    <a:pt x="349" y="1648"/>
                    <a:pt x="337" y="1728"/>
                    <a:pt x="292" y="1796"/>
                  </a:cubicBezTo>
                  <a:cubicBezTo>
                    <a:pt x="252" y="1870"/>
                    <a:pt x="184" y="1928"/>
                    <a:pt x="132" y="2002"/>
                  </a:cubicBezTo>
                  <a:cubicBezTo>
                    <a:pt x="92" y="2059"/>
                    <a:pt x="63" y="2150"/>
                    <a:pt x="115" y="2213"/>
                  </a:cubicBezTo>
                  <a:cubicBezTo>
                    <a:pt x="132" y="2236"/>
                    <a:pt x="155" y="2252"/>
                    <a:pt x="184" y="2258"/>
                  </a:cubicBezTo>
                  <a:cubicBezTo>
                    <a:pt x="137" y="2315"/>
                    <a:pt x="121" y="2395"/>
                    <a:pt x="166" y="2463"/>
                  </a:cubicBezTo>
                  <a:cubicBezTo>
                    <a:pt x="202" y="2517"/>
                    <a:pt x="254" y="2541"/>
                    <a:pt x="306" y="2541"/>
                  </a:cubicBezTo>
                  <a:cubicBezTo>
                    <a:pt x="354" y="2541"/>
                    <a:pt x="402" y="2522"/>
                    <a:pt x="440" y="2487"/>
                  </a:cubicBezTo>
                  <a:cubicBezTo>
                    <a:pt x="445" y="2515"/>
                    <a:pt x="452" y="2544"/>
                    <a:pt x="458" y="2566"/>
                  </a:cubicBezTo>
                  <a:cubicBezTo>
                    <a:pt x="463" y="2526"/>
                    <a:pt x="469" y="2492"/>
                    <a:pt x="474" y="2452"/>
                  </a:cubicBezTo>
                  <a:cubicBezTo>
                    <a:pt x="560" y="2350"/>
                    <a:pt x="595" y="2202"/>
                    <a:pt x="606" y="2070"/>
                  </a:cubicBezTo>
                  <a:cubicBezTo>
                    <a:pt x="606" y="2047"/>
                    <a:pt x="611" y="2025"/>
                    <a:pt x="611" y="2002"/>
                  </a:cubicBezTo>
                  <a:cubicBezTo>
                    <a:pt x="647" y="2015"/>
                    <a:pt x="684" y="2021"/>
                    <a:pt x="721" y="2021"/>
                  </a:cubicBezTo>
                  <a:cubicBezTo>
                    <a:pt x="872" y="2021"/>
                    <a:pt x="1023" y="1918"/>
                    <a:pt x="1096" y="1785"/>
                  </a:cubicBezTo>
                  <a:cubicBezTo>
                    <a:pt x="1142" y="1705"/>
                    <a:pt x="1164" y="1614"/>
                    <a:pt x="1159" y="1528"/>
                  </a:cubicBezTo>
                  <a:lnTo>
                    <a:pt x="1159" y="1528"/>
                  </a:lnTo>
                  <a:cubicBezTo>
                    <a:pt x="1233" y="1596"/>
                    <a:pt x="1324" y="1654"/>
                    <a:pt x="1422" y="1699"/>
                  </a:cubicBezTo>
                  <a:cubicBezTo>
                    <a:pt x="1462" y="1718"/>
                    <a:pt x="1509" y="1733"/>
                    <a:pt x="1553" y="1733"/>
                  </a:cubicBezTo>
                  <a:cubicBezTo>
                    <a:pt x="1590" y="1733"/>
                    <a:pt x="1624" y="1722"/>
                    <a:pt x="1650" y="1694"/>
                  </a:cubicBezTo>
                  <a:cubicBezTo>
                    <a:pt x="1719" y="1625"/>
                    <a:pt x="1661" y="1512"/>
                    <a:pt x="1604" y="1431"/>
                  </a:cubicBezTo>
                  <a:lnTo>
                    <a:pt x="1604" y="1431"/>
                  </a:lnTo>
                  <a:cubicBezTo>
                    <a:pt x="1632" y="1454"/>
                    <a:pt x="1667" y="1477"/>
                    <a:pt x="1695" y="1499"/>
                  </a:cubicBezTo>
                  <a:cubicBezTo>
                    <a:pt x="1701" y="1505"/>
                    <a:pt x="1706" y="1512"/>
                    <a:pt x="1706" y="1517"/>
                  </a:cubicBezTo>
                  <a:cubicBezTo>
                    <a:pt x="1912" y="1785"/>
                    <a:pt x="2220" y="1978"/>
                    <a:pt x="2557" y="2031"/>
                  </a:cubicBezTo>
                  <a:cubicBezTo>
                    <a:pt x="2598" y="2036"/>
                    <a:pt x="2642" y="2040"/>
                    <a:pt x="2685" y="2040"/>
                  </a:cubicBezTo>
                  <a:cubicBezTo>
                    <a:pt x="2803" y="2040"/>
                    <a:pt x="2922" y="2014"/>
                    <a:pt x="3013" y="1939"/>
                  </a:cubicBezTo>
                  <a:cubicBezTo>
                    <a:pt x="3020" y="1962"/>
                    <a:pt x="3025" y="1984"/>
                    <a:pt x="3036" y="2007"/>
                  </a:cubicBezTo>
                  <a:cubicBezTo>
                    <a:pt x="3047" y="2041"/>
                    <a:pt x="3065" y="2076"/>
                    <a:pt x="3081" y="2104"/>
                  </a:cubicBezTo>
                  <a:cubicBezTo>
                    <a:pt x="3150" y="2224"/>
                    <a:pt x="3247" y="2321"/>
                    <a:pt x="3344" y="2418"/>
                  </a:cubicBezTo>
                  <a:cubicBezTo>
                    <a:pt x="3362" y="2436"/>
                    <a:pt x="3373" y="2447"/>
                    <a:pt x="3389" y="2458"/>
                  </a:cubicBezTo>
                  <a:cubicBezTo>
                    <a:pt x="3447" y="2515"/>
                    <a:pt x="3504" y="2578"/>
                    <a:pt x="3550" y="2641"/>
                  </a:cubicBezTo>
                  <a:cubicBezTo>
                    <a:pt x="3555" y="2766"/>
                    <a:pt x="3550" y="2886"/>
                    <a:pt x="3544" y="3005"/>
                  </a:cubicBezTo>
                  <a:cubicBezTo>
                    <a:pt x="3533" y="3126"/>
                    <a:pt x="3487" y="3234"/>
                    <a:pt x="3481" y="3353"/>
                  </a:cubicBezTo>
                  <a:cubicBezTo>
                    <a:pt x="3481" y="3416"/>
                    <a:pt x="3499" y="3537"/>
                    <a:pt x="3567" y="3559"/>
                  </a:cubicBezTo>
                  <a:cubicBezTo>
                    <a:pt x="3578" y="3562"/>
                    <a:pt x="3588" y="3564"/>
                    <a:pt x="3597" y="3564"/>
                  </a:cubicBezTo>
                  <a:cubicBezTo>
                    <a:pt x="3705" y="3564"/>
                    <a:pt x="3749" y="3365"/>
                    <a:pt x="3800" y="3303"/>
                  </a:cubicBezTo>
                  <a:cubicBezTo>
                    <a:pt x="3851" y="3240"/>
                    <a:pt x="3909" y="3215"/>
                    <a:pt x="3970" y="3215"/>
                  </a:cubicBezTo>
                  <a:cubicBezTo>
                    <a:pt x="4102" y="3215"/>
                    <a:pt x="4243" y="3334"/>
                    <a:pt x="4326" y="3440"/>
                  </a:cubicBezTo>
                  <a:cubicBezTo>
                    <a:pt x="4360" y="3485"/>
                    <a:pt x="4400" y="3542"/>
                    <a:pt x="4440" y="3587"/>
                  </a:cubicBezTo>
                  <a:cubicBezTo>
                    <a:pt x="4503" y="3634"/>
                    <a:pt x="4571" y="3668"/>
                    <a:pt x="4650" y="3696"/>
                  </a:cubicBezTo>
                  <a:cubicBezTo>
                    <a:pt x="4669" y="3698"/>
                    <a:pt x="4687" y="3700"/>
                    <a:pt x="4705" y="3700"/>
                  </a:cubicBezTo>
                  <a:cubicBezTo>
                    <a:pt x="4881" y="3700"/>
                    <a:pt x="5053" y="3580"/>
                    <a:pt x="5182" y="3450"/>
                  </a:cubicBezTo>
                  <a:cubicBezTo>
                    <a:pt x="5232" y="3400"/>
                    <a:pt x="5279" y="3342"/>
                    <a:pt x="5290" y="3274"/>
                  </a:cubicBezTo>
                  <a:cubicBezTo>
                    <a:pt x="5301" y="3208"/>
                    <a:pt x="5248" y="3131"/>
                    <a:pt x="5183" y="3131"/>
                  </a:cubicBezTo>
                  <a:cubicBezTo>
                    <a:pt x="5181" y="3131"/>
                    <a:pt x="5179" y="3131"/>
                    <a:pt x="5176" y="3131"/>
                  </a:cubicBezTo>
                  <a:cubicBezTo>
                    <a:pt x="5295" y="3079"/>
                    <a:pt x="5393" y="2937"/>
                    <a:pt x="5324" y="2823"/>
                  </a:cubicBezTo>
                  <a:cubicBezTo>
                    <a:pt x="5279" y="2744"/>
                    <a:pt x="5176" y="2721"/>
                    <a:pt x="5085" y="2692"/>
                  </a:cubicBezTo>
                  <a:cubicBezTo>
                    <a:pt x="4993" y="2658"/>
                    <a:pt x="4896" y="2589"/>
                    <a:pt x="4908" y="2492"/>
                  </a:cubicBezTo>
                  <a:cubicBezTo>
                    <a:pt x="4930" y="2373"/>
                    <a:pt x="5101" y="2355"/>
                    <a:pt x="5169" y="2258"/>
                  </a:cubicBezTo>
                  <a:cubicBezTo>
                    <a:pt x="5210" y="2202"/>
                    <a:pt x="5210" y="2128"/>
                    <a:pt x="5176" y="2070"/>
                  </a:cubicBezTo>
                  <a:cubicBezTo>
                    <a:pt x="5143" y="2024"/>
                    <a:pt x="5093" y="1997"/>
                    <a:pt x="5042" y="1997"/>
                  </a:cubicBezTo>
                  <a:cubicBezTo>
                    <a:pt x="5030" y="1997"/>
                    <a:pt x="5017" y="1998"/>
                    <a:pt x="5005" y="2002"/>
                  </a:cubicBezTo>
                  <a:cubicBezTo>
                    <a:pt x="5067" y="1968"/>
                    <a:pt x="5113" y="1888"/>
                    <a:pt x="5108" y="1813"/>
                  </a:cubicBezTo>
                  <a:cubicBezTo>
                    <a:pt x="5095" y="1739"/>
                    <a:pt x="5045" y="1670"/>
                    <a:pt x="4971" y="1648"/>
                  </a:cubicBezTo>
                  <a:cubicBezTo>
                    <a:pt x="4930" y="1631"/>
                    <a:pt x="4890" y="1631"/>
                    <a:pt x="4856" y="1614"/>
                  </a:cubicBezTo>
                  <a:cubicBezTo>
                    <a:pt x="4771" y="1557"/>
                    <a:pt x="4800" y="1431"/>
                    <a:pt x="4805" y="1328"/>
                  </a:cubicBezTo>
                  <a:cubicBezTo>
                    <a:pt x="4805" y="1265"/>
                    <a:pt x="4787" y="1209"/>
                    <a:pt x="4765" y="1157"/>
                  </a:cubicBezTo>
                  <a:cubicBezTo>
                    <a:pt x="4713" y="1043"/>
                    <a:pt x="4622" y="946"/>
                    <a:pt x="4519" y="872"/>
                  </a:cubicBezTo>
                  <a:cubicBezTo>
                    <a:pt x="4411" y="793"/>
                    <a:pt x="4286" y="730"/>
                    <a:pt x="4155" y="706"/>
                  </a:cubicBezTo>
                  <a:cubicBezTo>
                    <a:pt x="4131" y="701"/>
                    <a:pt x="4103" y="701"/>
                    <a:pt x="4081" y="695"/>
                  </a:cubicBezTo>
                  <a:cubicBezTo>
                    <a:pt x="4052" y="575"/>
                    <a:pt x="3984" y="467"/>
                    <a:pt x="3892" y="370"/>
                  </a:cubicBezTo>
                  <a:cubicBezTo>
                    <a:pt x="3663" y="132"/>
                    <a:pt x="3331" y="1"/>
                    <a:pt x="3002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2029;p68">
              <a:extLst>
                <a:ext uri="{FF2B5EF4-FFF2-40B4-BE49-F238E27FC236}">
                  <a16:creationId xmlns:a16="http://schemas.microsoft.com/office/drawing/2014/main" id="{A4A73539-C840-1099-707A-1C15E0278E0C}"/>
                </a:ext>
              </a:extLst>
            </p:cNvPr>
            <p:cNvSpPr/>
            <p:nvPr/>
          </p:nvSpPr>
          <p:spPr>
            <a:xfrm>
              <a:off x="6107450" y="2405375"/>
              <a:ext cx="27725" cy="28100"/>
            </a:xfrm>
            <a:custGeom>
              <a:avLst/>
              <a:gdLst/>
              <a:ahLst/>
              <a:cxnLst/>
              <a:rect l="l" t="t" r="r" b="b"/>
              <a:pathLst>
                <a:path w="1109" h="1124" extrusionOk="0">
                  <a:moveTo>
                    <a:pt x="648" y="0"/>
                  </a:moveTo>
                  <a:cubicBezTo>
                    <a:pt x="481" y="0"/>
                    <a:pt x="295" y="93"/>
                    <a:pt x="184" y="259"/>
                  </a:cubicBezTo>
                  <a:cubicBezTo>
                    <a:pt x="35" y="481"/>
                    <a:pt x="0" y="767"/>
                    <a:pt x="29" y="909"/>
                  </a:cubicBezTo>
                  <a:cubicBezTo>
                    <a:pt x="56" y="1037"/>
                    <a:pt x="201" y="1123"/>
                    <a:pt x="371" y="1123"/>
                  </a:cubicBezTo>
                  <a:cubicBezTo>
                    <a:pt x="450" y="1123"/>
                    <a:pt x="535" y="1104"/>
                    <a:pt x="617" y="1063"/>
                  </a:cubicBezTo>
                  <a:cubicBezTo>
                    <a:pt x="874" y="938"/>
                    <a:pt x="1108" y="470"/>
                    <a:pt x="964" y="185"/>
                  </a:cubicBezTo>
                  <a:cubicBezTo>
                    <a:pt x="901" y="58"/>
                    <a:pt x="780" y="0"/>
                    <a:pt x="648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2030;p68">
              <a:extLst>
                <a:ext uri="{FF2B5EF4-FFF2-40B4-BE49-F238E27FC236}">
                  <a16:creationId xmlns:a16="http://schemas.microsoft.com/office/drawing/2014/main" id="{CD57BD31-AED0-4FE0-697F-5C6E80627780}"/>
                </a:ext>
              </a:extLst>
            </p:cNvPr>
            <p:cNvSpPr/>
            <p:nvPr/>
          </p:nvSpPr>
          <p:spPr>
            <a:xfrm>
              <a:off x="6114300" y="2412975"/>
              <a:ext cx="12850" cy="11875"/>
            </a:xfrm>
            <a:custGeom>
              <a:avLst/>
              <a:gdLst/>
              <a:ahLst/>
              <a:cxnLst/>
              <a:rect l="l" t="t" r="r" b="b"/>
              <a:pathLst>
                <a:path w="514" h="475" extrusionOk="0">
                  <a:moveTo>
                    <a:pt x="461" y="0"/>
                  </a:moveTo>
                  <a:cubicBezTo>
                    <a:pt x="414" y="0"/>
                    <a:pt x="365" y="18"/>
                    <a:pt x="326" y="34"/>
                  </a:cubicBezTo>
                  <a:cubicBezTo>
                    <a:pt x="274" y="63"/>
                    <a:pt x="218" y="92"/>
                    <a:pt x="171" y="132"/>
                  </a:cubicBezTo>
                  <a:cubicBezTo>
                    <a:pt x="81" y="218"/>
                    <a:pt x="13" y="331"/>
                    <a:pt x="0" y="451"/>
                  </a:cubicBezTo>
                  <a:cubicBezTo>
                    <a:pt x="0" y="465"/>
                    <a:pt x="14" y="475"/>
                    <a:pt x="25" y="475"/>
                  </a:cubicBezTo>
                  <a:cubicBezTo>
                    <a:pt x="32" y="475"/>
                    <a:pt x="38" y="471"/>
                    <a:pt x="40" y="463"/>
                  </a:cubicBezTo>
                  <a:cubicBezTo>
                    <a:pt x="81" y="355"/>
                    <a:pt x="132" y="258"/>
                    <a:pt x="218" y="184"/>
                  </a:cubicBezTo>
                  <a:cubicBezTo>
                    <a:pt x="229" y="171"/>
                    <a:pt x="240" y="166"/>
                    <a:pt x="258" y="155"/>
                  </a:cubicBezTo>
                  <a:cubicBezTo>
                    <a:pt x="258" y="160"/>
                    <a:pt x="263" y="166"/>
                    <a:pt x="269" y="171"/>
                  </a:cubicBezTo>
                  <a:cubicBezTo>
                    <a:pt x="274" y="184"/>
                    <a:pt x="280" y="195"/>
                    <a:pt x="286" y="205"/>
                  </a:cubicBezTo>
                  <a:cubicBezTo>
                    <a:pt x="303" y="223"/>
                    <a:pt x="314" y="245"/>
                    <a:pt x="326" y="268"/>
                  </a:cubicBezTo>
                  <a:cubicBezTo>
                    <a:pt x="343" y="321"/>
                    <a:pt x="355" y="366"/>
                    <a:pt x="382" y="411"/>
                  </a:cubicBezTo>
                  <a:cubicBezTo>
                    <a:pt x="382" y="417"/>
                    <a:pt x="387" y="420"/>
                    <a:pt x="392" y="420"/>
                  </a:cubicBezTo>
                  <a:cubicBezTo>
                    <a:pt x="397" y="420"/>
                    <a:pt x="403" y="417"/>
                    <a:pt x="406" y="411"/>
                  </a:cubicBezTo>
                  <a:cubicBezTo>
                    <a:pt x="417" y="355"/>
                    <a:pt x="400" y="297"/>
                    <a:pt x="377" y="245"/>
                  </a:cubicBezTo>
                  <a:cubicBezTo>
                    <a:pt x="366" y="223"/>
                    <a:pt x="348" y="200"/>
                    <a:pt x="337" y="171"/>
                  </a:cubicBezTo>
                  <a:cubicBezTo>
                    <a:pt x="326" y="166"/>
                    <a:pt x="321" y="155"/>
                    <a:pt x="308" y="143"/>
                  </a:cubicBezTo>
                  <a:cubicBezTo>
                    <a:pt x="303" y="137"/>
                    <a:pt x="303" y="132"/>
                    <a:pt x="297" y="126"/>
                  </a:cubicBezTo>
                  <a:cubicBezTo>
                    <a:pt x="314" y="115"/>
                    <a:pt x="332" y="108"/>
                    <a:pt x="355" y="97"/>
                  </a:cubicBezTo>
                  <a:cubicBezTo>
                    <a:pt x="400" y="74"/>
                    <a:pt x="463" y="69"/>
                    <a:pt x="503" y="40"/>
                  </a:cubicBezTo>
                  <a:cubicBezTo>
                    <a:pt x="514" y="29"/>
                    <a:pt x="514" y="12"/>
                    <a:pt x="503" y="6"/>
                  </a:cubicBezTo>
                  <a:cubicBezTo>
                    <a:pt x="489" y="2"/>
                    <a:pt x="475" y="0"/>
                    <a:pt x="461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2031;p68">
              <a:extLst>
                <a:ext uri="{FF2B5EF4-FFF2-40B4-BE49-F238E27FC236}">
                  <a16:creationId xmlns:a16="http://schemas.microsoft.com/office/drawing/2014/main" id="{F24A7130-8765-1508-3CB2-7E4AD74D7230}"/>
                </a:ext>
              </a:extLst>
            </p:cNvPr>
            <p:cNvSpPr/>
            <p:nvPr/>
          </p:nvSpPr>
          <p:spPr>
            <a:xfrm>
              <a:off x="6041400" y="2425725"/>
              <a:ext cx="28850" cy="15600"/>
            </a:xfrm>
            <a:custGeom>
              <a:avLst/>
              <a:gdLst/>
              <a:ahLst/>
              <a:cxnLst/>
              <a:rect l="l" t="t" r="r" b="b"/>
              <a:pathLst>
                <a:path w="1154" h="624" extrusionOk="0">
                  <a:moveTo>
                    <a:pt x="862" y="1"/>
                  </a:moveTo>
                  <a:cubicBezTo>
                    <a:pt x="734" y="1"/>
                    <a:pt x="631" y="138"/>
                    <a:pt x="475" y="146"/>
                  </a:cubicBezTo>
                  <a:cubicBezTo>
                    <a:pt x="444" y="148"/>
                    <a:pt x="417" y="148"/>
                    <a:pt x="392" y="148"/>
                  </a:cubicBezTo>
                  <a:cubicBezTo>
                    <a:pt x="332" y="148"/>
                    <a:pt x="287" y="145"/>
                    <a:pt x="250" y="145"/>
                  </a:cubicBezTo>
                  <a:cubicBezTo>
                    <a:pt x="177" y="145"/>
                    <a:pt x="137" y="157"/>
                    <a:pt x="87" y="227"/>
                  </a:cubicBezTo>
                  <a:cubicBezTo>
                    <a:pt x="1" y="339"/>
                    <a:pt x="168" y="623"/>
                    <a:pt x="496" y="623"/>
                  </a:cubicBezTo>
                  <a:cubicBezTo>
                    <a:pt x="517" y="623"/>
                    <a:pt x="538" y="622"/>
                    <a:pt x="560" y="620"/>
                  </a:cubicBezTo>
                  <a:cubicBezTo>
                    <a:pt x="936" y="575"/>
                    <a:pt x="1154" y="169"/>
                    <a:pt x="994" y="50"/>
                  </a:cubicBezTo>
                  <a:cubicBezTo>
                    <a:pt x="946" y="14"/>
                    <a:pt x="903" y="1"/>
                    <a:pt x="862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2032;p68">
              <a:extLst>
                <a:ext uri="{FF2B5EF4-FFF2-40B4-BE49-F238E27FC236}">
                  <a16:creationId xmlns:a16="http://schemas.microsoft.com/office/drawing/2014/main" id="{4E0EE847-22FF-A087-EFF4-AF521F7E8CFD}"/>
                </a:ext>
              </a:extLst>
            </p:cNvPr>
            <p:cNvSpPr/>
            <p:nvPr/>
          </p:nvSpPr>
          <p:spPr>
            <a:xfrm>
              <a:off x="6052800" y="2431125"/>
              <a:ext cx="14450" cy="10100"/>
            </a:xfrm>
            <a:custGeom>
              <a:avLst/>
              <a:gdLst/>
              <a:ahLst/>
              <a:cxnLst/>
              <a:rect l="l" t="t" r="r" b="b"/>
              <a:pathLst>
                <a:path w="578" h="404" extrusionOk="0">
                  <a:moveTo>
                    <a:pt x="519" y="1"/>
                  </a:moveTo>
                  <a:cubicBezTo>
                    <a:pt x="487" y="1"/>
                    <a:pt x="451" y="10"/>
                    <a:pt x="424" y="16"/>
                  </a:cubicBezTo>
                  <a:cubicBezTo>
                    <a:pt x="356" y="33"/>
                    <a:pt x="287" y="67"/>
                    <a:pt x="224" y="113"/>
                  </a:cubicBezTo>
                  <a:cubicBezTo>
                    <a:pt x="161" y="153"/>
                    <a:pt x="111" y="211"/>
                    <a:pt x="64" y="279"/>
                  </a:cubicBezTo>
                  <a:cubicBezTo>
                    <a:pt x="42" y="313"/>
                    <a:pt x="19" y="359"/>
                    <a:pt x="1" y="404"/>
                  </a:cubicBezTo>
                  <a:cubicBezTo>
                    <a:pt x="35" y="404"/>
                    <a:pt x="69" y="404"/>
                    <a:pt x="104" y="398"/>
                  </a:cubicBezTo>
                  <a:cubicBezTo>
                    <a:pt x="361" y="375"/>
                    <a:pt x="538" y="182"/>
                    <a:pt x="577" y="16"/>
                  </a:cubicBezTo>
                  <a:cubicBezTo>
                    <a:pt x="562" y="5"/>
                    <a:pt x="541" y="1"/>
                    <a:pt x="519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2033;p68">
              <a:extLst>
                <a:ext uri="{FF2B5EF4-FFF2-40B4-BE49-F238E27FC236}">
                  <a16:creationId xmlns:a16="http://schemas.microsoft.com/office/drawing/2014/main" id="{E737FF63-26BE-684A-CB73-48C4AB8D64E1}"/>
                </a:ext>
              </a:extLst>
            </p:cNvPr>
            <p:cNvSpPr/>
            <p:nvPr/>
          </p:nvSpPr>
          <p:spPr>
            <a:xfrm>
              <a:off x="6066375" y="2387425"/>
              <a:ext cx="18300" cy="11575"/>
            </a:xfrm>
            <a:custGeom>
              <a:avLst/>
              <a:gdLst/>
              <a:ahLst/>
              <a:cxnLst/>
              <a:rect l="l" t="t" r="r" b="b"/>
              <a:pathLst>
                <a:path w="732" h="463" extrusionOk="0">
                  <a:moveTo>
                    <a:pt x="206" y="1"/>
                  </a:moveTo>
                  <a:cubicBezTo>
                    <a:pt x="149" y="7"/>
                    <a:pt x="69" y="7"/>
                    <a:pt x="29" y="64"/>
                  </a:cubicBezTo>
                  <a:cubicBezTo>
                    <a:pt x="6" y="87"/>
                    <a:pt x="0" y="127"/>
                    <a:pt x="13" y="161"/>
                  </a:cubicBezTo>
                  <a:cubicBezTo>
                    <a:pt x="29" y="206"/>
                    <a:pt x="63" y="224"/>
                    <a:pt x="97" y="240"/>
                  </a:cubicBezTo>
                  <a:cubicBezTo>
                    <a:pt x="138" y="258"/>
                    <a:pt x="184" y="273"/>
                    <a:pt x="232" y="273"/>
                  </a:cubicBezTo>
                  <a:cubicBezTo>
                    <a:pt x="246" y="273"/>
                    <a:pt x="260" y="272"/>
                    <a:pt x="274" y="269"/>
                  </a:cubicBezTo>
                  <a:cubicBezTo>
                    <a:pt x="321" y="287"/>
                    <a:pt x="366" y="303"/>
                    <a:pt x="406" y="321"/>
                  </a:cubicBezTo>
                  <a:cubicBezTo>
                    <a:pt x="445" y="337"/>
                    <a:pt x="479" y="361"/>
                    <a:pt x="514" y="377"/>
                  </a:cubicBezTo>
                  <a:cubicBezTo>
                    <a:pt x="548" y="400"/>
                    <a:pt x="582" y="429"/>
                    <a:pt x="616" y="452"/>
                  </a:cubicBezTo>
                  <a:cubicBezTo>
                    <a:pt x="632" y="458"/>
                    <a:pt x="648" y="463"/>
                    <a:pt x="663" y="463"/>
                  </a:cubicBezTo>
                  <a:cubicBezTo>
                    <a:pt x="675" y="463"/>
                    <a:pt x="687" y="460"/>
                    <a:pt x="697" y="452"/>
                  </a:cubicBezTo>
                  <a:cubicBezTo>
                    <a:pt x="731" y="424"/>
                    <a:pt x="731" y="372"/>
                    <a:pt x="714" y="337"/>
                  </a:cubicBezTo>
                  <a:cubicBezTo>
                    <a:pt x="685" y="264"/>
                    <a:pt x="629" y="201"/>
                    <a:pt x="577" y="155"/>
                  </a:cubicBezTo>
                  <a:cubicBezTo>
                    <a:pt x="526" y="110"/>
                    <a:pt x="463" y="69"/>
                    <a:pt x="400" y="42"/>
                  </a:cubicBezTo>
                  <a:cubicBezTo>
                    <a:pt x="337" y="18"/>
                    <a:pt x="269" y="1"/>
                    <a:pt x="206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2034;p68">
              <a:extLst>
                <a:ext uri="{FF2B5EF4-FFF2-40B4-BE49-F238E27FC236}">
                  <a16:creationId xmlns:a16="http://schemas.microsoft.com/office/drawing/2014/main" id="{F02C991F-3676-1FBB-2483-C429637E3F92}"/>
                </a:ext>
              </a:extLst>
            </p:cNvPr>
            <p:cNvSpPr/>
            <p:nvPr/>
          </p:nvSpPr>
          <p:spPr>
            <a:xfrm>
              <a:off x="6068650" y="2407700"/>
              <a:ext cx="6875" cy="11600"/>
            </a:xfrm>
            <a:custGeom>
              <a:avLst/>
              <a:gdLst/>
              <a:ahLst/>
              <a:cxnLst/>
              <a:rect l="l" t="t" r="r" b="b"/>
              <a:pathLst>
                <a:path w="275" h="464" extrusionOk="0">
                  <a:moveTo>
                    <a:pt x="143" y="0"/>
                  </a:moveTo>
                  <a:cubicBezTo>
                    <a:pt x="72" y="0"/>
                    <a:pt x="12" y="101"/>
                    <a:pt x="6" y="223"/>
                  </a:cubicBezTo>
                  <a:cubicBezTo>
                    <a:pt x="1" y="354"/>
                    <a:pt x="52" y="456"/>
                    <a:pt x="127" y="463"/>
                  </a:cubicBezTo>
                  <a:cubicBezTo>
                    <a:pt x="201" y="463"/>
                    <a:pt x="264" y="366"/>
                    <a:pt x="269" y="234"/>
                  </a:cubicBezTo>
                  <a:cubicBezTo>
                    <a:pt x="275" y="108"/>
                    <a:pt x="223" y="0"/>
                    <a:pt x="149" y="0"/>
                  </a:cubicBezTo>
                  <a:cubicBezTo>
                    <a:pt x="147" y="0"/>
                    <a:pt x="145" y="0"/>
                    <a:pt x="143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2035;p68">
              <a:extLst>
                <a:ext uri="{FF2B5EF4-FFF2-40B4-BE49-F238E27FC236}">
                  <a16:creationId xmlns:a16="http://schemas.microsoft.com/office/drawing/2014/main" id="{666FA709-FA6F-B5CD-3887-44C21AF4CEE1}"/>
                </a:ext>
              </a:extLst>
            </p:cNvPr>
            <p:cNvSpPr/>
            <p:nvPr/>
          </p:nvSpPr>
          <p:spPr>
            <a:xfrm>
              <a:off x="6034425" y="2405850"/>
              <a:ext cx="5875" cy="11150"/>
            </a:xfrm>
            <a:custGeom>
              <a:avLst/>
              <a:gdLst/>
              <a:ahLst/>
              <a:cxnLst/>
              <a:rect l="l" t="t" r="r" b="b"/>
              <a:pathLst>
                <a:path w="235" h="446" extrusionOk="0">
                  <a:moveTo>
                    <a:pt x="127" y="0"/>
                  </a:moveTo>
                  <a:cubicBezTo>
                    <a:pt x="69" y="0"/>
                    <a:pt x="12" y="92"/>
                    <a:pt x="6" y="217"/>
                  </a:cubicBezTo>
                  <a:cubicBezTo>
                    <a:pt x="1" y="337"/>
                    <a:pt x="46" y="440"/>
                    <a:pt x="109" y="445"/>
                  </a:cubicBezTo>
                  <a:cubicBezTo>
                    <a:pt x="166" y="445"/>
                    <a:pt x="222" y="348"/>
                    <a:pt x="229" y="229"/>
                  </a:cubicBezTo>
                  <a:cubicBezTo>
                    <a:pt x="235" y="103"/>
                    <a:pt x="188" y="6"/>
                    <a:pt x="127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2036;p68">
              <a:extLst>
                <a:ext uri="{FF2B5EF4-FFF2-40B4-BE49-F238E27FC236}">
                  <a16:creationId xmlns:a16="http://schemas.microsoft.com/office/drawing/2014/main" id="{BB634A95-0F95-03D7-92A4-44379E2066B0}"/>
                </a:ext>
              </a:extLst>
            </p:cNvPr>
            <p:cNvSpPr/>
            <p:nvPr/>
          </p:nvSpPr>
          <p:spPr>
            <a:xfrm>
              <a:off x="6040275" y="2404525"/>
              <a:ext cx="11700" cy="19575"/>
            </a:xfrm>
            <a:custGeom>
              <a:avLst/>
              <a:gdLst/>
              <a:ahLst/>
              <a:cxnLst/>
              <a:rect l="l" t="t" r="r" b="b"/>
              <a:pathLst>
                <a:path w="468" h="783" extrusionOk="0">
                  <a:moveTo>
                    <a:pt x="402" y="1"/>
                  </a:moveTo>
                  <a:cubicBezTo>
                    <a:pt x="387" y="1"/>
                    <a:pt x="372" y="12"/>
                    <a:pt x="372" y="30"/>
                  </a:cubicBezTo>
                  <a:cubicBezTo>
                    <a:pt x="372" y="133"/>
                    <a:pt x="383" y="235"/>
                    <a:pt x="365" y="338"/>
                  </a:cubicBezTo>
                  <a:cubicBezTo>
                    <a:pt x="360" y="385"/>
                    <a:pt x="354" y="430"/>
                    <a:pt x="331" y="475"/>
                  </a:cubicBezTo>
                  <a:cubicBezTo>
                    <a:pt x="317" y="509"/>
                    <a:pt x="290" y="523"/>
                    <a:pt x="254" y="523"/>
                  </a:cubicBezTo>
                  <a:cubicBezTo>
                    <a:pt x="248" y="523"/>
                    <a:pt x="242" y="522"/>
                    <a:pt x="235" y="522"/>
                  </a:cubicBezTo>
                  <a:cubicBezTo>
                    <a:pt x="206" y="516"/>
                    <a:pt x="173" y="510"/>
                    <a:pt x="141" y="510"/>
                  </a:cubicBezTo>
                  <a:cubicBezTo>
                    <a:pt x="96" y="510"/>
                    <a:pt x="55" y="523"/>
                    <a:pt x="35" y="572"/>
                  </a:cubicBezTo>
                  <a:cubicBezTo>
                    <a:pt x="1" y="659"/>
                    <a:pt x="64" y="727"/>
                    <a:pt x="125" y="778"/>
                  </a:cubicBezTo>
                  <a:cubicBezTo>
                    <a:pt x="130" y="781"/>
                    <a:pt x="135" y="783"/>
                    <a:pt x="140" y="783"/>
                  </a:cubicBezTo>
                  <a:cubicBezTo>
                    <a:pt x="160" y="783"/>
                    <a:pt x="178" y="757"/>
                    <a:pt x="160" y="738"/>
                  </a:cubicBezTo>
                  <a:cubicBezTo>
                    <a:pt x="125" y="709"/>
                    <a:pt x="86" y="675"/>
                    <a:pt x="86" y="630"/>
                  </a:cubicBezTo>
                  <a:cubicBezTo>
                    <a:pt x="82" y="590"/>
                    <a:pt x="106" y="578"/>
                    <a:pt x="134" y="578"/>
                  </a:cubicBezTo>
                  <a:cubicBezTo>
                    <a:pt x="147" y="578"/>
                    <a:pt x="160" y="580"/>
                    <a:pt x="172" y="583"/>
                  </a:cubicBezTo>
                  <a:cubicBezTo>
                    <a:pt x="207" y="593"/>
                    <a:pt x="238" y="605"/>
                    <a:pt x="275" y="605"/>
                  </a:cubicBezTo>
                  <a:cubicBezTo>
                    <a:pt x="286" y="605"/>
                    <a:pt x="297" y="604"/>
                    <a:pt x="309" y="601"/>
                  </a:cubicBezTo>
                  <a:cubicBezTo>
                    <a:pt x="343" y="596"/>
                    <a:pt x="372" y="572"/>
                    <a:pt x="394" y="543"/>
                  </a:cubicBezTo>
                  <a:cubicBezTo>
                    <a:pt x="440" y="475"/>
                    <a:pt x="451" y="378"/>
                    <a:pt x="457" y="298"/>
                  </a:cubicBezTo>
                  <a:cubicBezTo>
                    <a:pt x="468" y="201"/>
                    <a:pt x="462" y="104"/>
                    <a:pt x="423" y="14"/>
                  </a:cubicBezTo>
                  <a:cubicBezTo>
                    <a:pt x="418" y="5"/>
                    <a:pt x="410" y="1"/>
                    <a:pt x="402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2037;p68">
              <a:extLst>
                <a:ext uri="{FF2B5EF4-FFF2-40B4-BE49-F238E27FC236}">
                  <a16:creationId xmlns:a16="http://schemas.microsoft.com/office/drawing/2014/main" id="{9B2B4FC8-A12E-C400-044A-5A294F15FCDA}"/>
                </a:ext>
              </a:extLst>
            </p:cNvPr>
            <p:cNvSpPr/>
            <p:nvPr/>
          </p:nvSpPr>
          <p:spPr>
            <a:xfrm>
              <a:off x="6031600" y="2387425"/>
              <a:ext cx="14700" cy="8725"/>
            </a:xfrm>
            <a:custGeom>
              <a:avLst/>
              <a:gdLst/>
              <a:ahLst/>
              <a:cxnLst/>
              <a:rect l="l" t="t" r="r" b="b"/>
              <a:pathLst>
                <a:path w="588" h="349" extrusionOk="0">
                  <a:moveTo>
                    <a:pt x="422" y="1"/>
                  </a:moveTo>
                  <a:cubicBezTo>
                    <a:pt x="370" y="1"/>
                    <a:pt x="314" y="13"/>
                    <a:pt x="262" y="35"/>
                  </a:cubicBezTo>
                  <a:cubicBezTo>
                    <a:pt x="211" y="53"/>
                    <a:pt x="164" y="81"/>
                    <a:pt x="119" y="116"/>
                  </a:cubicBezTo>
                  <a:cubicBezTo>
                    <a:pt x="79" y="155"/>
                    <a:pt x="34" y="201"/>
                    <a:pt x="11" y="253"/>
                  </a:cubicBezTo>
                  <a:cubicBezTo>
                    <a:pt x="0" y="281"/>
                    <a:pt x="0" y="321"/>
                    <a:pt x="22" y="337"/>
                  </a:cubicBezTo>
                  <a:cubicBezTo>
                    <a:pt x="33" y="346"/>
                    <a:pt x="43" y="349"/>
                    <a:pt x="54" y="349"/>
                  </a:cubicBezTo>
                  <a:cubicBezTo>
                    <a:pt x="66" y="349"/>
                    <a:pt x="78" y="344"/>
                    <a:pt x="90" y="337"/>
                  </a:cubicBezTo>
                  <a:cubicBezTo>
                    <a:pt x="119" y="326"/>
                    <a:pt x="142" y="303"/>
                    <a:pt x="171" y="287"/>
                  </a:cubicBezTo>
                  <a:cubicBezTo>
                    <a:pt x="199" y="269"/>
                    <a:pt x="227" y="253"/>
                    <a:pt x="256" y="240"/>
                  </a:cubicBezTo>
                  <a:cubicBezTo>
                    <a:pt x="290" y="229"/>
                    <a:pt x="330" y="213"/>
                    <a:pt x="364" y="206"/>
                  </a:cubicBezTo>
                  <a:cubicBezTo>
                    <a:pt x="372" y="207"/>
                    <a:pt x="380" y="207"/>
                    <a:pt x="388" y="207"/>
                  </a:cubicBezTo>
                  <a:cubicBezTo>
                    <a:pt x="431" y="207"/>
                    <a:pt x="473" y="193"/>
                    <a:pt x="507" y="179"/>
                  </a:cubicBezTo>
                  <a:cubicBezTo>
                    <a:pt x="535" y="166"/>
                    <a:pt x="564" y="155"/>
                    <a:pt x="575" y="121"/>
                  </a:cubicBezTo>
                  <a:cubicBezTo>
                    <a:pt x="587" y="98"/>
                    <a:pt x="582" y="69"/>
                    <a:pt x="564" y="47"/>
                  </a:cubicBezTo>
                  <a:cubicBezTo>
                    <a:pt x="530" y="7"/>
                    <a:pt x="467" y="7"/>
                    <a:pt x="422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2038;p68">
              <a:extLst>
                <a:ext uri="{FF2B5EF4-FFF2-40B4-BE49-F238E27FC236}">
                  <a16:creationId xmlns:a16="http://schemas.microsoft.com/office/drawing/2014/main" id="{598C8211-5C73-0B16-A7DC-A15AC797D9FE}"/>
                </a:ext>
              </a:extLst>
            </p:cNvPr>
            <p:cNvSpPr/>
            <p:nvPr/>
          </p:nvSpPr>
          <p:spPr>
            <a:xfrm>
              <a:off x="6056950" y="2458925"/>
              <a:ext cx="46700" cy="27950"/>
            </a:xfrm>
            <a:custGeom>
              <a:avLst/>
              <a:gdLst/>
              <a:ahLst/>
              <a:cxnLst/>
              <a:rect l="l" t="t" r="r" b="b"/>
              <a:pathLst>
                <a:path w="1868" h="1118" extrusionOk="0">
                  <a:moveTo>
                    <a:pt x="1585" y="1"/>
                  </a:moveTo>
                  <a:cubicBezTo>
                    <a:pt x="1325" y="1"/>
                    <a:pt x="561" y="373"/>
                    <a:pt x="474" y="690"/>
                  </a:cubicBezTo>
                  <a:cubicBezTo>
                    <a:pt x="349" y="375"/>
                    <a:pt x="93" y="148"/>
                    <a:pt x="39" y="148"/>
                  </a:cubicBezTo>
                  <a:cubicBezTo>
                    <a:pt x="34" y="148"/>
                    <a:pt x="31" y="149"/>
                    <a:pt x="29" y="153"/>
                  </a:cubicBezTo>
                  <a:cubicBezTo>
                    <a:pt x="1" y="216"/>
                    <a:pt x="18" y="667"/>
                    <a:pt x="64" y="769"/>
                  </a:cubicBezTo>
                  <a:cubicBezTo>
                    <a:pt x="121" y="913"/>
                    <a:pt x="246" y="1072"/>
                    <a:pt x="520" y="1106"/>
                  </a:cubicBezTo>
                  <a:cubicBezTo>
                    <a:pt x="571" y="1114"/>
                    <a:pt x="626" y="1117"/>
                    <a:pt x="681" y="1117"/>
                  </a:cubicBezTo>
                  <a:cubicBezTo>
                    <a:pt x="1213" y="1117"/>
                    <a:pt x="1868" y="787"/>
                    <a:pt x="1718" y="508"/>
                  </a:cubicBezTo>
                  <a:cubicBezTo>
                    <a:pt x="1678" y="445"/>
                    <a:pt x="1736" y="28"/>
                    <a:pt x="1627" y="5"/>
                  </a:cubicBezTo>
                  <a:cubicBezTo>
                    <a:pt x="1615" y="2"/>
                    <a:pt x="1601" y="1"/>
                    <a:pt x="158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2039;p68">
              <a:extLst>
                <a:ext uri="{FF2B5EF4-FFF2-40B4-BE49-F238E27FC236}">
                  <a16:creationId xmlns:a16="http://schemas.microsoft.com/office/drawing/2014/main" id="{0BB16D49-CBB2-A46C-6B28-D36D91F1E835}"/>
                </a:ext>
              </a:extLst>
            </p:cNvPr>
            <p:cNvSpPr/>
            <p:nvPr/>
          </p:nvSpPr>
          <p:spPr>
            <a:xfrm>
              <a:off x="6191625" y="2466025"/>
              <a:ext cx="51825" cy="65825"/>
            </a:xfrm>
            <a:custGeom>
              <a:avLst/>
              <a:gdLst/>
              <a:ahLst/>
              <a:cxnLst/>
              <a:rect l="l" t="t" r="r" b="b"/>
              <a:pathLst>
                <a:path w="2073" h="2633" extrusionOk="0">
                  <a:moveTo>
                    <a:pt x="1121" y="1"/>
                  </a:moveTo>
                  <a:cubicBezTo>
                    <a:pt x="1078" y="1"/>
                    <a:pt x="1011" y="46"/>
                    <a:pt x="936" y="143"/>
                  </a:cubicBezTo>
                  <a:cubicBezTo>
                    <a:pt x="733" y="421"/>
                    <a:pt x="574" y="914"/>
                    <a:pt x="460" y="914"/>
                  </a:cubicBezTo>
                  <a:cubicBezTo>
                    <a:pt x="459" y="914"/>
                    <a:pt x="458" y="914"/>
                    <a:pt x="457" y="914"/>
                  </a:cubicBezTo>
                  <a:cubicBezTo>
                    <a:pt x="377" y="862"/>
                    <a:pt x="428" y="737"/>
                    <a:pt x="336" y="424"/>
                  </a:cubicBezTo>
                  <a:cubicBezTo>
                    <a:pt x="312" y="341"/>
                    <a:pt x="290" y="307"/>
                    <a:pt x="268" y="307"/>
                  </a:cubicBezTo>
                  <a:cubicBezTo>
                    <a:pt x="207" y="307"/>
                    <a:pt x="159" y="582"/>
                    <a:pt x="143" y="822"/>
                  </a:cubicBezTo>
                  <a:cubicBezTo>
                    <a:pt x="125" y="1153"/>
                    <a:pt x="17" y="1507"/>
                    <a:pt x="11" y="1781"/>
                  </a:cubicBezTo>
                  <a:cubicBezTo>
                    <a:pt x="1" y="2152"/>
                    <a:pt x="69" y="2415"/>
                    <a:pt x="354" y="2552"/>
                  </a:cubicBezTo>
                  <a:cubicBezTo>
                    <a:pt x="449" y="2599"/>
                    <a:pt x="544" y="2632"/>
                    <a:pt x="642" y="2632"/>
                  </a:cubicBezTo>
                  <a:cubicBezTo>
                    <a:pt x="840" y="2632"/>
                    <a:pt x="1054" y="2498"/>
                    <a:pt x="1312" y="2072"/>
                  </a:cubicBezTo>
                  <a:cubicBezTo>
                    <a:pt x="1500" y="1752"/>
                    <a:pt x="1774" y="1330"/>
                    <a:pt x="1939" y="1096"/>
                  </a:cubicBezTo>
                  <a:cubicBezTo>
                    <a:pt x="2057" y="924"/>
                    <a:pt x="2072" y="825"/>
                    <a:pt x="2003" y="825"/>
                  </a:cubicBezTo>
                  <a:cubicBezTo>
                    <a:pt x="1971" y="825"/>
                    <a:pt x="1921" y="846"/>
                    <a:pt x="1855" y="891"/>
                  </a:cubicBezTo>
                  <a:cubicBezTo>
                    <a:pt x="1683" y="1013"/>
                    <a:pt x="1552" y="1161"/>
                    <a:pt x="1504" y="1161"/>
                  </a:cubicBezTo>
                  <a:cubicBezTo>
                    <a:pt x="1500" y="1161"/>
                    <a:pt x="1497" y="1160"/>
                    <a:pt x="1494" y="1159"/>
                  </a:cubicBezTo>
                  <a:cubicBezTo>
                    <a:pt x="1478" y="1148"/>
                    <a:pt x="1586" y="1017"/>
                    <a:pt x="1734" y="822"/>
                  </a:cubicBezTo>
                  <a:cubicBezTo>
                    <a:pt x="1889" y="629"/>
                    <a:pt x="1979" y="474"/>
                    <a:pt x="1905" y="389"/>
                  </a:cubicBezTo>
                  <a:cubicBezTo>
                    <a:pt x="1899" y="382"/>
                    <a:pt x="1891" y="379"/>
                    <a:pt x="1880" y="379"/>
                  </a:cubicBezTo>
                  <a:cubicBezTo>
                    <a:pt x="1760" y="379"/>
                    <a:pt x="1367" y="800"/>
                    <a:pt x="1273" y="937"/>
                  </a:cubicBezTo>
                  <a:cubicBezTo>
                    <a:pt x="1262" y="952"/>
                    <a:pt x="1255" y="959"/>
                    <a:pt x="1253" y="959"/>
                  </a:cubicBezTo>
                  <a:cubicBezTo>
                    <a:pt x="1233" y="959"/>
                    <a:pt x="1524" y="429"/>
                    <a:pt x="1631" y="235"/>
                  </a:cubicBezTo>
                  <a:cubicBezTo>
                    <a:pt x="1711" y="96"/>
                    <a:pt x="1698" y="3"/>
                    <a:pt x="1629" y="3"/>
                  </a:cubicBezTo>
                  <a:cubicBezTo>
                    <a:pt x="1579" y="3"/>
                    <a:pt x="1499" y="51"/>
                    <a:pt x="1404" y="166"/>
                  </a:cubicBezTo>
                  <a:cubicBezTo>
                    <a:pt x="1175" y="440"/>
                    <a:pt x="1028" y="714"/>
                    <a:pt x="947" y="771"/>
                  </a:cubicBezTo>
                  <a:cubicBezTo>
                    <a:pt x="947" y="685"/>
                    <a:pt x="975" y="588"/>
                    <a:pt x="1130" y="235"/>
                  </a:cubicBezTo>
                  <a:cubicBezTo>
                    <a:pt x="1196" y="84"/>
                    <a:pt x="1180" y="1"/>
                    <a:pt x="1121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2040;p68">
              <a:extLst>
                <a:ext uri="{FF2B5EF4-FFF2-40B4-BE49-F238E27FC236}">
                  <a16:creationId xmlns:a16="http://schemas.microsoft.com/office/drawing/2014/main" id="{C6055900-DA27-E824-1C2E-FA9C2BE3ACF2}"/>
                </a:ext>
              </a:extLst>
            </p:cNvPr>
            <p:cNvSpPr/>
            <p:nvPr/>
          </p:nvSpPr>
          <p:spPr>
            <a:xfrm>
              <a:off x="6205450" y="2497350"/>
              <a:ext cx="2450" cy="15050"/>
            </a:xfrm>
            <a:custGeom>
              <a:avLst/>
              <a:gdLst/>
              <a:ahLst/>
              <a:cxnLst/>
              <a:rect l="l" t="t" r="r" b="b"/>
              <a:pathLst>
                <a:path w="98" h="602" extrusionOk="0">
                  <a:moveTo>
                    <a:pt x="21" y="0"/>
                  </a:moveTo>
                  <a:cubicBezTo>
                    <a:pt x="15" y="0"/>
                    <a:pt x="9" y="3"/>
                    <a:pt x="6" y="9"/>
                  </a:cubicBezTo>
                  <a:cubicBezTo>
                    <a:pt x="1" y="20"/>
                    <a:pt x="1" y="32"/>
                    <a:pt x="1" y="43"/>
                  </a:cubicBezTo>
                  <a:lnTo>
                    <a:pt x="1" y="77"/>
                  </a:lnTo>
                  <a:cubicBezTo>
                    <a:pt x="1" y="100"/>
                    <a:pt x="1" y="122"/>
                    <a:pt x="6" y="146"/>
                  </a:cubicBezTo>
                  <a:cubicBezTo>
                    <a:pt x="12" y="191"/>
                    <a:pt x="17" y="243"/>
                    <a:pt x="17" y="288"/>
                  </a:cubicBezTo>
                  <a:lnTo>
                    <a:pt x="17" y="430"/>
                  </a:lnTo>
                  <a:cubicBezTo>
                    <a:pt x="17" y="477"/>
                    <a:pt x="12" y="522"/>
                    <a:pt x="17" y="574"/>
                  </a:cubicBezTo>
                  <a:cubicBezTo>
                    <a:pt x="17" y="591"/>
                    <a:pt x="34" y="602"/>
                    <a:pt x="50" y="602"/>
                  </a:cubicBezTo>
                  <a:cubicBezTo>
                    <a:pt x="60" y="602"/>
                    <a:pt x="70" y="597"/>
                    <a:pt x="75" y="585"/>
                  </a:cubicBezTo>
                  <a:cubicBezTo>
                    <a:pt x="91" y="540"/>
                    <a:pt x="91" y="488"/>
                    <a:pt x="91" y="443"/>
                  </a:cubicBezTo>
                  <a:cubicBezTo>
                    <a:pt x="98" y="391"/>
                    <a:pt x="98" y="345"/>
                    <a:pt x="91" y="293"/>
                  </a:cubicBezTo>
                  <a:cubicBezTo>
                    <a:pt x="91" y="248"/>
                    <a:pt x="86" y="198"/>
                    <a:pt x="80" y="146"/>
                  </a:cubicBezTo>
                  <a:cubicBezTo>
                    <a:pt x="80" y="122"/>
                    <a:pt x="75" y="100"/>
                    <a:pt x="69" y="77"/>
                  </a:cubicBezTo>
                  <a:cubicBezTo>
                    <a:pt x="69" y="61"/>
                    <a:pt x="57" y="48"/>
                    <a:pt x="57" y="37"/>
                  </a:cubicBezTo>
                  <a:cubicBezTo>
                    <a:pt x="51" y="26"/>
                    <a:pt x="46" y="14"/>
                    <a:pt x="35" y="9"/>
                  </a:cubicBezTo>
                  <a:cubicBezTo>
                    <a:pt x="32" y="3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2041;p68">
              <a:extLst>
                <a:ext uri="{FF2B5EF4-FFF2-40B4-BE49-F238E27FC236}">
                  <a16:creationId xmlns:a16="http://schemas.microsoft.com/office/drawing/2014/main" id="{E0765AD3-1994-D99D-206F-8D6B8FCC3596}"/>
                </a:ext>
              </a:extLst>
            </p:cNvPr>
            <p:cNvSpPr/>
            <p:nvPr/>
          </p:nvSpPr>
          <p:spPr>
            <a:xfrm>
              <a:off x="6116450" y="2486550"/>
              <a:ext cx="119250" cy="152525"/>
            </a:xfrm>
            <a:custGeom>
              <a:avLst/>
              <a:gdLst/>
              <a:ahLst/>
              <a:cxnLst/>
              <a:rect l="l" t="t" r="r" b="b"/>
              <a:pathLst>
                <a:path w="4770" h="6101" extrusionOk="0">
                  <a:moveTo>
                    <a:pt x="766" y="0"/>
                  </a:moveTo>
                  <a:cubicBezTo>
                    <a:pt x="676" y="0"/>
                    <a:pt x="587" y="37"/>
                    <a:pt x="502" y="116"/>
                  </a:cubicBezTo>
                  <a:cubicBezTo>
                    <a:pt x="11" y="578"/>
                    <a:pt x="1" y="1815"/>
                    <a:pt x="337" y="2877"/>
                  </a:cubicBezTo>
                  <a:cubicBezTo>
                    <a:pt x="748" y="4177"/>
                    <a:pt x="1289" y="5975"/>
                    <a:pt x="2015" y="6089"/>
                  </a:cubicBezTo>
                  <a:cubicBezTo>
                    <a:pt x="2062" y="6097"/>
                    <a:pt x="2113" y="6100"/>
                    <a:pt x="2165" y="6100"/>
                  </a:cubicBezTo>
                  <a:cubicBezTo>
                    <a:pt x="3031" y="6100"/>
                    <a:pt x="4506" y="5060"/>
                    <a:pt x="4770" y="2295"/>
                  </a:cubicBezTo>
                  <a:cubicBezTo>
                    <a:pt x="4689" y="2077"/>
                    <a:pt x="3178" y="947"/>
                    <a:pt x="2870" y="947"/>
                  </a:cubicBezTo>
                  <a:cubicBezTo>
                    <a:pt x="2856" y="947"/>
                    <a:pt x="2845" y="950"/>
                    <a:pt x="2836" y="954"/>
                  </a:cubicBezTo>
                  <a:cubicBezTo>
                    <a:pt x="2636" y="2141"/>
                    <a:pt x="2384" y="3008"/>
                    <a:pt x="2271" y="3048"/>
                  </a:cubicBezTo>
                  <a:cubicBezTo>
                    <a:pt x="2268" y="3049"/>
                    <a:pt x="2266" y="3049"/>
                    <a:pt x="2264" y="3049"/>
                  </a:cubicBezTo>
                  <a:cubicBezTo>
                    <a:pt x="2152" y="3049"/>
                    <a:pt x="1919" y="2030"/>
                    <a:pt x="1507" y="886"/>
                  </a:cubicBezTo>
                  <a:cubicBezTo>
                    <a:pt x="1306" y="334"/>
                    <a:pt x="1033" y="0"/>
                    <a:pt x="766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que 7">
            <a:extLst>
              <a:ext uri="{FF2B5EF4-FFF2-40B4-BE49-F238E27FC236}">
                <a16:creationId xmlns:a16="http://schemas.microsoft.com/office/drawing/2014/main" id="{AFD3AB7D-0EED-45DD-3971-48D5D2084D83}"/>
              </a:ext>
            </a:extLst>
          </p:cNvPr>
          <p:cNvSpPr/>
          <p:nvPr/>
        </p:nvSpPr>
        <p:spPr>
          <a:xfrm>
            <a:off x="899886" y="275773"/>
            <a:ext cx="734422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Thể hiện tiết tấu bằng các nhạc cụ gõ</a:t>
            </a:r>
            <a:endParaRPr lang="vi-VN" sz="2800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Double Brace 8">
            <a:extLst>
              <a:ext uri="{FF2B5EF4-FFF2-40B4-BE49-F238E27FC236}">
                <a16:creationId xmlns:a16="http://schemas.microsoft.com/office/drawing/2014/main" id="{D31FA44F-1790-55B0-6C7E-046917B90A43}"/>
              </a:ext>
            </a:extLst>
          </p:cNvPr>
          <p:cNvSpPr/>
          <p:nvPr/>
        </p:nvSpPr>
        <p:spPr>
          <a:xfrm>
            <a:off x="2278743" y="1465943"/>
            <a:ext cx="4586514" cy="830034"/>
          </a:xfrm>
          <a:prstGeom prst="bracePair">
            <a:avLst>
              <a:gd name="adj" fmla="val 7762"/>
            </a:avLst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bIns="108000" rtlCol="0" anchor="ctr"/>
          <a:lstStyle/>
          <a:p>
            <a:pPr algn="ctr">
              <a:lnSpc>
                <a:spcPct val="114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 lần lượt các mẫu hình tiết tấu</a:t>
            </a:r>
            <a:endParaRPr lang="vi-VN" sz="2000" b="1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EE5695-1162-A29E-DF55-D40DBDE796A0}"/>
              </a:ext>
            </a:extLst>
          </p:cNvPr>
          <p:cNvSpPr/>
          <p:nvPr/>
        </p:nvSpPr>
        <p:spPr>
          <a:xfrm>
            <a:off x="3084285" y="1245507"/>
            <a:ext cx="2975429" cy="44087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8F68AE-0558-9194-8884-57B3BB9FA59E}"/>
              </a:ext>
            </a:extLst>
          </p:cNvPr>
          <p:cNvGrpSpPr/>
          <p:nvPr/>
        </p:nvGrpSpPr>
        <p:grpSpPr>
          <a:xfrm>
            <a:off x="609284" y="3771769"/>
            <a:ext cx="7980451" cy="646016"/>
            <a:chOff x="609284" y="3771769"/>
            <a:chExt cx="7980451" cy="64601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EB1D1E-9B5B-EA06-4B53-534591D4F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76" t="11847" r="13276" b="6515"/>
            <a:stretch/>
          </p:blipFill>
          <p:spPr>
            <a:xfrm>
              <a:off x="609284" y="3771769"/>
              <a:ext cx="581203" cy="64601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09C6C2-E2BA-021D-18AA-A5E0FAC56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6134" y="3771769"/>
              <a:ext cx="7213601" cy="6460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5C311F-3D4B-9C65-3514-880F01F0092A}"/>
              </a:ext>
            </a:extLst>
          </p:cNvPr>
          <p:cNvGrpSpPr/>
          <p:nvPr/>
        </p:nvGrpSpPr>
        <p:grpSpPr>
          <a:xfrm>
            <a:off x="554263" y="2767691"/>
            <a:ext cx="8035472" cy="646016"/>
            <a:chOff x="554263" y="2571750"/>
            <a:chExt cx="8035472" cy="6460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689569F-EE7A-33D1-DF56-06BA38A7D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263" y="2571750"/>
              <a:ext cx="650147" cy="64601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E38D85-11DE-1A48-F7AC-73601D4C6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5943" y="2571750"/>
              <a:ext cx="7123792" cy="6460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5">
            <a:extLst>
              <a:ext uri="{FF2B5EF4-FFF2-40B4-BE49-F238E27FC236}">
                <a16:creationId xmlns:a16="http://schemas.microsoft.com/office/drawing/2014/main" id="{E265167E-AF02-471F-ABF2-2D66AF46B841}"/>
              </a:ext>
            </a:extLst>
          </p:cNvPr>
          <p:cNvSpPr/>
          <p:nvPr/>
        </p:nvSpPr>
        <p:spPr>
          <a:xfrm>
            <a:off x="899886" y="341087"/>
            <a:ext cx="734422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Viết kí hiệu âm nhạc lên khuông nhạc</a:t>
            </a:r>
            <a:endParaRPr lang="vi-VN" sz="2800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Double Brace 6">
            <a:extLst>
              <a:ext uri="{FF2B5EF4-FFF2-40B4-BE49-F238E27FC236}">
                <a16:creationId xmlns:a16="http://schemas.microsoft.com/office/drawing/2014/main" id="{77C27A61-F158-C6E8-7B0B-3FCA6604189F}"/>
              </a:ext>
            </a:extLst>
          </p:cNvPr>
          <p:cNvSpPr/>
          <p:nvPr/>
        </p:nvSpPr>
        <p:spPr>
          <a:xfrm>
            <a:off x="965200" y="1407886"/>
            <a:ext cx="7213600" cy="1502226"/>
          </a:xfrm>
          <a:prstGeom prst="bracePair">
            <a:avLst>
              <a:gd name="adj" fmla="val 4916"/>
            </a:avLst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 các kí hiệu âm nhạc sau đây lên khuông nhạc: khoá Son, nốt Son trắng, nốt La đen, nốt Mi móc đơn, nốt Đô đen, dấu lặng đen.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Freeform 107">
            <a:extLst>
              <a:ext uri="{FF2B5EF4-FFF2-40B4-BE49-F238E27FC236}">
                <a16:creationId xmlns:a16="http://schemas.microsoft.com/office/drawing/2014/main" id="{D2FA0BE8-8A2E-BB3A-3DE7-22E839DA9383}"/>
              </a:ext>
            </a:extLst>
          </p:cNvPr>
          <p:cNvSpPr/>
          <p:nvPr/>
        </p:nvSpPr>
        <p:spPr>
          <a:xfrm>
            <a:off x="1321134" y="3132365"/>
            <a:ext cx="6501732" cy="1787978"/>
          </a:xfrm>
          <a:custGeom>
            <a:avLst/>
            <a:gdLst/>
            <a:ahLst/>
            <a:cxnLst/>
            <a:rect l="l" t="t" r="r" b="b"/>
            <a:pathLst>
              <a:path w="2565766" h="705586">
                <a:moveTo>
                  <a:pt x="0" y="0"/>
                </a:moveTo>
                <a:lnTo>
                  <a:pt x="2565766" y="0"/>
                </a:lnTo>
                <a:lnTo>
                  <a:pt x="2565766" y="705586"/>
                </a:lnTo>
                <a:lnTo>
                  <a:pt x="0" y="7055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9" name="Google Shape;1789;p61"/>
          <p:cNvGrpSpPr/>
          <p:nvPr/>
        </p:nvGrpSpPr>
        <p:grpSpPr>
          <a:xfrm>
            <a:off x="3817259" y="2026719"/>
            <a:ext cx="1509499" cy="2778741"/>
            <a:chOff x="4911025" y="2317800"/>
            <a:chExt cx="389850" cy="717650"/>
          </a:xfrm>
        </p:grpSpPr>
        <p:sp>
          <p:nvSpPr>
            <p:cNvPr id="1790" name="Google Shape;1790;p61"/>
            <p:cNvSpPr/>
            <p:nvPr/>
          </p:nvSpPr>
          <p:spPr>
            <a:xfrm>
              <a:off x="5269775" y="2502900"/>
              <a:ext cx="6150" cy="14300"/>
            </a:xfrm>
            <a:custGeom>
              <a:avLst/>
              <a:gdLst/>
              <a:ahLst/>
              <a:cxnLst/>
              <a:rect l="l" t="t" r="r" b="b"/>
              <a:pathLst>
                <a:path w="246" h="572" extrusionOk="0">
                  <a:moveTo>
                    <a:pt x="217" y="1"/>
                  </a:moveTo>
                  <a:cubicBezTo>
                    <a:pt x="215" y="1"/>
                    <a:pt x="213" y="2"/>
                    <a:pt x="211" y="3"/>
                  </a:cubicBezTo>
                  <a:cubicBezTo>
                    <a:pt x="199" y="15"/>
                    <a:pt x="193" y="21"/>
                    <a:pt x="188" y="32"/>
                  </a:cubicBezTo>
                  <a:cubicBezTo>
                    <a:pt x="183" y="44"/>
                    <a:pt x="177" y="50"/>
                    <a:pt x="177" y="61"/>
                  </a:cubicBezTo>
                  <a:cubicBezTo>
                    <a:pt x="165" y="84"/>
                    <a:pt x="159" y="106"/>
                    <a:pt x="154" y="129"/>
                  </a:cubicBezTo>
                  <a:cubicBezTo>
                    <a:pt x="143" y="174"/>
                    <a:pt x="131" y="221"/>
                    <a:pt x="114" y="266"/>
                  </a:cubicBezTo>
                  <a:cubicBezTo>
                    <a:pt x="96" y="311"/>
                    <a:pt x="80" y="358"/>
                    <a:pt x="62" y="403"/>
                  </a:cubicBezTo>
                  <a:cubicBezTo>
                    <a:pt x="40" y="443"/>
                    <a:pt x="17" y="482"/>
                    <a:pt x="6" y="529"/>
                  </a:cubicBezTo>
                  <a:cubicBezTo>
                    <a:pt x="1" y="554"/>
                    <a:pt x="17" y="572"/>
                    <a:pt x="34" y="572"/>
                  </a:cubicBezTo>
                  <a:cubicBezTo>
                    <a:pt x="40" y="572"/>
                    <a:pt x="46" y="569"/>
                    <a:pt x="51" y="563"/>
                  </a:cubicBezTo>
                  <a:cubicBezTo>
                    <a:pt x="85" y="529"/>
                    <a:pt x="109" y="477"/>
                    <a:pt x="125" y="437"/>
                  </a:cubicBezTo>
                  <a:cubicBezTo>
                    <a:pt x="148" y="392"/>
                    <a:pt x="165" y="345"/>
                    <a:pt x="183" y="306"/>
                  </a:cubicBezTo>
                  <a:cubicBezTo>
                    <a:pt x="199" y="255"/>
                    <a:pt x="211" y="208"/>
                    <a:pt x="222" y="163"/>
                  </a:cubicBezTo>
                  <a:cubicBezTo>
                    <a:pt x="228" y="140"/>
                    <a:pt x="239" y="113"/>
                    <a:pt x="239" y="89"/>
                  </a:cubicBezTo>
                  <a:cubicBezTo>
                    <a:pt x="246" y="78"/>
                    <a:pt x="239" y="61"/>
                    <a:pt x="239" y="50"/>
                  </a:cubicBezTo>
                  <a:cubicBezTo>
                    <a:pt x="239" y="37"/>
                    <a:pt x="239" y="26"/>
                    <a:pt x="233" y="15"/>
                  </a:cubicBezTo>
                  <a:cubicBezTo>
                    <a:pt x="233" y="6"/>
                    <a:pt x="224" y="1"/>
                    <a:pt x="217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1"/>
            <p:cNvSpPr/>
            <p:nvPr/>
          </p:nvSpPr>
          <p:spPr>
            <a:xfrm>
              <a:off x="5094475" y="3010850"/>
              <a:ext cx="63625" cy="24600"/>
            </a:xfrm>
            <a:custGeom>
              <a:avLst/>
              <a:gdLst/>
              <a:ahLst/>
              <a:cxnLst/>
              <a:rect l="l" t="t" r="r" b="b"/>
              <a:pathLst>
                <a:path w="2545" h="984" extrusionOk="0">
                  <a:moveTo>
                    <a:pt x="564" y="0"/>
                  </a:moveTo>
                  <a:cubicBezTo>
                    <a:pt x="489" y="0"/>
                    <a:pt x="423" y="10"/>
                    <a:pt x="370" y="31"/>
                  </a:cubicBezTo>
                  <a:cubicBezTo>
                    <a:pt x="143" y="116"/>
                    <a:pt x="0" y="419"/>
                    <a:pt x="6" y="613"/>
                  </a:cubicBezTo>
                  <a:cubicBezTo>
                    <a:pt x="11" y="704"/>
                    <a:pt x="22" y="785"/>
                    <a:pt x="51" y="841"/>
                  </a:cubicBezTo>
                  <a:cubicBezTo>
                    <a:pt x="69" y="893"/>
                    <a:pt x="96" y="927"/>
                    <a:pt x="130" y="938"/>
                  </a:cubicBezTo>
                  <a:cubicBezTo>
                    <a:pt x="202" y="955"/>
                    <a:pt x="767" y="983"/>
                    <a:pt x="1332" y="983"/>
                  </a:cubicBezTo>
                  <a:cubicBezTo>
                    <a:pt x="1935" y="983"/>
                    <a:pt x="2539" y="951"/>
                    <a:pt x="2544" y="835"/>
                  </a:cubicBezTo>
                  <a:cubicBezTo>
                    <a:pt x="2544" y="807"/>
                    <a:pt x="2533" y="779"/>
                    <a:pt x="2505" y="745"/>
                  </a:cubicBezTo>
                  <a:cubicBezTo>
                    <a:pt x="2350" y="550"/>
                    <a:pt x="1746" y="345"/>
                    <a:pt x="1426" y="214"/>
                  </a:cubicBezTo>
                  <a:cubicBezTo>
                    <a:pt x="1147" y="101"/>
                    <a:pt x="808" y="0"/>
                    <a:pt x="564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1"/>
            <p:cNvSpPr/>
            <p:nvPr/>
          </p:nvSpPr>
          <p:spPr>
            <a:xfrm>
              <a:off x="5002450" y="3010850"/>
              <a:ext cx="63625" cy="24600"/>
            </a:xfrm>
            <a:custGeom>
              <a:avLst/>
              <a:gdLst/>
              <a:ahLst/>
              <a:cxnLst/>
              <a:rect l="l" t="t" r="r" b="b"/>
              <a:pathLst>
                <a:path w="2545" h="984" extrusionOk="0">
                  <a:moveTo>
                    <a:pt x="565" y="0"/>
                  </a:moveTo>
                  <a:cubicBezTo>
                    <a:pt x="490" y="0"/>
                    <a:pt x="424" y="10"/>
                    <a:pt x="372" y="31"/>
                  </a:cubicBezTo>
                  <a:cubicBezTo>
                    <a:pt x="143" y="116"/>
                    <a:pt x="0" y="419"/>
                    <a:pt x="6" y="613"/>
                  </a:cubicBezTo>
                  <a:cubicBezTo>
                    <a:pt x="11" y="704"/>
                    <a:pt x="24" y="785"/>
                    <a:pt x="53" y="841"/>
                  </a:cubicBezTo>
                  <a:cubicBezTo>
                    <a:pt x="69" y="893"/>
                    <a:pt x="98" y="927"/>
                    <a:pt x="132" y="938"/>
                  </a:cubicBezTo>
                  <a:cubicBezTo>
                    <a:pt x="203" y="955"/>
                    <a:pt x="769" y="983"/>
                    <a:pt x="1334" y="983"/>
                  </a:cubicBezTo>
                  <a:cubicBezTo>
                    <a:pt x="1938" y="983"/>
                    <a:pt x="2542" y="951"/>
                    <a:pt x="2545" y="835"/>
                  </a:cubicBezTo>
                  <a:cubicBezTo>
                    <a:pt x="2545" y="807"/>
                    <a:pt x="2534" y="779"/>
                    <a:pt x="2510" y="745"/>
                  </a:cubicBezTo>
                  <a:cubicBezTo>
                    <a:pt x="2352" y="550"/>
                    <a:pt x="1746" y="345"/>
                    <a:pt x="1427" y="214"/>
                  </a:cubicBezTo>
                  <a:cubicBezTo>
                    <a:pt x="1148" y="101"/>
                    <a:pt x="808" y="0"/>
                    <a:pt x="565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1"/>
            <p:cNvSpPr/>
            <p:nvPr/>
          </p:nvSpPr>
          <p:spPr>
            <a:xfrm>
              <a:off x="5002325" y="2864275"/>
              <a:ext cx="85325" cy="159700"/>
            </a:xfrm>
            <a:custGeom>
              <a:avLst/>
              <a:gdLst/>
              <a:ahLst/>
              <a:cxnLst/>
              <a:rect l="l" t="t" r="r" b="b"/>
              <a:pathLst>
                <a:path w="3413" h="6388" extrusionOk="0">
                  <a:moveTo>
                    <a:pt x="1249" y="1"/>
                  </a:moveTo>
                  <a:cubicBezTo>
                    <a:pt x="982" y="2282"/>
                    <a:pt x="514" y="4307"/>
                    <a:pt x="0" y="6156"/>
                  </a:cubicBezTo>
                  <a:cubicBezTo>
                    <a:pt x="0" y="6156"/>
                    <a:pt x="5" y="6156"/>
                    <a:pt x="11" y="6163"/>
                  </a:cubicBezTo>
                  <a:cubicBezTo>
                    <a:pt x="23" y="6163"/>
                    <a:pt x="40" y="6168"/>
                    <a:pt x="63" y="6174"/>
                  </a:cubicBezTo>
                  <a:cubicBezTo>
                    <a:pt x="246" y="6227"/>
                    <a:pt x="837" y="6388"/>
                    <a:pt x="1371" y="6388"/>
                  </a:cubicBezTo>
                  <a:cubicBezTo>
                    <a:pt x="1635" y="6388"/>
                    <a:pt x="1885" y="6348"/>
                    <a:pt x="2065" y="6237"/>
                  </a:cubicBezTo>
                  <a:cubicBezTo>
                    <a:pt x="2715" y="3931"/>
                    <a:pt x="3138" y="1969"/>
                    <a:pt x="3412" y="336"/>
                  </a:cubicBezTo>
                  <a:cubicBezTo>
                    <a:pt x="2687" y="263"/>
                    <a:pt x="1968" y="131"/>
                    <a:pt x="124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1"/>
            <p:cNvSpPr/>
            <p:nvPr/>
          </p:nvSpPr>
          <p:spPr>
            <a:xfrm>
              <a:off x="5094875" y="2874250"/>
              <a:ext cx="66925" cy="147250"/>
            </a:xfrm>
            <a:custGeom>
              <a:avLst/>
              <a:gdLst/>
              <a:ahLst/>
              <a:cxnLst/>
              <a:rect l="l" t="t" r="r" b="b"/>
              <a:pathLst>
                <a:path w="2677" h="5890" extrusionOk="0">
                  <a:moveTo>
                    <a:pt x="628" y="0"/>
                  </a:moveTo>
                  <a:cubicBezTo>
                    <a:pt x="457" y="2020"/>
                    <a:pt x="217" y="4097"/>
                    <a:pt x="1" y="5775"/>
                  </a:cubicBezTo>
                  <a:cubicBezTo>
                    <a:pt x="69" y="5798"/>
                    <a:pt x="246" y="5820"/>
                    <a:pt x="469" y="5843"/>
                  </a:cubicBezTo>
                  <a:cubicBezTo>
                    <a:pt x="474" y="5843"/>
                    <a:pt x="480" y="5849"/>
                    <a:pt x="485" y="5849"/>
                  </a:cubicBezTo>
                  <a:cubicBezTo>
                    <a:pt x="718" y="5871"/>
                    <a:pt x="1000" y="5889"/>
                    <a:pt x="1269" y="5889"/>
                  </a:cubicBezTo>
                  <a:cubicBezTo>
                    <a:pt x="1548" y="5889"/>
                    <a:pt x="1812" y="5870"/>
                    <a:pt x="1992" y="5815"/>
                  </a:cubicBezTo>
                  <a:cubicBezTo>
                    <a:pt x="2015" y="5227"/>
                    <a:pt x="2408" y="2539"/>
                    <a:pt x="2676" y="0"/>
                  </a:cubicBezTo>
                  <a:lnTo>
                    <a:pt x="2676" y="0"/>
                  </a:lnTo>
                  <a:cubicBezTo>
                    <a:pt x="2334" y="15"/>
                    <a:pt x="1992" y="22"/>
                    <a:pt x="1650" y="22"/>
                  </a:cubicBezTo>
                  <a:cubicBezTo>
                    <a:pt x="1308" y="22"/>
                    <a:pt x="967" y="15"/>
                    <a:pt x="628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1"/>
            <p:cNvSpPr/>
            <p:nvPr/>
          </p:nvSpPr>
          <p:spPr>
            <a:xfrm>
              <a:off x="5238375" y="2478075"/>
              <a:ext cx="62500" cy="58300"/>
            </a:xfrm>
            <a:custGeom>
              <a:avLst/>
              <a:gdLst/>
              <a:ahLst/>
              <a:cxnLst/>
              <a:rect l="l" t="t" r="r" b="b"/>
              <a:pathLst>
                <a:path w="2500" h="2332" extrusionOk="0">
                  <a:moveTo>
                    <a:pt x="966" y="1"/>
                  </a:moveTo>
                  <a:cubicBezTo>
                    <a:pt x="904" y="1"/>
                    <a:pt x="764" y="226"/>
                    <a:pt x="668" y="432"/>
                  </a:cubicBezTo>
                  <a:cubicBezTo>
                    <a:pt x="525" y="734"/>
                    <a:pt x="291" y="1019"/>
                    <a:pt x="183" y="1270"/>
                  </a:cubicBezTo>
                  <a:cubicBezTo>
                    <a:pt x="40" y="1612"/>
                    <a:pt x="1" y="1881"/>
                    <a:pt x="217" y="2120"/>
                  </a:cubicBezTo>
                  <a:cubicBezTo>
                    <a:pt x="325" y="2240"/>
                    <a:pt x="446" y="2332"/>
                    <a:pt x="618" y="2332"/>
                  </a:cubicBezTo>
                  <a:cubicBezTo>
                    <a:pt x="782" y="2332"/>
                    <a:pt x="992" y="2249"/>
                    <a:pt x="1284" y="2030"/>
                  </a:cubicBezTo>
                  <a:cubicBezTo>
                    <a:pt x="1581" y="1807"/>
                    <a:pt x="1992" y="1516"/>
                    <a:pt x="2231" y="1356"/>
                  </a:cubicBezTo>
                  <a:cubicBezTo>
                    <a:pt x="2440" y="1221"/>
                    <a:pt x="2471" y="1124"/>
                    <a:pt x="2343" y="1124"/>
                  </a:cubicBezTo>
                  <a:cubicBezTo>
                    <a:pt x="2314" y="1124"/>
                    <a:pt x="2277" y="1129"/>
                    <a:pt x="2231" y="1140"/>
                  </a:cubicBezTo>
                  <a:cubicBezTo>
                    <a:pt x="2040" y="1183"/>
                    <a:pt x="1875" y="1261"/>
                    <a:pt x="1817" y="1261"/>
                  </a:cubicBezTo>
                  <a:cubicBezTo>
                    <a:pt x="1807" y="1261"/>
                    <a:pt x="1801" y="1258"/>
                    <a:pt x="1797" y="1253"/>
                  </a:cubicBezTo>
                  <a:cubicBezTo>
                    <a:pt x="1781" y="1230"/>
                    <a:pt x="1934" y="1151"/>
                    <a:pt x="2140" y="1030"/>
                  </a:cubicBezTo>
                  <a:cubicBezTo>
                    <a:pt x="2357" y="906"/>
                    <a:pt x="2500" y="797"/>
                    <a:pt x="2466" y="695"/>
                  </a:cubicBezTo>
                  <a:cubicBezTo>
                    <a:pt x="2459" y="677"/>
                    <a:pt x="2438" y="669"/>
                    <a:pt x="2407" y="669"/>
                  </a:cubicBezTo>
                  <a:cubicBezTo>
                    <a:pt x="2243" y="669"/>
                    <a:pt x="1800" y="876"/>
                    <a:pt x="1666" y="962"/>
                  </a:cubicBezTo>
                  <a:cubicBezTo>
                    <a:pt x="1651" y="971"/>
                    <a:pt x="1643" y="975"/>
                    <a:pt x="1641" y="975"/>
                  </a:cubicBezTo>
                  <a:cubicBezTo>
                    <a:pt x="1615" y="975"/>
                    <a:pt x="2090" y="588"/>
                    <a:pt x="2266" y="448"/>
                  </a:cubicBezTo>
                  <a:cubicBezTo>
                    <a:pt x="2414" y="327"/>
                    <a:pt x="2418" y="221"/>
                    <a:pt x="2303" y="221"/>
                  </a:cubicBezTo>
                  <a:cubicBezTo>
                    <a:pt x="2251" y="221"/>
                    <a:pt x="2175" y="243"/>
                    <a:pt x="2077" y="295"/>
                  </a:cubicBezTo>
                  <a:cubicBezTo>
                    <a:pt x="1769" y="461"/>
                    <a:pt x="1523" y="666"/>
                    <a:pt x="1433" y="682"/>
                  </a:cubicBezTo>
                  <a:cubicBezTo>
                    <a:pt x="1467" y="603"/>
                    <a:pt x="1523" y="529"/>
                    <a:pt x="1803" y="255"/>
                  </a:cubicBezTo>
                  <a:cubicBezTo>
                    <a:pt x="1937" y="121"/>
                    <a:pt x="1935" y="30"/>
                    <a:pt x="1844" y="30"/>
                  </a:cubicBezTo>
                  <a:cubicBezTo>
                    <a:pt x="1800" y="30"/>
                    <a:pt x="1735" y="52"/>
                    <a:pt x="1655" y="100"/>
                  </a:cubicBezTo>
                  <a:cubicBezTo>
                    <a:pt x="1377" y="272"/>
                    <a:pt x="1070" y="637"/>
                    <a:pt x="948" y="637"/>
                  </a:cubicBezTo>
                  <a:cubicBezTo>
                    <a:pt x="939" y="637"/>
                    <a:pt x="932" y="635"/>
                    <a:pt x="925" y="632"/>
                  </a:cubicBezTo>
                  <a:cubicBezTo>
                    <a:pt x="868" y="558"/>
                    <a:pt x="959" y="461"/>
                    <a:pt x="994" y="135"/>
                  </a:cubicBezTo>
                  <a:cubicBezTo>
                    <a:pt x="1004" y="39"/>
                    <a:pt x="991" y="1"/>
                    <a:pt x="966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1"/>
            <p:cNvSpPr/>
            <p:nvPr/>
          </p:nvSpPr>
          <p:spPr>
            <a:xfrm>
              <a:off x="5115425" y="2463200"/>
              <a:ext cx="178150" cy="182450"/>
            </a:xfrm>
            <a:custGeom>
              <a:avLst/>
              <a:gdLst/>
              <a:ahLst/>
              <a:cxnLst/>
              <a:rect l="l" t="t" r="r" b="b"/>
              <a:pathLst>
                <a:path w="7126" h="7298" extrusionOk="0">
                  <a:moveTo>
                    <a:pt x="1401" y="1"/>
                  </a:moveTo>
                  <a:cubicBezTo>
                    <a:pt x="1299" y="1"/>
                    <a:pt x="1195" y="47"/>
                    <a:pt x="1090" y="148"/>
                  </a:cubicBezTo>
                  <a:cubicBezTo>
                    <a:pt x="0" y="1203"/>
                    <a:pt x="1541" y="6875"/>
                    <a:pt x="2996" y="7257"/>
                  </a:cubicBezTo>
                  <a:cubicBezTo>
                    <a:pt x="3098" y="7284"/>
                    <a:pt x="3205" y="7297"/>
                    <a:pt x="3317" y="7297"/>
                  </a:cubicBezTo>
                  <a:cubicBezTo>
                    <a:pt x="4797" y="7297"/>
                    <a:pt x="7083" y="5069"/>
                    <a:pt x="7104" y="4798"/>
                  </a:cubicBezTo>
                  <a:cubicBezTo>
                    <a:pt x="7125" y="4523"/>
                    <a:pt x="5509" y="1327"/>
                    <a:pt x="4943" y="1327"/>
                  </a:cubicBezTo>
                  <a:cubicBezTo>
                    <a:pt x="4922" y="1327"/>
                    <a:pt x="4903" y="1331"/>
                    <a:pt x="4885" y="1340"/>
                  </a:cubicBezTo>
                  <a:cubicBezTo>
                    <a:pt x="4696" y="1438"/>
                    <a:pt x="3629" y="4245"/>
                    <a:pt x="3447" y="4261"/>
                  </a:cubicBezTo>
                  <a:cubicBezTo>
                    <a:pt x="3446" y="4261"/>
                    <a:pt x="3446" y="4261"/>
                    <a:pt x="3446" y="4261"/>
                  </a:cubicBezTo>
                  <a:cubicBezTo>
                    <a:pt x="3222" y="4261"/>
                    <a:pt x="2387" y="1"/>
                    <a:pt x="1401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1"/>
            <p:cNvSpPr/>
            <p:nvPr/>
          </p:nvSpPr>
          <p:spPr>
            <a:xfrm>
              <a:off x="4968925" y="2454625"/>
              <a:ext cx="233400" cy="512525"/>
            </a:xfrm>
            <a:custGeom>
              <a:avLst/>
              <a:gdLst/>
              <a:ahLst/>
              <a:cxnLst/>
              <a:rect l="l" t="t" r="r" b="b"/>
              <a:pathLst>
                <a:path w="9336" h="20501" extrusionOk="0">
                  <a:moveTo>
                    <a:pt x="5014" y="0"/>
                  </a:moveTo>
                  <a:cubicBezTo>
                    <a:pt x="4885" y="0"/>
                    <a:pt x="4781" y="3"/>
                    <a:pt x="4714" y="6"/>
                  </a:cubicBezTo>
                  <a:cubicBezTo>
                    <a:pt x="3595" y="74"/>
                    <a:pt x="1981" y="457"/>
                    <a:pt x="1610" y="1227"/>
                  </a:cubicBezTo>
                  <a:cubicBezTo>
                    <a:pt x="1222" y="2026"/>
                    <a:pt x="1934" y="5820"/>
                    <a:pt x="1907" y="7566"/>
                  </a:cubicBezTo>
                  <a:cubicBezTo>
                    <a:pt x="1900" y="7953"/>
                    <a:pt x="1" y="19964"/>
                    <a:pt x="201" y="20232"/>
                  </a:cubicBezTo>
                  <a:cubicBezTo>
                    <a:pt x="241" y="20283"/>
                    <a:pt x="401" y="20329"/>
                    <a:pt x="651" y="20363"/>
                  </a:cubicBezTo>
                  <a:cubicBezTo>
                    <a:pt x="668" y="20363"/>
                    <a:pt x="691" y="20369"/>
                    <a:pt x="709" y="20369"/>
                  </a:cubicBezTo>
                  <a:cubicBezTo>
                    <a:pt x="817" y="20385"/>
                    <a:pt x="949" y="20398"/>
                    <a:pt x="1085" y="20409"/>
                  </a:cubicBezTo>
                  <a:lnTo>
                    <a:pt x="1120" y="20409"/>
                  </a:lnTo>
                  <a:cubicBezTo>
                    <a:pt x="1239" y="20420"/>
                    <a:pt x="1370" y="20432"/>
                    <a:pt x="1507" y="20437"/>
                  </a:cubicBezTo>
                  <a:cubicBezTo>
                    <a:pt x="1518" y="20437"/>
                    <a:pt x="1530" y="20443"/>
                    <a:pt x="1541" y="20443"/>
                  </a:cubicBezTo>
                  <a:cubicBezTo>
                    <a:pt x="2129" y="20477"/>
                    <a:pt x="2866" y="20495"/>
                    <a:pt x="3641" y="20495"/>
                  </a:cubicBezTo>
                  <a:lnTo>
                    <a:pt x="3680" y="20495"/>
                  </a:lnTo>
                  <a:cubicBezTo>
                    <a:pt x="3721" y="20500"/>
                    <a:pt x="3767" y="20500"/>
                    <a:pt x="3806" y="20500"/>
                  </a:cubicBezTo>
                  <a:lnTo>
                    <a:pt x="3840" y="20500"/>
                  </a:lnTo>
                  <a:cubicBezTo>
                    <a:pt x="4440" y="20500"/>
                    <a:pt x="5056" y="20495"/>
                    <a:pt x="5655" y="20477"/>
                  </a:cubicBezTo>
                  <a:lnTo>
                    <a:pt x="5689" y="20477"/>
                  </a:lnTo>
                  <a:cubicBezTo>
                    <a:pt x="6802" y="20448"/>
                    <a:pt x="7835" y="20392"/>
                    <a:pt x="8507" y="20311"/>
                  </a:cubicBezTo>
                  <a:lnTo>
                    <a:pt x="8541" y="20311"/>
                  </a:lnTo>
                  <a:cubicBezTo>
                    <a:pt x="8554" y="20311"/>
                    <a:pt x="8570" y="20306"/>
                    <a:pt x="8588" y="20306"/>
                  </a:cubicBezTo>
                  <a:cubicBezTo>
                    <a:pt x="8981" y="20255"/>
                    <a:pt x="9233" y="20198"/>
                    <a:pt x="9283" y="20135"/>
                  </a:cubicBezTo>
                  <a:cubicBezTo>
                    <a:pt x="9336" y="20072"/>
                    <a:pt x="8775" y="15439"/>
                    <a:pt x="8439" y="10698"/>
                  </a:cubicBezTo>
                  <a:cubicBezTo>
                    <a:pt x="8131" y="6402"/>
                    <a:pt x="8062" y="2020"/>
                    <a:pt x="7714" y="719"/>
                  </a:cubicBezTo>
                  <a:cubicBezTo>
                    <a:pt x="7553" y="97"/>
                    <a:pt x="5805" y="0"/>
                    <a:pt x="5014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1"/>
            <p:cNvSpPr/>
            <p:nvPr/>
          </p:nvSpPr>
          <p:spPr>
            <a:xfrm>
              <a:off x="4972625" y="2895950"/>
              <a:ext cx="228975" cy="71200"/>
            </a:xfrm>
            <a:custGeom>
              <a:avLst/>
              <a:gdLst/>
              <a:ahLst/>
              <a:cxnLst/>
              <a:rect l="l" t="t" r="r" b="b"/>
              <a:pathLst>
                <a:path w="9159" h="2848" extrusionOk="0">
                  <a:moveTo>
                    <a:pt x="8907" y="1"/>
                  </a:moveTo>
                  <a:cubicBezTo>
                    <a:pt x="8667" y="62"/>
                    <a:pt x="8428" y="120"/>
                    <a:pt x="8188" y="159"/>
                  </a:cubicBezTo>
                  <a:cubicBezTo>
                    <a:pt x="7532" y="285"/>
                    <a:pt x="6871" y="343"/>
                    <a:pt x="6215" y="417"/>
                  </a:cubicBezTo>
                  <a:cubicBezTo>
                    <a:pt x="5438" y="507"/>
                    <a:pt x="4669" y="548"/>
                    <a:pt x="3887" y="548"/>
                  </a:cubicBezTo>
                  <a:cubicBezTo>
                    <a:pt x="3111" y="548"/>
                    <a:pt x="2334" y="507"/>
                    <a:pt x="1559" y="457"/>
                  </a:cubicBezTo>
                  <a:cubicBezTo>
                    <a:pt x="1125" y="422"/>
                    <a:pt x="691" y="388"/>
                    <a:pt x="258" y="354"/>
                  </a:cubicBezTo>
                  <a:cubicBezTo>
                    <a:pt x="93" y="1626"/>
                    <a:pt x="1" y="2511"/>
                    <a:pt x="53" y="2579"/>
                  </a:cubicBezTo>
                  <a:cubicBezTo>
                    <a:pt x="93" y="2630"/>
                    <a:pt x="253" y="2676"/>
                    <a:pt x="503" y="2710"/>
                  </a:cubicBezTo>
                  <a:cubicBezTo>
                    <a:pt x="520" y="2710"/>
                    <a:pt x="543" y="2716"/>
                    <a:pt x="561" y="2716"/>
                  </a:cubicBezTo>
                  <a:cubicBezTo>
                    <a:pt x="669" y="2732"/>
                    <a:pt x="801" y="2745"/>
                    <a:pt x="937" y="2756"/>
                  </a:cubicBezTo>
                  <a:lnTo>
                    <a:pt x="972" y="2756"/>
                  </a:lnTo>
                  <a:cubicBezTo>
                    <a:pt x="1091" y="2767"/>
                    <a:pt x="1222" y="2779"/>
                    <a:pt x="1359" y="2784"/>
                  </a:cubicBezTo>
                  <a:cubicBezTo>
                    <a:pt x="1370" y="2784"/>
                    <a:pt x="1382" y="2790"/>
                    <a:pt x="1393" y="2790"/>
                  </a:cubicBezTo>
                  <a:cubicBezTo>
                    <a:pt x="1981" y="2824"/>
                    <a:pt x="2718" y="2842"/>
                    <a:pt x="3493" y="2842"/>
                  </a:cubicBezTo>
                  <a:lnTo>
                    <a:pt x="3532" y="2842"/>
                  </a:lnTo>
                  <a:cubicBezTo>
                    <a:pt x="3573" y="2847"/>
                    <a:pt x="3619" y="2847"/>
                    <a:pt x="3658" y="2847"/>
                  </a:cubicBezTo>
                  <a:lnTo>
                    <a:pt x="3692" y="2847"/>
                  </a:lnTo>
                  <a:cubicBezTo>
                    <a:pt x="4292" y="2847"/>
                    <a:pt x="4908" y="2842"/>
                    <a:pt x="5507" y="2824"/>
                  </a:cubicBezTo>
                  <a:lnTo>
                    <a:pt x="5541" y="2824"/>
                  </a:lnTo>
                  <a:cubicBezTo>
                    <a:pt x="6654" y="2795"/>
                    <a:pt x="7687" y="2739"/>
                    <a:pt x="8359" y="2658"/>
                  </a:cubicBezTo>
                  <a:lnTo>
                    <a:pt x="8393" y="2658"/>
                  </a:lnTo>
                  <a:cubicBezTo>
                    <a:pt x="8406" y="2658"/>
                    <a:pt x="8422" y="2653"/>
                    <a:pt x="8440" y="2653"/>
                  </a:cubicBezTo>
                  <a:cubicBezTo>
                    <a:pt x="8833" y="2602"/>
                    <a:pt x="9085" y="2545"/>
                    <a:pt x="9135" y="2482"/>
                  </a:cubicBezTo>
                  <a:cubicBezTo>
                    <a:pt x="9159" y="2453"/>
                    <a:pt x="9056" y="1484"/>
                    <a:pt x="8907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1"/>
            <p:cNvSpPr/>
            <p:nvPr/>
          </p:nvSpPr>
          <p:spPr>
            <a:xfrm>
              <a:off x="5006600" y="2819400"/>
              <a:ext cx="19825" cy="146300"/>
            </a:xfrm>
            <a:custGeom>
              <a:avLst/>
              <a:gdLst/>
              <a:ahLst/>
              <a:cxnLst/>
              <a:rect l="l" t="t" r="r" b="b"/>
              <a:pathLst>
                <a:path w="793" h="5852" extrusionOk="0">
                  <a:moveTo>
                    <a:pt x="780" y="0"/>
                  </a:moveTo>
                  <a:cubicBezTo>
                    <a:pt x="772" y="0"/>
                    <a:pt x="764" y="6"/>
                    <a:pt x="764" y="16"/>
                  </a:cubicBezTo>
                  <a:cubicBezTo>
                    <a:pt x="730" y="694"/>
                    <a:pt x="685" y="1367"/>
                    <a:pt x="616" y="2047"/>
                  </a:cubicBezTo>
                  <a:cubicBezTo>
                    <a:pt x="490" y="3250"/>
                    <a:pt x="303" y="4448"/>
                    <a:pt x="51" y="5636"/>
                  </a:cubicBezTo>
                  <a:cubicBezTo>
                    <a:pt x="34" y="5704"/>
                    <a:pt x="17" y="5778"/>
                    <a:pt x="0" y="5846"/>
                  </a:cubicBezTo>
                  <a:cubicBezTo>
                    <a:pt x="11" y="5846"/>
                    <a:pt x="23" y="5852"/>
                    <a:pt x="34" y="5852"/>
                  </a:cubicBezTo>
                  <a:cubicBezTo>
                    <a:pt x="200" y="5104"/>
                    <a:pt x="343" y="4351"/>
                    <a:pt x="451" y="3598"/>
                  </a:cubicBezTo>
                  <a:cubicBezTo>
                    <a:pt x="633" y="2412"/>
                    <a:pt x="753" y="1214"/>
                    <a:pt x="793" y="16"/>
                  </a:cubicBezTo>
                  <a:cubicBezTo>
                    <a:pt x="793" y="5"/>
                    <a:pt x="787" y="0"/>
                    <a:pt x="780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1"/>
            <p:cNvSpPr/>
            <p:nvPr/>
          </p:nvSpPr>
          <p:spPr>
            <a:xfrm>
              <a:off x="5105875" y="2817875"/>
              <a:ext cx="5300" cy="148700"/>
            </a:xfrm>
            <a:custGeom>
              <a:avLst/>
              <a:gdLst/>
              <a:ahLst/>
              <a:cxnLst/>
              <a:rect l="l" t="t" r="r" b="b"/>
              <a:pathLst>
                <a:path w="212" h="5948" extrusionOk="0">
                  <a:moveTo>
                    <a:pt x="15" y="1"/>
                  </a:moveTo>
                  <a:cubicBezTo>
                    <a:pt x="7" y="1"/>
                    <a:pt x="0" y="5"/>
                    <a:pt x="0" y="14"/>
                  </a:cubicBezTo>
                  <a:cubicBezTo>
                    <a:pt x="11" y="538"/>
                    <a:pt x="23" y="1057"/>
                    <a:pt x="40" y="1576"/>
                  </a:cubicBezTo>
                  <a:cubicBezTo>
                    <a:pt x="69" y="2501"/>
                    <a:pt x="97" y="3419"/>
                    <a:pt x="126" y="4344"/>
                  </a:cubicBezTo>
                  <a:cubicBezTo>
                    <a:pt x="143" y="4875"/>
                    <a:pt x="160" y="5410"/>
                    <a:pt x="177" y="5947"/>
                  </a:cubicBezTo>
                  <a:lnTo>
                    <a:pt x="211" y="5947"/>
                  </a:lnTo>
                  <a:cubicBezTo>
                    <a:pt x="211" y="5810"/>
                    <a:pt x="206" y="5673"/>
                    <a:pt x="200" y="5542"/>
                  </a:cubicBezTo>
                  <a:cubicBezTo>
                    <a:pt x="171" y="4618"/>
                    <a:pt x="148" y="3699"/>
                    <a:pt x="119" y="2774"/>
                  </a:cubicBezTo>
                  <a:cubicBezTo>
                    <a:pt x="92" y="1857"/>
                    <a:pt x="69" y="938"/>
                    <a:pt x="29" y="14"/>
                  </a:cubicBezTo>
                  <a:cubicBezTo>
                    <a:pt x="29" y="5"/>
                    <a:pt x="22" y="1"/>
                    <a:pt x="1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1"/>
            <p:cNvSpPr/>
            <p:nvPr/>
          </p:nvSpPr>
          <p:spPr>
            <a:xfrm>
              <a:off x="5059925" y="2769575"/>
              <a:ext cx="14575" cy="197425"/>
            </a:xfrm>
            <a:custGeom>
              <a:avLst/>
              <a:gdLst/>
              <a:ahLst/>
              <a:cxnLst/>
              <a:rect l="l" t="t" r="r" b="b"/>
              <a:pathLst>
                <a:path w="583" h="7897" extrusionOk="0">
                  <a:moveTo>
                    <a:pt x="567" y="0"/>
                  </a:moveTo>
                  <a:cubicBezTo>
                    <a:pt x="560" y="0"/>
                    <a:pt x="551" y="6"/>
                    <a:pt x="548" y="17"/>
                  </a:cubicBezTo>
                  <a:cubicBezTo>
                    <a:pt x="509" y="690"/>
                    <a:pt x="480" y="1364"/>
                    <a:pt x="440" y="2036"/>
                  </a:cubicBezTo>
                  <a:cubicBezTo>
                    <a:pt x="372" y="3229"/>
                    <a:pt x="292" y="4416"/>
                    <a:pt x="200" y="5609"/>
                  </a:cubicBezTo>
                  <a:cubicBezTo>
                    <a:pt x="137" y="6373"/>
                    <a:pt x="69" y="7137"/>
                    <a:pt x="1" y="7897"/>
                  </a:cubicBezTo>
                  <a:lnTo>
                    <a:pt x="40" y="7897"/>
                  </a:lnTo>
                  <a:cubicBezTo>
                    <a:pt x="64" y="7657"/>
                    <a:pt x="87" y="7418"/>
                    <a:pt x="109" y="7178"/>
                  </a:cubicBezTo>
                  <a:cubicBezTo>
                    <a:pt x="218" y="5991"/>
                    <a:pt x="309" y="4798"/>
                    <a:pt x="389" y="3611"/>
                  </a:cubicBezTo>
                  <a:cubicBezTo>
                    <a:pt x="429" y="3013"/>
                    <a:pt x="469" y="2413"/>
                    <a:pt x="503" y="1814"/>
                  </a:cubicBezTo>
                  <a:cubicBezTo>
                    <a:pt x="532" y="1215"/>
                    <a:pt x="566" y="616"/>
                    <a:pt x="583" y="17"/>
                  </a:cubicBezTo>
                  <a:cubicBezTo>
                    <a:pt x="583" y="6"/>
                    <a:pt x="575" y="0"/>
                    <a:pt x="567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1"/>
            <p:cNvSpPr/>
            <p:nvPr/>
          </p:nvSpPr>
          <p:spPr>
            <a:xfrm>
              <a:off x="5165200" y="2740125"/>
              <a:ext cx="18425" cy="222300"/>
            </a:xfrm>
            <a:custGeom>
              <a:avLst/>
              <a:gdLst/>
              <a:ahLst/>
              <a:cxnLst/>
              <a:rect l="l" t="t" r="r" b="b"/>
              <a:pathLst>
                <a:path w="737" h="8892" extrusionOk="0">
                  <a:moveTo>
                    <a:pt x="15" y="1"/>
                  </a:moveTo>
                  <a:cubicBezTo>
                    <a:pt x="7" y="1"/>
                    <a:pt x="0" y="5"/>
                    <a:pt x="0" y="14"/>
                  </a:cubicBezTo>
                  <a:cubicBezTo>
                    <a:pt x="13" y="430"/>
                    <a:pt x="40" y="841"/>
                    <a:pt x="69" y="1252"/>
                  </a:cubicBezTo>
                  <a:cubicBezTo>
                    <a:pt x="92" y="1657"/>
                    <a:pt x="121" y="2063"/>
                    <a:pt x="149" y="2468"/>
                  </a:cubicBezTo>
                  <a:cubicBezTo>
                    <a:pt x="245" y="3928"/>
                    <a:pt x="360" y="5383"/>
                    <a:pt x="492" y="6837"/>
                  </a:cubicBezTo>
                  <a:cubicBezTo>
                    <a:pt x="553" y="7522"/>
                    <a:pt x="616" y="8207"/>
                    <a:pt x="685" y="8891"/>
                  </a:cubicBezTo>
                  <a:lnTo>
                    <a:pt x="690" y="8891"/>
                  </a:lnTo>
                  <a:cubicBezTo>
                    <a:pt x="703" y="8891"/>
                    <a:pt x="719" y="8886"/>
                    <a:pt x="737" y="8886"/>
                  </a:cubicBezTo>
                  <a:cubicBezTo>
                    <a:pt x="731" y="8835"/>
                    <a:pt x="725" y="8783"/>
                    <a:pt x="719" y="8733"/>
                  </a:cubicBezTo>
                  <a:cubicBezTo>
                    <a:pt x="577" y="7288"/>
                    <a:pt x="451" y="5839"/>
                    <a:pt x="337" y="4391"/>
                  </a:cubicBezTo>
                  <a:cubicBezTo>
                    <a:pt x="280" y="3659"/>
                    <a:pt x="229" y="2929"/>
                    <a:pt x="177" y="2205"/>
                  </a:cubicBezTo>
                  <a:cubicBezTo>
                    <a:pt x="155" y="1840"/>
                    <a:pt x="126" y="1481"/>
                    <a:pt x="103" y="1121"/>
                  </a:cubicBezTo>
                  <a:cubicBezTo>
                    <a:pt x="81" y="750"/>
                    <a:pt x="63" y="385"/>
                    <a:pt x="34" y="14"/>
                  </a:cubicBezTo>
                  <a:cubicBezTo>
                    <a:pt x="32" y="5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1"/>
            <p:cNvSpPr/>
            <p:nvPr/>
          </p:nvSpPr>
          <p:spPr>
            <a:xfrm>
              <a:off x="4985200" y="2742700"/>
              <a:ext cx="28850" cy="221150"/>
            </a:xfrm>
            <a:custGeom>
              <a:avLst/>
              <a:gdLst/>
              <a:ahLst/>
              <a:cxnLst/>
              <a:rect l="l" t="t" r="r" b="b"/>
              <a:pathLst>
                <a:path w="1154" h="8846" extrusionOk="0">
                  <a:moveTo>
                    <a:pt x="1141" y="1"/>
                  </a:moveTo>
                  <a:cubicBezTo>
                    <a:pt x="1134" y="1"/>
                    <a:pt x="1127" y="5"/>
                    <a:pt x="1125" y="14"/>
                  </a:cubicBezTo>
                  <a:cubicBezTo>
                    <a:pt x="1119" y="122"/>
                    <a:pt x="1107" y="225"/>
                    <a:pt x="1101" y="333"/>
                  </a:cubicBezTo>
                  <a:cubicBezTo>
                    <a:pt x="1033" y="1178"/>
                    <a:pt x="953" y="2028"/>
                    <a:pt x="862" y="2866"/>
                  </a:cubicBezTo>
                  <a:cubicBezTo>
                    <a:pt x="770" y="3711"/>
                    <a:pt x="674" y="4549"/>
                    <a:pt x="559" y="5383"/>
                  </a:cubicBezTo>
                  <a:cubicBezTo>
                    <a:pt x="451" y="6199"/>
                    <a:pt x="337" y="7008"/>
                    <a:pt x="195" y="7813"/>
                  </a:cubicBezTo>
                  <a:cubicBezTo>
                    <a:pt x="137" y="8156"/>
                    <a:pt x="74" y="8498"/>
                    <a:pt x="0" y="8840"/>
                  </a:cubicBezTo>
                  <a:cubicBezTo>
                    <a:pt x="17" y="8840"/>
                    <a:pt x="40" y="8846"/>
                    <a:pt x="58" y="8846"/>
                  </a:cubicBezTo>
                  <a:cubicBezTo>
                    <a:pt x="143" y="8412"/>
                    <a:pt x="222" y="7972"/>
                    <a:pt x="298" y="7534"/>
                  </a:cubicBezTo>
                  <a:cubicBezTo>
                    <a:pt x="428" y="6724"/>
                    <a:pt x="537" y="5913"/>
                    <a:pt x="640" y="5104"/>
                  </a:cubicBezTo>
                  <a:cubicBezTo>
                    <a:pt x="748" y="4259"/>
                    <a:pt x="845" y="3408"/>
                    <a:pt x="930" y="2564"/>
                  </a:cubicBezTo>
                  <a:cubicBezTo>
                    <a:pt x="1016" y="1715"/>
                    <a:pt x="1096" y="864"/>
                    <a:pt x="1153" y="14"/>
                  </a:cubicBezTo>
                  <a:cubicBezTo>
                    <a:pt x="1153" y="5"/>
                    <a:pt x="1148" y="1"/>
                    <a:pt x="1141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61"/>
            <p:cNvSpPr/>
            <p:nvPr/>
          </p:nvSpPr>
          <p:spPr>
            <a:xfrm>
              <a:off x="5016500" y="2453725"/>
              <a:ext cx="141875" cy="43000"/>
            </a:xfrm>
            <a:custGeom>
              <a:avLst/>
              <a:gdLst/>
              <a:ahLst/>
              <a:cxnLst/>
              <a:rect l="l" t="t" r="r" b="b"/>
              <a:pathLst>
                <a:path w="5675" h="1720" extrusionOk="0">
                  <a:moveTo>
                    <a:pt x="3087" y="1"/>
                  </a:moveTo>
                  <a:cubicBezTo>
                    <a:pt x="2267" y="1"/>
                    <a:pt x="1369" y="107"/>
                    <a:pt x="682" y="436"/>
                  </a:cubicBezTo>
                  <a:cubicBezTo>
                    <a:pt x="155" y="686"/>
                    <a:pt x="1" y="837"/>
                    <a:pt x="85" y="837"/>
                  </a:cubicBezTo>
                  <a:cubicBezTo>
                    <a:pt x="91" y="837"/>
                    <a:pt x="98" y="836"/>
                    <a:pt x="107" y="835"/>
                  </a:cubicBezTo>
                  <a:cubicBezTo>
                    <a:pt x="187" y="820"/>
                    <a:pt x="326" y="788"/>
                    <a:pt x="521" y="788"/>
                  </a:cubicBezTo>
                  <a:cubicBezTo>
                    <a:pt x="855" y="788"/>
                    <a:pt x="1354" y="881"/>
                    <a:pt x="2011" y="1309"/>
                  </a:cubicBezTo>
                  <a:cubicBezTo>
                    <a:pt x="2448" y="1592"/>
                    <a:pt x="3007" y="1720"/>
                    <a:pt x="3542" y="1720"/>
                  </a:cubicBezTo>
                  <a:cubicBezTo>
                    <a:pt x="4289" y="1720"/>
                    <a:pt x="4989" y="1471"/>
                    <a:pt x="5242" y="1053"/>
                  </a:cubicBezTo>
                  <a:cubicBezTo>
                    <a:pt x="5674" y="339"/>
                    <a:pt x="5584" y="368"/>
                    <a:pt x="5105" y="224"/>
                  </a:cubicBezTo>
                  <a:cubicBezTo>
                    <a:pt x="4764" y="124"/>
                    <a:pt x="3970" y="1"/>
                    <a:pt x="3087" y="1"/>
                  </a:cubicBez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61"/>
            <p:cNvSpPr/>
            <p:nvPr/>
          </p:nvSpPr>
          <p:spPr>
            <a:xfrm>
              <a:off x="5072900" y="2425075"/>
              <a:ext cx="45250" cy="47975"/>
            </a:xfrm>
            <a:custGeom>
              <a:avLst/>
              <a:gdLst/>
              <a:ahLst/>
              <a:cxnLst/>
              <a:rect l="l" t="t" r="r" b="b"/>
              <a:pathLst>
                <a:path w="1810" h="1919" extrusionOk="0">
                  <a:moveTo>
                    <a:pt x="103" y="1"/>
                  </a:moveTo>
                  <a:lnTo>
                    <a:pt x="47" y="869"/>
                  </a:lnTo>
                  <a:lnTo>
                    <a:pt x="1" y="1519"/>
                  </a:lnTo>
                  <a:cubicBezTo>
                    <a:pt x="1" y="1519"/>
                    <a:pt x="87" y="1901"/>
                    <a:pt x="925" y="1918"/>
                  </a:cubicBezTo>
                  <a:cubicBezTo>
                    <a:pt x="951" y="1919"/>
                    <a:pt x="977" y="1919"/>
                    <a:pt x="1002" y="1919"/>
                  </a:cubicBezTo>
                  <a:cubicBezTo>
                    <a:pt x="1766" y="1919"/>
                    <a:pt x="1707" y="1582"/>
                    <a:pt x="1707" y="1582"/>
                  </a:cubicBezTo>
                  <a:lnTo>
                    <a:pt x="1730" y="1217"/>
                  </a:lnTo>
                  <a:lnTo>
                    <a:pt x="1809" y="64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61"/>
            <p:cNvSpPr/>
            <p:nvPr/>
          </p:nvSpPr>
          <p:spPr>
            <a:xfrm>
              <a:off x="5076050" y="2425075"/>
              <a:ext cx="42100" cy="28200"/>
            </a:xfrm>
            <a:custGeom>
              <a:avLst/>
              <a:gdLst/>
              <a:ahLst/>
              <a:cxnLst/>
              <a:rect l="l" t="t" r="r" b="b"/>
              <a:pathLst>
                <a:path w="1684" h="1128" extrusionOk="0">
                  <a:moveTo>
                    <a:pt x="1" y="1"/>
                  </a:moveTo>
                  <a:lnTo>
                    <a:pt x="1" y="1"/>
                  </a:lnTo>
                  <a:cubicBezTo>
                    <a:pt x="195" y="487"/>
                    <a:pt x="559" y="903"/>
                    <a:pt x="1073" y="1062"/>
                  </a:cubicBezTo>
                  <a:cubicBezTo>
                    <a:pt x="1203" y="1102"/>
                    <a:pt x="1343" y="1128"/>
                    <a:pt x="1483" y="1128"/>
                  </a:cubicBezTo>
                  <a:cubicBezTo>
                    <a:pt x="1527" y="1128"/>
                    <a:pt x="1571" y="1125"/>
                    <a:pt x="1615" y="1120"/>
                  </a:cubicBezTo>
                  <a:lnTo>
                    <a:pt x="1683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61"/>
            <p:cNvSpPr/>
            <p:nvPr/>
          </p:nvSpPr>
          <p:spPr>
            <a:xfrm>
              <a:off x="5065250" y="2442950"/>
              <a:ext cx="54750" cy="32700"/>
            </a:xfrm>
            <a:custGeom>
              <a:avLst/>
              <a:gdLst/>
              <a:ahLst/>
              <a:cxnLst/>
              <a:rect l="l" t="t" r="r" b="b"/>
              <a:pathLst>
                <a:path w="2190" h="1308" extrusionOk="0">
                  <a:moveTo>
                    <a:pt x="332" y="0"/>
                  </a:moveTo>
                  <a:cubicBezTo>
                    <a:pt x="314" y="0"/>
                    <a:pt x="298" y="2"/>
                    <a:pt x="285" y="5"/>
                  </a:cubicBezTo>
                  <a:cubicBezTo>
                    <a:pt x="153" y="33"/>
                    <a:pt x="222" y="518"/>
                    <a:pt x="176" y="599"/>
                  </a:cubicBezTo>
                  <a:cubicBezTo>
                    <a:pt x="0" y="924"/>
                    <a:pt x="772" y="1307"/>
                    <a:pt x="1398" y="1307"/>
                  </a:cubicBezTo>
                  <a:cubicBezTo>
                    <a:pt x="1463" y="1307"/>
                    <a:pt x="1525" y="1303"/>
                    <a:pt x="1585" y="1295"/>
                  </a:cubicBezTo>
                  <a:cubicBezTo>
                    <a:pt x="1899" y="1255"/>
                    <a:pt x="2052" y="1066"/>
                    <a:pt x="2121" y="902"/>
                  </a:cubicBezTo>
                  <a:cubicBezTo>
                    <a:pt x="2173" y="781"/>
                    <a:pt x="2189" y="251"/>
                    <a:pt x="2162" y="176"/>
                  </a:cubicBezTo>
                  <a:cubicBezTo>
                    <a:pt x="2160" y="173"/>
                    <a:pt x="2157" y="171"/>
                    <a:pt x="2152" y="171"/>
                  </a:cubicBezTo>
                  <a:cubicBezTo>
                    <a:pt x="2091" y="171"/>
                    <a:pt x="1785" y="439"/>
                    <a:pt x="1636" y="810"/>
                  </a:cubicBezTo>
                  <a:cubicBezTo>
                    <a:pt x="1534" y="432"/>
                    <a:pt x="634" y="0"/>
                    <a:pt x="332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61"/>
            <p:cNvSpPr/>
            <p:nvPr/>
          </p:nvSpPr>
          <p:spPr>
            <a:xfrm>
              <a:off x="5125100" y="2334950"/>
              <a:ext cx="20575" cy="40975"/>
            </a:xfrm>
            <a:custGeom>
              <a:avLst/>
              <a:gdLst/>
              <a:ahLst/>
              <a:cxnLst/>
              <a:rect l="l" t="t" r="r" b="b"/>
              <a:pathLst>
                <a:path w="823" h="1639" extrusionOk="0">
                  <a:moveTo>
                    <a:pt x="195" y="0"/>
                  </a:moveTo>
                  <a:cubicBezTo>
                    <a:pt x="195" y="0"/>
                    <a:pt x="1" y="29"/>
                    <a:pt x="190" y="566"/>
                  </a:cubicBezTo>
                  <a:cubicBezTo>
                    <a:pt x="372" y="1101"/>
                    <a:pt x="572" y="1638"/>
                    <a:pt x="572" y="1638"/>
                  </a:cubicBezTo>
                  <a:cubicBezTo>
                    <a:pt x="572" y="1638"/>
                    <a:pt x="822" y="1370"/>
                    <a:pt x="680" y="777"/>
                  </a:cubicBezTo>
                  <a:cubicBezTo>
                    <a:pt x="537" y="183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994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61"/>
            <p:cNvSpPr/>
            <p:nvPr/>
          </p:nvSpPr>
          <p:spPr>
            <a:xfrm>
              <a:off x="5049100" y="2326600"/>
              <a:ext cx="103525" cy="117925"/>
            </a:xfrm>
            <a:custGeom>
              <a:avLst/>
              <a:gdLst/>
              <a:ahLst/>
              <a:cxnLst/>
              <a:rect l="l" t="t" r="r" b="b"/>
              <a:pathLst>
                <a:path w="4141" h="4717" extrusionOk="0">
                  <a:moveTo>
                    <a:pt x="2003" y="0"/>
                  </a:moveTo>
                  <a:cubicBezTo>
                    <a:pt x="1929" y="0"/>
                    <a:pt x="1853" y="4"/>
                    <a:pt x="1774" y="10"/>
                  </a:cubicBezTo>
                  <a:cubicBezTo>
                    <a:pt x="610" y="100"/>
                    <a:pt x="1" y="1264"/>
                    <a:pt x="291" y="2417"/>
                  </a:cubicBezTo>
                  <a:cubicBezTo>
                    <a:pt x="583" y="3563"/>
                    <a:pt x="976" y="4693"/>
                    <a:pt x="2374" y="4716"/>
                  </a:cubicBezTo>
                  <a:cubicBezTo>
                    <a:pt x="2388" y="4716"/>
                    <a:pt x="2403" y="4717"/>
                    <a:pt x="2417" y="4717"/>
                  </a:cubicBezTo>
                  <a:cubicBezTo>
                    <a:pt x="3785" y="4717"/>
                    <a:pt x="4141" y="3608"/>
                    <a:pt x="3938" y="2372"/>
                  </a:cubicBezTo>
                  <a:cubicBezTo>
                    <a:pt x="3717" y="830"/>
                    <a:pt x="3193" y="0"/>
                    <a:pt x="2003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61"/>
            <p:cNvSpPr/>
            <p:nvPr/>
          </p:nvSpPr>
          <p:spPr>
            <a:xfrm>
              <a:off x="5096175" y="2384000"/>
              <a:ext cx="7000" cy="11600"/>
            </a:xfrm>
            <a:custGeom>
              <a:avLst/>
              <a:gdLst/>
              <a:ahLst/>
              <a:cxnLst/>
              <a:rect l="l" t="t" r="r" b="b"/>
              <a:pathLst>
                <a:path w="280" h="464" extrusionOk="0">
                  <a:moveTo>
                    <a:pt x="136" y="0"/>
                  </a:moveTo>
                  <a:cubicBezTo>
                    <a:pt x="134" y="0"/>
                    <a:pt x="132" y="1"/>
                    <a:pt x="131" y="1"/>
                  </a:cubicBezTo>
                  <a:cubicBezTo>
                    <a:pt x="57" y="1"/>
                    <a:pt x="1" y="110"/>
                    <a:pt x="12" y="235"/>
                  </a:cubicBezTo>
                  <a:cubicBezTo>
                    <a:pt x="17" y="366"/>
                    <a:pt x="80" y="463"/>
                    <a:pt x="149" y="463"/>
                  </a:cubicBezTo>
                  <a:cubicBezTo>
                    <a:pt x="222" y="458"/>
                    <a:pt x="280" y="355"/>
                    <a:pt x="275" y="224"/>
                  </a:cubicBezTo>
                  <a:cubicBezTo>
                    <a:pt x="263" y="101"/>
                    <a:pt x="202" y="0"/>
                    <a:pt x="136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61"/>
            <p:cNvSpPr/>
            <p:nvPr/>
          </p:nvSpPr>
          <p:spPr>
            <a:xfrm>
              <a:off x="5131400" y="2382150"/>
              <a:ext cx="5875" cy="11150"/>
            </a:xfrm>
            <a:custGeom>
              <a:avLst/>
              <a:gdLst/>
              <a:ahLst/>
              <a:cxnLst/>
              <a:rect l="l" t="t" r="r" b="b"/>
              <a:pathLst>
                <a:path w="235" h="446" extrusionOk="0">
                  <a:moveTo>
                    <a:pt x="109" y="1"/>
                  </a:moveTo>
                  <a:cubicBezTo>
                    <a:pt x="46" y="6"/>
                    <a:pt x="1" y="103"/>
                    <a:pt x="12" y="229"/>
                  </a:cubicBezTo>
                  <a:cubicBezTo>
                    <a:pt x="17" y="349"/>
                    <a:pt x="69" y="446"/>
                    <a:pt x="132" y="446"/>
                  </a:cubicBezTo>
                  <a:cubicBezTo>
                    <a:pt x="188" y="440"/>
                    <a:pt x="235" y="338"/>
                    <a:pt x="228" y="218"/>
                  </a:cubicBezTo>
                  <a:cubicBezTo>
                    <a:pt x="223" y="98"/>
                    <a:pt x="166" y="1"/>
                    <a:pt x="10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61"/>
            <p:cNvSpPr/>
            <p:nvPr/>
          </p:nvSpPr>
          <p:spPr>
            <a:xfrm>
              <a:off x="5084875" y="2363350"/>
              <a:ext cx="22450" cy="11500"/>
            </a:xfrm>
            <a:custGeom>
              <a:avLst/>
              <a:gdLst/>
              <a:ahLst/>
              <a:cxnLst/>
              <a:rect l="l" t="t" r="r" b="b"/>
              <a:pathLst>
                <a:path w="898" h="460" extrusionOk="0">
                  <a:moveTo>
                    <a:pt x="691" y="0"/>
                  </a:moveTo>
                  <a:cubicBezTo>
                    <a:pt x="644" y="0"/>
                    <a:pt x="600" y="6"/>
                    <a:pt x="572" y="12"/>
                  </a:cubicBezTo>
                  <a:cubicBezTo>
                    <a:pt x="424" y="28"/>
                    <a:pt x="275" y="102"/>
                    <a:pt x="161" y="210"/>
                  </a:cubicBezTo>
                  <a:cubicBezTo>
                    <a:pt x="116" y="257"/>
                    <a:pt x="1" y="394"/>
                    <a:pt x="87" y="450"/>
                  </a:cubicBezTo>
                  <a:lnTo>
                    <a:pt x="93" y="450"/>
                  </a:lnTo>
                  <a:cubicBezTo>
                    <a:pt x="106" y="457"/>
                    <a:pt x="119" y="460"/>
                    <a:pt x="133" y="460"/>
                  </a:cubicBezTo>
                  <a:cubicBezTo>
                    <a:pt x="167" y="460"/>
                    <a:pt x="201" y="442"/>
                    <a:pt x="229" y="423"/>
                  </a:cubicBezTo>
                  <a:cubicBezTo>
                    <a:pt x="321" y="365"/>
                    <a:pt x="424" y="313"/>
                    <a:pt x="527" y="291"/>
                  </a:cubicBezTo>
                  <a:cubicBezTo>
                    <a:pt x="624" y="268"/>
                    <a:pt x="732" y="286"/>
                    <a:pt x="829" y="228"/>
                  </a:cubicBezTo>
                  <a:cubicBezTo>
                    <a:pt x="863" y="210"/>
                    <a:pt x="898" y="165"/>
                    <a:pt x="898" y="120"/>
                  </a:cubicBezTo>
                  <a:cubicBezTo>
                    <a:pt x="893" y="24"/>
                    <a:pt x="786" y="0"/>
                    <a:pt x="691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61"/>
            <p:cNvSpPr/>
            <p:nvPr/>
          </p:nvSpPr>
          <p:spPr>
            <a:xfrm>
              <a:off x="5124550" y="2360600"/>
              <a:ext cx="15700" cy="7875"/>
            </a:xfrm>
            <a:custGeom>
              <a:avLst/>
              <a:gdLst/>
              <a:ahLst/>
              <a:cxnLst/>
              <a:rect l="l" t="t" r="r" b="b"/>
              <a:pathLst>
                <a:path w="628" h="315" extrusionOk="0">
                  <a:moveTo>
                    <a:pt x="233" y="1"/>
                  </a:moveTo>
                  <a:cubicBezTo>
                    <a:pt x="226" y="1"/>
                    <a:pt x="219" y="1"/>
                    <a:pt x="212" y="1"/>
                  </a:cubicBezTo>
                  <a:cubicBezTo>
                    <a:pt x="154" y="7"/>
                    <a:pt x="1" y="36"/>
                    <a:pt x="12" y="167"/>
                  </a:cubicBezTo>
                  <a:cubicBezTo>
                    <a:pt x="17" y="207"/>
                    <a:pt x="46" y="236"/>
                    <a:pt x="75" y="247"/>
                  </a:cubicBezTo>
                  <a:cubicBezTo>
                    <a:pt x="92" y="254"/>
                    <a:pt x="109" y="257"/>
                    <a:pt x="127" y="257"/>
                  </a:cubicBezTo>
                  <a:cubicBezTo>
                    <a:pt x="171" y="257"/>
                    <a:pt x="216" y="241"/>
                    <a:pt x="261" y="241"/>
                  </a:cubicBezTo>
                  <a:cubicBezTo>
                    <a:pt x="266" y="241"/>
                    <a:pt x="270" y="241"/>
                    <a:pt x="275" y="241"/>
                  </a:cubicBezTo>
                  <a:cubicBezTo>
                    <a:pt x="343" y="241"/>
                    <a:pt x="417" y="264"/>
                    <a:pt x="486" y="299"/>
                  </a:cubicBezTo>
                  <a:cubicBezTo>
                    <a:pt x="503" y="305"/>
                    <a:pt x="522" y="314"/>
                    <a:pt x="539" y="314"/>
                  </a:cubicBezTo>
                  <a:cubicBezTo>
                    <a:pt x="551" y="314"/>
                    <a:pt x="562" y="310"/>
                    <a:pt x="570" y="299"/>
                  </a:cubicBezTo>
                  <a:lnTo>
                    <a:pt x="577" y="293"/>
                  </a:lnTo>
                  <a:cubicBezTo>
                    <a:pt x="628" y="225"/>
                    <a:pt x="536" y="133"/>
                    <a:pt x="502" y="99"/>
                  </a:cubicBezTo>
                  <a:cubicBezTo>
                    <a:pt x="423" y="35"/>
                    <a:pt x="329" y="1"/>
                    <a:pt x="233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61"/>
            <p:cNvSpPr/>
            <p:nvPr/>
          </p:nvSpPr>
          <p:spPr>
            <a:xfrm>
              <a:off x="5105000" y="2402900"/>
              <a:ext cx="29950" cy="16700"/>
            </a:xfrm>
            <a:custGeom>
              <a:avLst/>
              <a:gdLst/>
              <a:ahLst/>
              <a:cxnLst/>
              <a:rect l="l" t="t" r="r" b="b"/>
              <a:pathLst>
                <a:path w="1198" h="668" extrusionOk="0">
                  <a:moveTo>
                    <a:pt x="309" y="0"/>
                  </a:moveTo>
                  <a:cubicBezTo>
                    <a:pt x="269" y="0"/>
                    <a:pt x="226" y="13"/>
                    <a:pt x="178" y="44"/>
                  </a:cubicBezTo>
                  <a:cubicBezTo>
                    <a:pt x="1" y="163"/>
                    <a:pt x="212" y="603"/>
                    <a:pt x="599" y="661"/>
                  </a:cubicBezTo>
                  <a:cubicBezTo>
                    <a:pt x="631" y="665"/>
                    <a:pt x="662" y="667"/>
                    <a:pt x="691" y="667"/>
                  </a:cubicBezTo>
                  <a:cubicBezTo>
                    <a:pt x="1026" y="667"/>
                    <a:pt x="1198" y="392"/>
                    <a:pt x="1120" y="272"/>
                  </a:cubicBezTo>
                  <a:cubicBezTo>
                    <a:pt x="1033" y="142"/>
                    <a:pt x="970" y="192"/>
                    <a:pt x="720" y="169"/>
                  </a:cubicBezTo>
                  <a:cubicBezTo>
                    <a:pt x="552" y="152"/>
                    <a:pt x="448" y="0"/>
                    <a:pt x="309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61"/>
            <p:cNvSpPr/>
            <p:nvPr/>
          </p:nvSpPr>
          <p:spPr>
            <a:xfrm>
              <a:off x="5108000" y="2408375"/>
              <a:ext cx="14875" cy="11175"/>
            </a:xfrm>
            <a:custGeom>
              <a:avLst/>
              <a:gdLst/>
              <a:ahLst/>
              <a:cxnLst/>
              <a:rect l="l" t="t" r="r" b="b"/>
              <a:pathLst>
                <a:path w="595" h="447" extrusionOk="0">
                  <a:moveTo>
                    <a:pt x="64" y="0"/>
                  </a:moveTo>
                  <a:cubicBezTo>
                    <a:pt x="41" y="0"/>
                    <a:pt x="18" y="5"/>
                    <a:pt x="0" y="18"/>
                  </a:cubicBezTo>
                  <a:cubicBezTo>
                    <a:pt x="41" y="190"/>
                    <a:pt x="218" y="402"/>
                    <a:pt x="479" y="442"/>
                  </a:cubicBezTo>
                  <a:cubicBezTo>
                    <a:pt x="520" y="447"/>
                    <a:pt x="555" y="447"/>
                    <a:pt x="594" y="447"/>
                  </a:cubicBezTo>
                  <a:cubicBezTo>
                    <a:pt x="577" y="402"/>
                    <a:pt x="555" y="355"/>
                    <a:pt x="531" y="316"/>
                  </a:cubicBezTo>
                  <a:cubicBezTo>
                    <a:pt x="492" y="242"/>
                    <a:pt x="434" y="179"/>
                    <a:pt x="371" y="133"/>
                  </a:cubicBezTo>
                  <a:cubicBezTo>
                    <a:pt x="308" y="81"/>
                    <a:pt x="240" y="47"/>
                    <a:pt x="166" y="18"/>
                  </a:cubicBezTo>
                  <a:cubicBezTo>
                    <a:pt x="138" y="12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61"/>
            <p:cNvSpPr/>
            <p:nvPr/>
          </p:nvSpPr>
          <p:spPr>
            <a:xfrm>
              <a:off x="5122275" y="2378750"/>
              <a:ext cx="10150" cy="23425"/>
            </a:xfrm>
            <a:custGeom>
              <a:avLst/>
              <a:gdLst/>
              <a:ahLst/>
              <a:cxnLst/>
              <a:rect l="l" t="t" r="r" b="b"/>
              <a:pathLst>
                <a:path w="406" h="937" extrusionOk="0">
                  <a:moveTo>
                    <a:pt x="96" y="1"/>
                  </a:moveTo>
                  <a:cubicBezTo>
                    <a:pt x="88" y="1"/>
                    <a:pt x="80" y="4"/>
                    <a:pt x="74" y="12"/>
                  </a:cubicBezTo>
                  <a:cubicBezTo>
                    <a:pt x="40" y="46"/>
                    <a:pt x="23" y="102"/>
                    <a:pt x="11" y="155"/>
                  </a:cubicBezTo>
                  <a:cubicBezTo>
                    <a:pt x="6" y="205"/>
                    <a:pt x="0" y="257"/>
                    <a:pt x="0" y="308"/>
                  </a:cubicBezTo>
                  <a:cubicBezTo>
                    <a:pt x="6" y="394"/>
                    <a:pt x="18" y="519"/>
                    <a:pt x="103" y="565"/>
                  </a:cubicBezTo>
                  <a:cubicBezTo>
                    <a:pt x="177" y="605"/>
                    <a:pt x="279" y="565"/>
                    <a:pt x="314" y="673"/>
                  </a:cubicBezTo>
                  <a:cubicBezTo>
                    <a:pt x="348" y="771"/>
                    <a:pt x="263" y="856"/>
                    <a:pt x="177" y="895"/>
                  </a:cubicBezTo>
                  <a:cubicBezTo>
                    <a:pt x="161" y="907"/>
                    <a:pt x="170" y="937"/>
                    <a:pt x="190" y="937"/>
                  </a:cubicBezTo>
                  <a:cubicBezTo>
                    <a:pt x="191" y="937"/>
                    <a:pt x="193" y="937"/>
                    <a:pt x="195" y="936"/>
                  </a:cubicBezTo>
                  <a:cubicBezTo>
                    <a:pt x="279" y="908"/>
                    <a:pt x="366" y="845"/>
                    <a:pt x="382" y="753"/>
                  </a:cubicBezTo>
                  <a:cubicBezTo>
                    <a:pt x="405" y="673"/>
                    <a:pt x="371" y="576"/>
                    <a:pt x="297" y="537"/>
                  </a:cubicBezTo>
                  <a:cubicBezTo>
                    <a:pt x="258" y="513"/>
                    <a:pt x="211" y="513"/>
                    <a:pt x="166" y="502"/>
                  </a:cubicBezTo>
                  <a:cubicBezTo>
                    <a:pt x="108" y="491"/>
                    <a:pt x="97" y="439"/>
                    <a:pt x="92" y="382"/>
                  </a:cubicBezTo>
                  <a:cubicBezTo>
                    <a:pt x="79" y="320"/>
                    <a:pt x="79" y="257"/>
                    <a:pt x="92" y="194"/>
                  </a:cubicBezTo>
                  <a:cubicBezTo>
                    <a:pt x="92" y="171"/>
                    <a:pt x="97" y="142"/>
                    <a:pt x="103" y="115"/>
                  </a:cubicBezTo>
                  <a:cubicBezTo>
                    <a:pt x="114" y="86"/>
                    <a:pt x="126" y="57"/>
                    <a:pt x="126" y="29"/>
                  </a:cubicBezTo>
                  <a:cubicBezTo>
                    <a:pt x="126" y="13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61"/>
            <p:cNvSpPr/>
            <p:nvPr/>
          </p:nvSpPr>
          <p:spPr>
            <a:xfrm>
              <a:off x="5045250" y="2348225"/>
              <a:ext cx="38125" cy="50550"/>
            </a:xfrm>
            <a:custGeom>
              <a:avLst/>
              <a:gdLst/>
              <a:ahLst/>
              <a:cxnLst/>
              <a:rect l="l" t="t" r="r" b="b"/>
              <a:pathLst>
                <a:path w="1525" h="2022" extrusionOk="0">
                  <a:moveTo>
                    <a:pt x="771" y="1"/>
                  </a:moveTo>
                  <a:cubicBezTo>
                    <a:pt x="634" y="1"/>
                    <a:pt x="497" y="12"/>
                    <a:pt x="360" y="23"/>
                  </a:cubicBezTo>
                  <a:cubicBezTo>
                    <a:pt x="182" y="40"/>
                    <a:pt x="74" y="75"/>
                    <a:pt x="63" y="268"/>
                  </a:cubicBezTo>
                  <a:cubicBezTo>
                    <a:pt x="40" y="536"/>
                    <a:pt x="0" y="857"/>
                    <a:pt x="29" y="1158"/>
                  </a:cubicBezTo>
                  <a:cubicBezTo>
                    <a:pt x="55" y="1426"/>
                    <a:pt x="159" y="1776"/>
                    <a:pt x="398" y="1776"/>
                  </a:cubicBezTo>
                  <a:cubicBezTo>
                    <a:pt x="419" y="1776"/>
                    <a:pt x="440" y="1774"/>
                    <a:pt x="463" y="1769"/>
                  </a:cubicBezTo>
                  <a:cubicBezTo>
                    <a:pt x="508" y="1758"/>
                    <a:pt x="547" y="1754"/>
                    <a:pt x="580" y="1754"/>
                  </a:cubicBezTo>
                  <a:cubicBezTo>
                    <a:pt x="833" y="1754"/>
                    <a:pt x="754" y="2021"/>
                    <a:pt x="938" y="2021"/>
                  </a:cubicBezTo>
                  <a:cubicBezTo>
                    <a:pt x="943" y="2021"/>
                    <a:pt x="948" y="2021"/>
                    <a:pt x="953" y="2020"/>
                  </a:cubicBezTo>
                  <a:cubicBezTo>
                    <a:pt x="1130" y="2008"/>
                    <a:pt x="1085" y="1849"/>
                    <a:pt x="1107" y="1495"/>
                  </a:cubicBezTo>
                  <a:cubicBezTo>
                    <a:pt x="1130" y="1136"/>
                    <a:pt x="1335" y="1096"/>
                    <a:pt x="1380" y="931"/>
                  </a:cubicBezTo>
                  <a:cubicBezTo>
                    <a:pt x="1524" y="480"/>
                    <a:pt x="1472" y="212"/>
                    <a:pt x="1456" y="154"/>
                  </a:cubicBezTo>
                  <a:cubicBezTo>
                    <a:pt x="1438" y="75"/>
                    <a:pt x="1335" y="57"/>
                    <a:pt x="1267" y="40"/>
                  </a:cubicBezTo>
                  <a:cubicBezTo>
                    <a:pt x="1107" y="1"/>
                    <a:pt x="935" y="1"/>
                    <a:pt x="77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61"/>
            <p:cNvSpPr/>
            <p:nvPr/>
          </p:nvSpPr>
          <p:spPr>
            <a:xfrm>
              <a:off x="5039350" y="2317800"/>
              <a:ext cx="102900" cy="45325"/>
            </a:xfrm>
            <a:custGeom>
              <a:avLst/>
              <a:gdLst/>
              <a:ahLst/>
              <a:cxnLst/>
              <a:rect l="l" t="t" r="r" b="b"/>
              <a:pathLst>
                <a:path w="4116" h="1813" extrusionOk="0">
                  <a:moveTo>
                    <a:pt x="1069" y="217"/>
                  </a:moveTo>
                  <a:cubicBezTo>
                    <a:pt x="1178" y="217"/>
                    <a:pt x="1287" y="250"/>
                    <a:pt x="1377" y="315"/>
                  </a:cubicBezTo>
                  <a:cubicBezTo>
                    <a:pt x="1371" y="321"/>
                    <a:pt x="1360" y="328"/>
                    <a:pt x="1355" y="333"/>
                  </a:cubicBezTo>
                  <a:cubicBezTo>
                    <a:pt x="1303" y="315"/>
                    <a:pt x="1234" y="310"/>
                    <a:pt x="1184" y="304"/>
                  </a:cubicBezTo>
                  <a:lnTo>
                    <a:pt x="1178" y="304"/>
                  </a:lnTo>
                  <a:cubicBezTo>
                    <a:pt x="1128" y="298"/>
                    <a:pt x="1074" y="292"/>
                    <a:pt x="1021" y="292"/>
                  </a:cubicBezTo>
                  <a:cubicBezTo>
                    <a:pt x="989" y="292"/>
                    <a:pt x="957" y="294"/>
                    <a:pt x="926" y="299"/>
                  </a:cubicBezTo>
                  <a:cubicBezTo>
                    <a:pt x="847" y="310"/>
                    <a:pt x="773" y="333"/>
                    <a:pt x="704" y="362"/>
                  </a:cubicBezTo>
                  <a:cubicBezTo>
                    <a:pt x="726" y="339"/>
                    <a:pt x="755" y="315"/>
                    <a:pt x="784" y="299"/>
                  </a:cubicBezTo>
                  <a:cubicBezTo>
                    <a:pt x="870" y="244"/>
                    <a:pt x="970" y="217"/>
                    <a:pt x="1069" y="217"/>
                  </a:cubicBezTo>
                  <a:close/>
                  <a:moveTo>
                    <a:pt x="3596" y="88"/>
                  </a:moveTo>
                  <a:lnTo>
                    <a:pt x="3596" y="88"/>
                  </a:lnTo>
                  <a:cubicBezTo>
                    <a:pt x="3654" y="94"/>
                    <a:pt x="3711" y="110"/>
                    <a:pt x="3768" y="139"/>
                  </a:cubicBezTo>
                  <a:cubicBezTo>
                    <a:pt x="3928" y="218"/>
                    <a:pt x="3996" y="396"/>
                    <a:pt x="4013" y="567"/>
                  </a:cubicBezTo>
                  <a:cubicBezTo>
                    <a:pt x="4030" y="726"/>
                    <a:pt x="3991" y="903"/>
                    <a:pt x="3870" y="1018"/>
                  </a:cubicBezTo>
                  <a:cubicBezTo>
                    <a:pt x="3791" y="1092"/>
                    <a:pt x="3694" y="1131"/>
                    <a:pt x="3596" y="1155"/>
                  </a:cubicBezTo>
                  <a:cubicBezTo>
                    <a:pt x="3768" y="1092"/>
                    <a:pt x="3917" y="960"/>
                    <a:pt x="3973" y="784"/>
                  </a:cubicBezTo>
                  <a:cubicBezTo>
                    <a:pt x="4041" y="589"/>
                    <a:pt x="3973" y="367"/>
                    <a:pt x="3825" y="218"/>
                  </a:cubicBezTo>
                  <a:cubicBezTo>
                    <a:pt x="3757" y="162"/>
                    <a:pt x="3677" y="115"/>
                    <a:pt x="3596" y="88"/>
                  </a:cubicBezTo>
                  <a:close/>
                  <a:moveTo>
                    <a:pt x="2958" y="1149"/>
                  </a:moveTo>
                  <a:cubicBezTo>
                    <a:pt x="2964" y="1149"/>
                    <a:pt x="2969" y="1155"/>
                    <a:pt x="2975" y="1155"/>
                  </a:cubicBezTo>
                  <a:cubicBezTo>
                    <a:pt x="2901" y="1274"/>
                    <a:pt x="2793" y="1366"/>
                    <a:pt x="2672" y="1429"/>
                  </a:cubicBezTo>
                  <a:cubicBezTo>
                    <a:pt x="2587" y="1474"/>
                    <a:pt x="2495" y="1503"/>
                    <a:pt x="2404" y="1514"/>
                  </a:cubicBezTo>
                  <a:cubicBezTo>
                    <a:pt x="2350" y="1523"/>
                    <a:pt x="2295" y="1528"/>
                    <a:pt x="2241" y="1528"/>
                  </a:cubicBezTo>
                  <a:cubicBezTo>
                    <a:pt x="2131" y="1528"/>
                    <a:pt x="2021" y="1509"/>
                    <a:pt x="1914" y="1474"/>
                  </a:cubicBezTo>
                  <a:lnTo>
                    <a:pt x="1914" y="1474"/>
                  </a:lnTo>
                  <a:cubicBezTo>
                    <a:pt x="1942" y="1479"/>
                    <a:pt x="1977" y="1485"/>
                    <a:pt x="2011" y="1492"/>
                  </a:cubicBezTo>
                  <a:cubicBezTo>
                    <a:pt x="2048" y="1493"/>
                    <a:pt x="2084" y="1495"/>
                    <a:pt x="2121" y="1495"/>
                  </a:cubicBezTo>
                  <a:cubicBezTo>
                    <a:pt x="2196" y="1495"/>
                    <a:pt x="2270" y="1489"/>
                    <a:pt x="2348" y="1474"/>
                  </a:cubicBezTo>
                  <a:cubicBezTo>
                    <a:pt x="2535" y="1440"/>
                    <a:pt x="2712" y="1360"/>
                    <a:pt x="2861" y="1245"/>
                  </a:cubicBezTo>
                  <a:cubicBezTo>
                    <a:pt x="2901" y="1218"/>
                    <a:pt x="2930" y="1184"/>
                    <a:pt x="2958" y="1149"/>
                  </a:cubicBezTo>
                  <a:close/>
                  <a:moveTo>
                    <a:pt x="939" y="1503"/>
                  </a:moveTo>
                  <a:cubicBezTo>
                    <a:pt x="939" y="1508"/>
                    <a:pt x="944" y="1514"/>
                    <a:pt x="944" y="1519"/>
                  </a:cubicBezTo>
                  <a:cubicBezTo>
                    <a:pt x="898" y="1600"/>
                    <a:pt x="829" y="1663"/>
                    <a:pt x="744" y="1697"/>
                  </a:cubicBezTo>
                  <a:cubicBezTo>
                    <a:pt x="824" y="1645"/>
                    <a:pt x="892" y="1582"/>
                    <a:pt x="939" y="1503"/>
                  </a:cubicBezTo>
                  <a:close/>
                  <a:moveTo>
                    <a:pt x="2252" y="0"/>
                  </a:moveTo>
                  <a:cubicBezTo>
                    <a:pt x="2025" y="0"/>
                    <a:pt x="1803" y="52"/>
                    <a:pt x="1605" y="157"/>
                  </a:cubicBezTo>
                  <a:cubicBezTo>
                    <a:pt x="1537" y="191"/>
                    <a:pt x="1469" y="236"/>
                    <a:pt x="1406" y="287"/>
                  </a:cubicBezTo>
                  <a:cubicBezTo>
                    <a:pt x="1308" y="202"/>
                    <a:pt x="1185" y="159"/>
                    <a:pt x="1059" y="159"/>
                  </a:cubicBezTo>
                  <a:cubicBezTo>
                    <a:pt x="957" y="159"/>
                    <a:pt x="853" y="188"/>
                    <a:pt x="761" y="247"/>
                  </a:cubicBezTo>
                  <a:cubicBezTo>
                    <a:pt x="681" y="299"/>
                    <a:pt x="613" y="367"/>
                    <a:pt x="562" y="447"/>
                  </a:cubicBezTo>
                  <a:cubicBezTo>
                    <a:pt x="562" y="452"/>
                    <a:pt x="555" y="452"/>
                    <a:pt x="550" y="458"/>
                  </a:cubicBezTo>
                  <a:cubicBezTo>
                    <a:pt x="487" y="515"/>
                    <a:pt x="442" y="584"/>
                    <a:pt x="407" y="663"/>
                  </a:cubicBezTo>
                  <a:cubicBezTo>
                    <a:pt x="391" y="710"/>
                    <a:pt x="384" y="760"/>
                    <a:pt x="379" y="812"/>
                  </a:cubicBezTo>
                  <a:lnTo>
                    <a:pt x="379" y="847"/>
                  </a:lnTo>
                  <a:cubicBezTo>
                    <a:pt x="339" y="858"/>
                    <a:pt x="299" y="881"/>
                    <a:pt x="259" y="903"/>
                  </a:cubicBezTo>
                  <a:cubicBezTo>
                    <a:pt x="191" y="955"/>
                    <a:pt x="133" y="1023"/>
                    <a:pt x="99" y="1103"/>
                  </a:cubicBezTo>
                  <a:cubicBezTo>
                    <a:pt x="83" y="1137"/>
                    <a:pt x="70" y="1177"/>
                    <a:pt x="65" y="1218"/>
                  </a:cubicBezTo>
                  <a:cubicBezTo>
                    <a:pt x="0" y="1553"/>
                    <a:pt x="270" y="1812"/>
                    <a:pt x="573" y="1812"/>
                  </a:cubicBezTo>
                  <a:cubicBezTo>
                    <a:pt x="641" y="1812"/>
                    <a:pt x="710" y="1799"/>
                    <a:pt x="778" y="1771"/>
                  </a:cubicBezTo>
                  <a:cubicBezTo>
                    <a:pt x="870" y="1731"/>
                    <a:pt x="944" y="1668"/>
                    <a:pt x="989" y="1582"/>
                  </a:cubicBezTo>
                  <a:cubicBezTo>
                    <a:pt x="1075" y="1686"/>
                    <a:pt x="1200" y="1751"/>
                    <a:pt x="1331" y="1751"/>
                  </a:cubicBezTo>
                  <a:cubicBezTo>
                    <a:pt x="1365" y="1751"/>
                    <a:pt x="1400" y="1746"/>
                    <a:pt x="1434" y="1737"/>
                  </a:cubicBezTo>
                  <a:cubicBezTo>
                    <a:pt x="1542" y="1708"/>
                    <a:pt x="1623" y="1629"/>
                    <a:pt x="1679" y="1531"/>
                  </a:cubicBezTo>
                  <a:cubicBezTo>
                    <a:pt x="1697" y="1503"/>
                    <a:pt x="1714" y="1468"/>
                    <a:pt x="1719" y="1429"/>
                  </a:cubicBezTo>
                  <a:cubicBezTo>
                    <a:pt x="1777" y="1463"/>
                    <a:pt x="1834" y="1485"/>
                    <a:pt x="1890" y="1508"/>
                  </a:cubicBezTo>
                  <a:cubicBezTo>
                    <a:pt x="1959" y="1537"/>
                    <a:pt x="2034" y="1560"/>
                    <a:pt x="2108" y="1571"/>
                  </a:cubicBezTo>
                  <a:cubicBezTo>
                    <a:pt x="2155" y="1578"/>
                    <a:pt x="2203" y="1581"/>
                    <a:pt x="2251" y="1581"/>
                  </a:cubicBezTo>
                  <a:cubicBezTo>
                    <a:pt x="2325" y="1581"/>
                    <a:pt x="2400" y="1573"/>
                    <a:pt x="2472" y="1560"/>
                  </a:cubicBezTo>
                  <a:cubicBezTo>
                    <a:pt x="2632" y="1526"/>
                    <a:pt x="2780" y="1457"/>
                    <a:pt x="2901" y="1342"/>
                  </a:cubicBezTo>
                  <a:cubicBezTo>
                    <a:pt x="2951" y="1297"/>
                    <a:pt x="2998" y="1245"/>
                    <a:pt x="3032" y="1189"/>
                  </a:cubicBezTo>
                  <a:cubicBezTo>
                    <a:pt x="3049" y="1194"/>
                    <a:pt x="3061" y="1200"/>
                    <a:pt x="3077" y="1205"/>
                  </a:cubicBezTo>
                  <a:cubicBezTo>
                    <a:pt x="3186" y="1234"/>
                    <a:pt x="3306" y="1240"/>
                    <a:pt x="3420" y="1240"/>
                  </a:cubicBezTo>
                  <a:cubicBezTo>
                    <a:pt x="3620" y="1234"/>
                    <a:pt x="3836" y="1177"/>
                    <a:pt x="3967" y="1018"/>
                  </a:cubicBezTo>
                  <a:cubicBezTo>
                    <a:pt x="4088" y="875"/>
                    <a:pt x="4115" y="681"/>
                    <a:pt x="4088" y="499"/>
                  </a:cubicBezTo>
                  <a:cubicBezTo>
                    <a:pt x="4054" y="299"/>
                    <a:pt x="3957" y="122"/>
                    <a:pt x="3762" y="47"/>
                  </a:cubicBezTo>
                  <a:cubicBezTo>
                    <a:pt x="3689" y="17"/>
                    <a:pt x="3610" y="4"/>
                    <a:pt x="3531" y="4"/>
                  </a:cubicBezTo>
                  <a:cubicBezTo>
                    <a:pt x="3399" y="4"/>
                    <a:pt x="3264" y="40"/>
                    <a:pt x="3146" y="94"/>
                  </a:cubicBezTo>
                  <a:cubicBezTo>
                    <a:pt x="3140" y="99"/>
                    <a:pt x="3135" y="99"/>
                    <a:pt x="3135" y="104"/>
                  </a:cubicBezTo>
                  <a:cubicBezTo>
                    <a:pt x="3095" y="122"/>
                    <a:pt x="3049" y="144"/>
                    <a:pt x="3009" y="167"/>
                  </a:cubicBezTo>
                  <a:cubicBezTo>
                    <a:pt x="2883" y="104"/>
                    <a:pt x="2746" y="65"/>
                    <a:pt x="2616" y="36"/>
                  </a:cubicBezTo>
                  <a:cubicBezTo>
                    <a:pt x="2519" y="20"/>
                    <a:pt x="2416" y="2"/>
                    <a:pt x="2319" y="2"/>
                  </a:cubicBezTo>
                  <a:cubicBezTo>
                    <a:pt x="2297" y="1"/>
                    <a:pt x="2274" y="0"/>
                    <a:pt x="2252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61"/>
            <p:cNvSpPr/>
            <p:nvPr/>
          </p:nvSpPr>
          <p:spPr>
            <a:xfrm>
              <a:off x="5041825" y="2333700"/>
              <a:ext cx="59350" cy="23625"/>
            </a:xfrm>
            <a:custGeom>
              <a:avLst/>
              <a:gdLst/>
              <a:ahLst/>
              <a:cxnLst/>
              <a:rect l="l" t="t" r="r" b="b"/>
              <a:pathLst>
                <a:path w="2374" h="945" extrusionOk="0">
                  <a:moveTo>
                    <a:pt x="676" y="1"/>
                  </a:moveTo>
                  <a:cubicBezTo>
                    <a:pt x="582" y="1"/>
                    <a:pt x="491" y="46"/>
                    <a:pt x="401" y="46"/>
                  </a:cubicBezTo>
                  <a:cubicBezTo>
                    <a:pt x="393" y="46"/>
                    <a:pt x="385" y="46"/>
                    <a:pt x="377" y="45"/>
                  </a:cubicBezTo>
                  <a:cubicBezTo>
                    <a:pt x="353" y="39"/>
                    <a:pt x="332" y="34"/>
                    <a:pt x="308" y="27"/>
                  </a:cubicBezTo>
                  <a:cubicBezTo>
                    <a:pt x="292" y="74"/>
                    <a:pt x="285" y="124"/>
                    <a:pt x="280" y="176"/>
                  </a:cubicBezTo>
                  <a:lnTo>
                    <a:pt x="280" y="211"/>
                  </a:lnTo>
                  <a:cubicBezTo>
                    <a:pt x="240" y="222"/>
                    <a:pt x="200" y="245"/>
                    <a:pt x="160" y="267"/>
                  </a:cubicBezTo>
                  <a:cubicBezTo>
                    <a:pt x="92" y="319"/>
                    <a:pt x="34" y="387"/>
                    <a:pt x="0" y="467"/>
                  </a:cubicBezTo>
                  <a:cubicBezTo>
                    <a:pt x="80" y="490"/>
                    <a:pt x="166" y="501"/>
                    <a:pt x="245" y="506"/>
                  </a:cubicBezTo>
                  <a:cubicBezTo>
                    <a:pt x="456" y="524"/>
                    <a:pt x="679" y="506"/>
                    <a:pt x="856" y="616"/>
                  </a:cubicBezTo>
                  <a:cubicBezTo>
                    <a:pt x="942" y="672"/>
                    <a:pt x="1011" y="753"/>
                    <a:pt x="1113" y="764"/>
                  </a:cubicBezTo>
                  <a:cubicBezTo>
                    <a:pt x="1123" y="765"/>
                    <a:pt x="1132" y="766"/>
                    <a:pt x="1141" y="766"/>
                  </a:cubicBezTo>
                  <a:cubicBezTo>
                    <a:pt x="1285" y="766"/>
                    <a:pt x="1411" y="616"/>
                    <a:pt x="1553" y="616"/>
                  </a:cubicBezTo>
                  <a:cubicBezTo>
                    <a:pt x="1568" y="616"/>
                    <a:pt x="1583" y="618"/>
                    <a:pt x="1598" y="621"/>
                  </a:cubicBezTo>
                  <a:cubicBezTo>
                    <a:pt x="1701" y="643"/>
                    <a:pt x="1757" y="753"/>
                    <a:pt x="1786" y="856"/>
                  </a:cubicBezTo>
                  <a:cubicBezTo>
                    <a:pt x="1786" y="861"/>
                    <a:pt x="1786" y="867"/>
                    <a:pt x="1791" y="872"/>
                  </a:cubicBezTo>
                  <a:cubicBezTo>
                    <a:pt x="1860" y="901"/>
                    <a:pt x="1935" y="924"/>
                    <a:pt x="2009" y="935"/>
                  </a:cubicBezTo>
                  <a:cubicBezTo>
                    <a:pt x="2056" y="942"/>
                    <a:pt x="2104" y="945"/>
                    <a:pt x="2152" y="945"/>
                  </a:cubicBezTo>
                  <a:cubicBezTo>
                    <a:pt x="2226" y="945"/>
                    <a:pt x="2301" y="937"/>
                    <a:pt x="2373" y="924"/>
                  </a:cubicBezTo>
                  <a:cubicBezTo>
                    <a:pt x="2357" y="917"/>
                    <a:pt x="2346" y="906"/>
                    <a:pt x="2333" y="901"/>
                  </a:cubicBezTo>
                  <a:cubicBezTo>
                    <a:pt x="2323" y="895"/>
                    <a:pt x="2312" y="890"/>
                    <a:pt x="2305" y="878"/>
                  </a:cubicBezTo>
                  <a:cubicBezTo>
                    <a:pt x="2251" y="887"/>
                    <a:pt x="2196" y="892"/>
                    <a:pt x="2142" y="892"/>
                  </a:cubicBezTo>
                  <a:cubicBezTo>
                    <a:pt x="2032" y="892"/>
                    <a:pt x="1922" y="873"/>
                    <a:pt x="1815" y="838"/>
                  </a:cubicBezTo>
                  <a:lnTo>
                    <a:pt x="1815" y="838"/>
                  </a:lnTo>
                  <a:cubicBezTo>
                    <a:pt x="1843" y="843"/>
                    <a:pt x="1878" y="849"/>
                    <a:pt x="1912" y="856"/>
                  </a:cubicBezTo>
                  <a:cubicBezTo>
                    <a:pt x="1949" y="857"/>
                    <a:pt x="1985" y="859"/>
                    <a:pt x="2022" y="859"/>
                  </a:cubicBezTo>
                  <a:cubicBezTo>
                    <a:pt x="2097" y="859"/>
                    <a:pt x="2171" y="853"/>
                    <a:pt x="2249" y="838"/>
                  </a:cubicBezTo>
                  <a:cubicBezTo>
                    <a:pt x="2209" y="804"/>
                    <a:pt x="2175" y="769"/>
                    <a:pt x="2140" y="730"/>
                  </a:cubicBezTo>
                  <a:cubicBezTo>
                    <a:pt x="2054" y="627"/>
                    <a:pt x="1986" y="513"/>
                    <a:pt x="1888" y="416"/>
                  </a:cubicBezTo>
                  <a:cubicBezTo>
                    <a:pt x="1812" y="333"/>
                    <a:pt x="1705" y="267"/>
                    <a:pt x="1594" y="267"/>
                  </a:cubicBezTo>
                  <a:cubicBezTo>
                    <a:pt x="1574" y="267"/>
                    <a:pt x="1555" y="269"/>
                    <a:pt x="1535" y="274"/>
                  </a:cubicBezTo>
                  <a:cubicBezTo>
                    <a:pt x="1425" y="290"/>
                    <a:pt x="1330" y="377"/>
                    <a:pt x="1219" y="377"/>
                  </a:cubicBezTo>
                  <a:cubicBezTo>
                    <a:pt x="1216" y="377"/>
                    <a:pt x="1213" y="377"/>
                    <a:pt x="1209" y="376"/>
                  </a:cubicBezTo>
                  <a:cubicBezTo>
                    <a:pt x="998" y="359"/>
                    <a:pt x="930" y="45"/>
                    <a:pt x="725" y="5"/>
                  </a:cubicBezTo>
                  <a:cubicBezTo>
                    <a:pt x="708" y="2"/>
                    <a:pt x="692" y="1"/>
                    <a:pt x="676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61"/>
            <p:cNvSpPr/>
            <p:nvPr/>
          </p:nvSpPr>
          <p:spPr>
            <a:xfrm>
              <a:off x="5043400" y="2388875"/>
              <a:ext cx="24975" cy="28325"/>
            </a:xfrm>
            <a:custGeom>
              <a:avLst/>
              <a:gdLst/>
              <a:ahLst/>
              <a:cxnLst/>
              <a:rect l="l" t="t" r="r" b="b"/>
              <a:pathLst>
                <a:path w="999" h="1133" extrusionOk="0">
                  <a:moveTo>
                    <a:pt x="415" y="1"/>
                  </a:moveTo>
                  <a:cubicBezTo>
                    <a:pt x="304" y="1"/>
                    <a:pt x="202" y="52"/>
                    <a:pt x="143" y="166"/>
                  </a:cubicBezTo>
                  <a:cubicBezTo>
                    <a:pt x="0" y="445"/>
                    <a:pt x="195" y="919"/>
                    <a:pt x="422" y="1061"/>
                  </a:cubicBezTo>
                  <a:cubicBezTo>
                    <a:pt x="503" y="1111"/>
                    <a:pt x="589" y="1133"/>
                    <a:pt x="667" y="1133"/>
                  </a:cubicBezTo>
                  <a:cubicBezTo>
                    <a:pt x="815" y="1133"/>
                    <a:pt x="938" y="1055"/>
                    <a:pt x="964" y="935"/>
                  </a:cubicBezTo>
                  <a:cubicBezTo>
                    <a:pt x="998" y="793"/>
                    <a:pt x="982" y="514"/>
                    <a:pt x="851" y="285"/>
                  </a:cubicBezTo>
                  <a:cubicBezTo>
                    <a:pt x="750" y="104"/>
                    <a:pt x="573" y="1"/>
                    <a:pt x="415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61"/>
            <p:cNvSpPr/>
            <p:nvPr/>
          </p:nvSpPr>
          <p:spPr>
            <a:xfrm>
              <a:off x="5050525" y="2396575"/>
              <a:ext cx="11375" cy="12450"/>
            </a:xfrm>
            <a:custGeom>
              <a:avLst/>
              <a:gdLst/>
              <a:ahLst/>
              <a:cxnLst/>
              <a:rect l="l" t="t" r="r" b="b"/>
              <a:pathLst>
                <a:path w="455" h="498" extrusionOk="0">
                  <a:moveTo>
                    <a:pt x="49" y="1"/>
                  </a:moveTo>
                  <a:cubicBezTo>
                    <a:pt x="39" y="1"/>
                    <a:pt x="28" y="2"/>
                    <a:pt x="18" y="6"/>
                  </a:cubicBezTo>
                  <a:cubicBezTo>
                    <a:pt x="5" y="11"/>
                    <a:pt x="0" y="29"/>
                    <a:pt x="12" y="34"/>
                  </a:cubicBezTo>
                  <a:cubicBezTo>
                    <a:pt x="47" y="69"/>
                    <a:pt x="103" y="80"/>
                    <a:pt x="142" y="103"/>
                  </a:cubicBezTo>
                  <a:cubicBezTo>
                    <a:pt x="166" y="114"/>
                    <a:pt x="183" y="126"/>
                    <a:pt x="200" y="137"/>
                  </a:cubicBezTo>
                  <a:cubicBezTo>
                    <a:pt x="194" y="143"/>
                    <a:pt x="189" y="148"/>
                    <a:pt x="183" y="148"/>
                  </a:cubicBezTo>
                  <a:cubicBezTo>
                    <a:pt x="177" y="160"/>
                    <a:pt x="166" y="171"/>
                    <a:pt x="160" y="182"/>
                  </a:cubicBezTo>
                  <a:cubicBezTo>
                    <a:pt x="142" y="206"/>
                    <a:pt x="131" y="229"/>
                    <a:pt x="121" y="251"/>
                  </a:cubicBezTo>
                  <a:cubicBezTo>
                    <a:pt x="97" y="303"/>
                    <a:pt x="74" y="360"/>
                    <a:pt x="86" y="411"/>
                  </a:cubicBezTo>
                  <a:cubicBezTo>
                    <a:pt x="89" y="417"/>
                    <a:pt x="95" y="420"/>
                    <a:pt x="99" y="420"/>
                  </a:cubicBezTo>
                  <a:cubicBezTo>
                    <a:pt x="103" y="420"/>
                    <a:pt x="106" y="419"/>
                    <a:pt x="108" y="416"/>
                  </a:cubicBezTo>
                  <a:cubicBezTo>
                    <a:pt x="131" y="371"/>
                    <a:pt x="142" y="319"/>
                    <a:pt x="166" y="280"/>
                  </a:cubicBezTo>
                  <a:cubicBezTo>
                    <a:pt x="177" y="258"/>
                    <a:pt x="189" y="234"/>
                    <a:pt x="200" y="211"/>
                  </a:cubicBezTo>
                  <a:cubicBezTo>
                    <a:pt x="205" y="206"/>
                    <a:pt x="218" y="195"/>
                    <a:pt x="223" y="182"/>
                  </a:cubicBezTo>
                  <a:cubicBezTo>
                    <a:pt x="229" y="177"/>
                    <a:pt x="229" y="171"/>
                    <a:pt x="234" y="166"/>
                  </a:cubicBezTo>
                  <a:cubicBezTo>
                    <a:pt x="245" y="177"/>
                    <a:pt x="257" y="189"/>
                    <a:pt x="268" y="195"/>
                  </a:cubicBezTo>
                  <a:cubicBezTo>
                    <a:pt x="342" y="274"/>
                    <a:pt x="389" y="377"/>
                    <a:pt x="416" y="485"/>
                  </a:cubicBezTo>
                  <a:cubicBezTo>
                    <a:pt x="419" y="494"/>
                    <a:pt x="426" y="498"/>
                    <a:pt x="433" y="498"/>
                  </a:cubicBezTo>
                  <a:cubicBezTo>
                    <a:pt x="444" y="498"/>
                    <a:pt x="455" y="488"/>
                    <a:pt x="451" y="474"/>
                  </a:cubicBezTo>
                  <a:cubicBezTo>
                    <a:pt x="445" y="353"/>
                    <a:pt x="389" y="234"/>
                    <a:pt x="308" y="148"/>
                  </a:cubicBezTo>
                  <a:cubicBezTo>
                    <a:pt x="268" y="108"/>
                    <a:pt x="223" y="69"/>
                    <a:pt x="171" y="45"/>
                  </a:cubicBezTo>
                  <a:cubicBezTo>
                    <a:pt x="135" y="24"/>
                    <a:pt x="91" y="1"/>
                    <a:pt x="49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61"/>
            <p:cNvSpPr/>
            <p:nvPr/>
          </p:nvSpPr>
          <p:spPr>
            <a:xfrm>
              <a:off x="4925475" y="2707325"/>
              <a:ext cx="57450" cy="70900"/>
            </a:xfrm>
            <a:custGeom>
              <a:avLst/>
              <a:gdLst/>
              <a:ahLst/>
              <a:cxnLst/>
              <a:rect l="l" t="t" r="r" b="b"/>
              <a:pathLst>
                <a:path w="2298" h="2836" extrusionOk="0">
                  <a:moveTo>
                    <a:pt x="1570" y="1"/>
                  </a:moveTo>
                  <a:cubicBezTo>
                    <a:pt x="1351" y="1"/>
                    <a:pt x="1161" y="137"/>
                    <a:pt x="957" y="350"/>
                  </a:cubicBezTo>
                  <a:cubicBezTo>
                    <a:pt x="763" y="550"/>
                    <a:pt x="586" y="887"/>
                    <a:pt x="359" y="1144"/>
                  </a:cubicBezTo>
                  <a:cubicBezTo>
                    <a:pt x="181" y="1349"/>
                    <a:pt x="0" y="1615"/>
                    <a:pt x="98" y="1615"/>
                  </a:cubicBezTo>
                  <a:cubicBezTo>
                    <a:pt x="120" y="1615"/>
                    <a:pt x="156" y="1602"/>
                    <a:pt x="209" y="1571"/>
                  </a:cubicBezTo>
                  <a:cubicBezTo>
                    <a:pt x="484" y="1418"/>
                    <a:pt x="548" y="1300"/>
                    <a:pt x="633" y="1300"/>
                  </a:cubicBezTo>
                  <a:cubicBezTo>
                    <a:pt x="640" y="1300"/>
                    <a:pt x="647" y="1301"/>
                    <a:pt x="654" y="1303"/>
                  </a:cubicBezTo>
                  <a:cubicBezTo>
                    <a:pt x="746" y="1384"/>
                    <a:pt x="496" y="1863"/>
                    <a:pt x="449" y="2211"/>
                  </a:cubicBezTo>
                  <a:cubicBezTo>
                    <a:pt x="424" y="2375"/>
                    <a:pt x="457" y="2466"/>
                    <a:pt x="509" y="2466"/>
                  </a:cubicBezTo>
                  <a:cubicBezTo>
                    <a:pt x="550" y="2466"/>
                    <a:pt x="603" y="2409"/>
                    <a:pt x="649" y="2285"/>
                  </a:cubicBezTo>
                  <a:cubicBezTo>
                    <a:pt x="797" y="1919"/>
                    <a:pt x="843" y="1829"/>
                    <a:pt x="906" y="1766"/>
                  </a:cubicBezTo>
                  <a:lnTo>
                    <a:pt x="906" y="1766"/>
                  </a:lnTo>
                  <a:cubicBezTo>
                    <a:pt x="923" y="1863"/>
                    <a:pt x="831" y="2171"/>
                    <a:pt x="804" y="2535"/>
                  </a:cubicBezTo>
                  <a:cubicBezTo>
                    <a:pt x="785" y="2738"/>
                    <a:pt x="831" y="2835"/>
                    <a:pt x="888" y="2835"/>
                  </a:cubicBezTo>
                  <a:cubicBezTo>
                    <a:pt x="934" y="2835"/>
                    <a:pt x="987" y="2772"/>
                    <a:pt x="1020" y="2650"/>
                  </a:cubicBezTo>
                  <a:cubicBezTo>
                    <a:pt x="1081" y="2432"/>
                    <a:pt x="1249" y="1848"/>
                    <a:pt x="1266" y="1848"/>
                  </a:cubicBezTo>
                  <a:lnTo>
                    <a:pt x="1266" y="1848"/>
                  </a:lnTo>
                  <a:cubicBezTo>
                    <a:pt x="1269" y="1848"/>
                    <a:pt x="1268" y="1858"/>
                    <a:pt x="1265" y="1879"/>
                  </a:cubicBezTo>
                  <a:cubicBezTo>
                    <a:pt x="1231" y="2060"/>
                    <a:pt x="1215" y="2735"/>
                    <a:pt x="1331" y="2735"/>
                  </a:cubicBezTo>
                  <a:cubicBezTo>
                    <a:pt x="1332" y="2735"/>
                    <a:pt x="1333" y="2735"/>
                    <a:pt x="1334" y="2735"/>
                  </a:cubicBezTo>
                  <a:cubicBezTo>
                    <a:pt x="1447" y="2730"/>
                    <a:pt x="1488" y="2548"/>
                    <a:pt x="1523" y="2296"/>
                  </a:cubicBezTo>
                  <a:cubicBezTo>
                    <a:pt x="1550" y="2054"/>
                    <a:pt x="1567" y="1879"/>
                    <a:pt x="1590" y="1879"/>
                  </a:cubicBezTo>
                  <a:cubicBezTo>
                    <a:pt x="1590" y="1879"/>
                    <a:pt x="1591" y="1879"/>
                    <a:pt x="1591" y="1879"/>
                  </a:cubicBezTo>
                  <a:cubicBezTo>
                    <a:pt x="1636" y="1885"/>
                    <a:pt x="1618" y="2108"/>
                    <a:pt x="1660" y="2330"/>
                  </a:cubicBezTo>
                  <a:cubicBezTo>
                    <a:pt x="1680" y="2446"/>
                    <a:pt x="1713" y="2504"/>
                    <a:pt x="1748" y="2504"/>
                  </a:cubicBezTo>
                  <a:cubicBezTo>
                    <a:pt x="1792" y="2504"/>
                    <a:pt x="1839" y="2417"/>
                    <a:pt x="1870" y="2245"/>
                  </a:cubicBezTo>
                  <a:cubicBezTo>
                    <a:pt x="1921" y="1953"/>
                    <a:pt x="2024" y="1445"/>
                    <a:pt x="2116" y="1081"/>
                  </a:cubicBezTo>
                  <a:cubicBezTo>
                    <a:pt x="2298" y="333"/>
                    <a:pt x="2081" y="139"/>
                    <a:pt x="1768" y="36"/>
                  </a:cubicBezTo>
                  <a:cubicBezTo>
                    <a:pt x="1699" y="12"/>
                    <a:pt x="1633" y="1"/>
                    <a:pt x="157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61"/>
            <p:cNvSpPr/>
            <p:nvPr/>
          </p:nvSpPr>
          <p:spPr>
            <a:xfrm>
              <a:off x="4953525" y="2725625"/>
              <a:ext cx="11950" cy="10875"/>
            </a:xfrm>
            <a:custGeom>
              <a:avLst/>
              <a:gdLst/>
              <a:ahLst/>
              <a:cxnLst/>
              <a:rect l="l" t="t" r="r" b="b"/>
              <a:pathLst>
                <a:path w="478" h="435" extrusionOk="0">
                  <a:moveTo>
                    <a:pt x="438" y="1"/>
                  </a:moveTo>
                  <a:cubicBezTo>
                    <a:pt x="431" y="1"/>
                    <a:pt x="424" y="2"/>
                    <a:pt x="417" y="7"/>
                  </a:cubicBezTo>
                  <a:cubicBezTo>
                    <a:pt x="383" y="41"/>
                    <a:pt x="349" y="81"/>
                    <a:pt x="320" y="115"/>
                  </a:cubicBezTo>
                  <a:cubicBezTo>
                    <a:pt x="286" y="149"/>
                    <a:pt x="251" y="183"/>
                    <a:pt x="212" y="218"/>
                  </a:cubicBezTo>
                  <a:cubicBezTo>
                    <a:pt x="177" y="252"/>
                    <a:pt x="138" y="281"/>
                    <a:pt x="103" y="309"/>
                  </a:cubicBezTo>
                  <a:cubicBezTo>
                    <a:pt x="80" y="326"/>
                    <a:pt x="64" y="344"/>
                    <a:pt x="46" y="360"/>
                  </a:cubicBezTo>
                  <a:cubicBezTo>
                    <a:pt x="35" y="366"/>
                    <a:pt x="30" y="378"/>
                    <a:pt x="24" y="383"/>
                  </a:cubicBezTo>
                  <a:cubicBezTo>
                    <a:pt x="12" y="394"/>
                    <a:pt x="6" y="400"/>
                    <a:pt x="6" y="412"/>
                  </a:cubicBezTo>
                  <a:cubicBezTo>
                    <a:pt x="1" y="423"/>
                    <a:pt x="12" y="434"/>
                    <a:pt x="24" y="434"/>
                  </a:cubicBezTo>
                  <a:cubicBezTo>
                    <a:pt x="35" y="434"/>
                    <a:pt x="46" y="429"/>
                    <a:pt x="58" y="429"/>
                  </a:cubicBezTo>
                  <a:cubicBezTo>
                    <a:pt x="69" y="423"/>
                    <a:pt x="86" y="418"/>
                    <a:pt x="98" y="412"/>
                  </a:cubicBezTo>
                  <a:cubicBezTo>
                    <a:pt x="120" y="394"/>
                    <a:pt x="138" y="383"/>
                    <a:pt x="161" y="366"/>
                  </a:cubicBezTo>
                  <a:cubicBezTo>
                    <a:pt x="201" y="331"/>
                    <a:pt x="240" y="297"/>
                    <a:pt x="275" y="263"/>
                  </a:cubicBezTo>
                  <a:cubicBezTo>
                    <a:pt x="309" y="234"/>
                    <a:pt x="349" y="194"/>
                    <a:pt x="377" y="160"/>
                  </a:cubicBezTo>
                  <a:cubicBezTo>
                    <a:pt x="412" y="126"/>
                    <a:pt x="451" y="86"/>
                    <a:pt x="469" y="41"/>
                  </a:cubicBezTo>
                  <a:cubicBezTo>
                    <a:pt x="477" y="19"/>
                    <a:pt x="460" y="1"/>
                    <a:pt x="438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61"/>
            <p:cNvSpPr/>
            <p:nvPr/>
          </p:nvSpPr>
          <p:spPr>
            <a:xfrm>
              <a:off x="4911025" y="2475550"/>
              <a:ext cx="131675" cy="259500"/>
            </a:xfrm>
            <a:custGeom>
              <a:avLst/>
              <a:gdLst/>
              <a:ahLst/>
              <a:cxnLst/>
              <a:rect l="l" t="t" r="r" b="b"/>
              <a:pathLst>
                <a:path w="5267" h="10380" extrusionOk="0">
                  <a:moveTo>
                    <a:pt x="4444" y="1"/>
                  </a:moveTo>
                  <a:cubicBezTo>
                    <a:pt x="4106" y="1"/>
                    <a:pt x="3741" y="475"/>
                    <a:pt x="3584" y="1126"/>
                  </a:cubicBezTo>
                  <a:cubicBezTo>
                    <a:pt x="2859" y="4093"/>
                    <a:pt x="1587" y="6655"/>
                    <a:pt x="268" y="8515"/>
                  </a:cubicBezTo>
                  <a:cubicBezTo>
                    <a:pt x="0" y="8893"/>
                    <a:pt x="1613" y="10379"/>
                    <a:pt x="2549" y="10379"/>
                  </a:cubicBezTo>
                  <a:cubicBezTo>
                    <a:pt x="2726" y="10379"/>
                    <a:pt x="2879" y="10326"/>
                    <a:pt x="2991" y="10203"/>
                  </a:cubicBezTo>
                  <a:cubicBezTo>
                    <a:pt x="4964" y="8041"/>
                    <a:pt x="5050" y="4607"/>
                    <a:pt x="5130" y="3192"/>
                  </a:cubicBezTo>
                  <a:cubicBezTo>
                    <a:pt x="5198" y="1965"/>
                    <a:pt x="5266" y="625"/>
                    <a:pt x="4708" y="111"/>
                  </a:cubicBezTo>
                  <a:cubicBezTo>
                    <a:pt x="4625" y="35"/>
                    <a:pt x="4535" y="1"/>
                    <a:pt x="4444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5" name="Google Shape;1825;p61"/>
          <p:cNvSpPr/>
          <p:nvPr/>
        </p:nvSpPr>
        <p:spPr>
          <a:xfrm>
            <a:off x="5069622" y="1708144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61"/>
          <p:cNvSpPr/>
          <p:nvPr/>
        </p:nvSpPr>
        <p:spPr>
          <a:xfrm>
            <a:off x="3890050" y="224598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Plaque 1828">
            <a:extLst>
              <a:ext uri="{FF2B5EF4-FFF2-40B4-BE49-F238E27FC236}">
                <a16:creationId xmlns:a16="http://schemas.microsoft.com/office/drawing/2014/main" id="{FFD59838-6053-D7A9-6084-129983FB8547}"/>
              </a:ext>
            </a:extLst>
          </p:cNvPr>
          <p:cNvSpPr/>
          <p:nvPr/>
        </p:nvSpPr>
        <p:spPr>
          <a:xfrm>
            <a:off x="899886" y="414014"/>
            <a:ext cx="734422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Luyện tập bài </a:t>
            </a:r>
            <a:r>
              <a:rPr lang="vi-VN" sz="2800" b="1" i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yêu mùa hè quê em</a:t>
            </a:r>
            <a:endParaRPr lang="vi-VN" sz="2800" i="1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30" name="Scroll: Vertical 1829">
            <a:extLst>
              <a:ext uri="{FF2B5EF4-FFF2-40B4-BE49-F238E27FC236}">
                <a16:creationId xmlns:a16="http://schemas.microsoft.com/office/drawing/2014/main" id="{8A1D66CD-5535-A20B-20AE-76EAA7421976}"/>
              </a:ext>
            </a:extLst>
          </p:cNvPr>
          <p:cNvSpPr/>
          <p:nvPr/>
        </p:nvSpPr>
        <p:spPr>
          <a:xfrm>
            <a:off x="1207842" y="1461113"/>
            <a:ext cx="1991349" cy="2963636"/>
          </a:xfrm>
          <a:prstGeom prst="verticalScroll">
            <a:avLst>
              <a:gd name="adj" fmla="val 45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kết hợp với nhạc cụ gõ (maracas, song loan, triangle,...)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31" name="Scroll: Vertical 1830">
            <a:extLst>
              <a:ext uri="{FF2B5EF4-FFF2-40B4-BE49-F238E27FC236}">
                <a16:creationId xmlns:a16="http://schemas.microsoft.com/office/drawing/2014/main" id="{9030FA8B-1084-F137-F79C-E876BCBFDE23}"/>
              </a:ext>
            </a:extLst>
          </p:cNvPr>
          <p:cNvSpPr/>
          <p:nvPr/>
        </p:nvSpPr>
        <p:spPr>
          <a:xfrm>
            <a:off x="5850349" y="1439523"/>
            <a:ext cx="1991349" cy="2963636"/>
          </a:xfrm>
          <a:prstGeom prst="verticalScroll">
            <a:avLst>
              <a:gd name="adj" fmla="val 45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kết hợp với nhạc cụ 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tạo 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(cốc nhựa, bút viết,...)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9" grpId="0" animBg="1"/>
      <p:bldP spid="1830" grpId="0" animBg="1"/>
      <p:bldP spid="18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56"/>
          <p:cNvSpPr txBox="1">
            <a:spLocks noGrp="1"/>
          </p:cNvSpPr>
          <p:nvPr>
            <p:ph type="title"/>
          </p:nvPr>
        </p:nvSpPr>
        <p:spPr>
          <a:xfrm>
            <a:off x="2279158" y="649321"/>
            <a:ext cx="4585684" cy="10296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BIỂU DIỄN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86" name="Google Shape;1386;p56"/>
          <p:cNvGrpSpPr/>
          <p:nvPr/>
        </p:nvGrpSpPr>
        <p:grpSpPr>
          <a:xfrm>
            <a:off x="1856859" y="4240854"/>
            <a:ext cx="5430282" cy="595746"/>
            <a:chOff x="2218289" y="4349225"/>
            <a:chExt cx="5005791" cy="595746"/>
          </a:xfrm>
        </p:grpSpPr>
        <p:sp>
          <p:nvSpPr>
            <p:cNvPr id="1387" name="Google Shape;1387;p56"/>
            <p:cNvSpPr/>
            <p:nvPr/>
          </p:nvSpPr>
          <p:spPr>
            <a:xfrm>
              <a:off x="2603589" y="4349225"/>
              <a:ext cx="4234481" cy="231861"/>
            </a:xfrm>
            <a:custGeom>
              <a:avLst/>
              <a:gdLst/>
              <a:ahLst/>
              <a:cxnLst/>
              <a:rect l="l" t="t" r="r" b="b"/>
              <a:pathLst>
                <a:path w="36179" h="1981" extrusionOk="0">
                  <a:moveTo>
                    <a:pt x="36116" y="63"/>
                  </a:moveTo>
                  <a:lnTo>
                    <a:pt x="36116" y="1917"/>
                  </a:lnTo>
                  <a:lnTo>
                    <a:pt x="63" y="1917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1980"/>
                  </a:lnTo>
                  <a:lnTo>
                    <a:pt x="36179" y="1980"/>
                  </a:lnTo>
                  <a:lnTo>
                    <a:pt x="361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8" name="Google Shape;1388;p56"/>
            <p:cNvSpPr/>
            <p:nvPr/>
          </p:nvSpPr>
          <p:spPr>
            <a:xfrm>
              <a:off x="2607568" y="4352502"/>
              <a:ext cx="4227224" cy="57702"/>
            </a:xfrm>
            <a:custGeom>
              <a:avLst/>
              <a:gdLst/>
              <a:ahLst/>
              <a:cxnLst/>
              <a:rect l="l" t="t" r="r" b="b"/>
              <a:pathLst>
                <a:path w="3611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6116" y="493"/>
                  </a:lnTo>
                  <a:lnTo>
                    <a:pt x="361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9" name="Google Shape;1389;p56"/>
            <p:cNvSpPr/>
            <p:nvPr/>
          </p:nvSpPr>
          <p:spPr>
            <a:xfrm>
              <a:off x="2413397" y="4496816"/>
              <a:ext cx="4615103" cy="250003"/>
            </a:xfrm>
            <a:custGeom>
              <a:avLst/>
              <a:gdLst/>
              <a:ahLst/>
              <a:cxnLst/>
              <a:rect l="l" t="t" r="r" b="b"/>
              <a:pathLst>
                <a:path w="39431" h="2136" extrusionOk="0">
                  <a:moveTo>
                    <a:pt x="39373" y="63"/>
                  </a:moveTo>
                  <a:lnTo>
                    <a:pt x="39373" y="2072"/>
                  </a:lnTo>
                  <a:lnTo>
                    <a:pt x="63" y="2072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35"/>
                  </a:lnTo>
                  <a:lnTo>
                    <a:pt x="39431" y="2135"/>
                  </a:lnTo>
                  <a:lnTo>
                    <a:pt x="39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0" name="Google Shape;1390;p56"/>
            <p:cNvSpPr/>
            <p:nvPr/>
          </p:nvSpPr>
          <p:spPr>
            <a:xfrm>
              <a:off x="2417376" y="4500795"/>
              <a:ext cx="4607729" cy="94336"/>
            </a:xfrm>
            <a:custGeom>
              <a:avLst/>
              <a:gdLst/>
              <a:ahLst/>
              <a:cxnLst/>
              <a:rect l="l" t="t" r="r" b="b"/>
              <a:pathLst>
                <a:path w="39368" h="806" extrusionOk="0">
                  <a:moveTo>
                    <a:pt x="0" y="1"/>
                  </a:moveTo>
                  <a:lnTo>
                    <a:pt x="0" y="806"/>
                  </a:lnTo>
                  <a:lnTo>
                    <a:pt x="39368" y="806"/>
                  </a:lnTo>
                  <a:lnTo>
                    <a:pt x="39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1" name="Google Shape;1391;p56"/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2" name="Google Shape;1392;p56"/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3" name="Google Shape;1733;p56"/>
          <p:cNvSpPr/>
          <p:nvPr/>
        </p:nvSpPr>
        <p:spPr>
          <a:xfrm>
            <a:off x="7734332" y="370864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4" name="Google Shape;1734;p56"/>
          <p:cNvSpPr/>
          <p:nvPr/>
        </p:nvSpPr>
        <p:spPr>
          <a:xfrm>
            <a:off x="1176850" y="2223805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5" name="Google Shape;1735;p56"/>
          <p:cNvSpPr/>
          <p:nvPr/>
        </p:nvSpPr>
        <p:spPr>
          <a:xfrm>
            <a:off x="7345628" y="2419610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6" name="Google Shape;1736;p56"/>
          <p:cNvSpPr/>
          <p:nvPr/>
        </p:nvSpPr>
        <p:spPr>
          <a:xfrm>
            <a:off x="1640528" y="3423060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B24EB34-3DA0-66E6-7423-C35656906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15029" y="2070603"/>
            <a:ext cx="4913169" cy="2217068"/>
          </a:xfrm>
          <a:prstGeom prst="rect">
            <a:avLst/>
          </a:prstGeom>
        </p:spPr>
      </p:pic>
      <p:pic>
        <p:nvPicPr>
          <p:cNvPr id="4" name="yt1s.com - Em yêu mùa hè quê em Karaoke lớp 4 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8FB0584-EA78-D2BE-FFE9-A2C3BDFD3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8859" y="165289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5"/>
          <p:cNvSpPr txBox="1">
            <a:spLocks noGrp="1"/>
          </p:cNvSpPr>
          <p:nvPr>
            <p:ph type="ctrTitle"/>
          </p:nvPr>
        </p:nvSpPr>
        <p:spPr>
          <a:xfrm>
            <a:off x="1793825" y="258181"/>
            <a:ext cx="5556352" cy="38088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33:</a:t>
            </a:r>
            <a:b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NGHE NHẠC – </a:t>
            </a:r>
            <a:b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KHÚC CA CHÀO HÈ</a:t>
            </a:r>
            <a:b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TỔ CHỨC HOẠT ĐỘNG </a:t>
            </a:r>
            <a:b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VẬN DỤNG SÁNG TẠO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4" name="Google Shape;924;p45"/>
          <p:cNvGrpSpPr/>
          <p:nvPr/>
        </p:nvGrpSpPr>
        <p:grpSpPr>
          <a:xfrm>
            <a:off x="2069105" y="4271452"/>
            <a:ext cx="5005791" cy="595746"/>
            <a:chOff x="2218289" y="4349225"/>
            <a:chExt cx="5005791" cy="595746"/>
          </a:xfrm>
        </p:grpSpPr>
        <p:sp>
          <p:nvSpPr>
            <p:cNvPr id="925" name="Google Shape;925;p45"/>
            <p:cNvSpPr/>
            <p:nvPr/>
          </p:nvSpPr>
          <p:spPr>
            <a:xfrm>
              <a:off x="2603589" y="4349225"/>
              <a:ext cx="4234481" cy="231861"/>
            </a:xfrm>
            <a:custGeom>
              <a:avLst/>
              <a:gdLst/>
              <a:ahLst/>
              <a:cxnLst/>
              <a:rect l="l" t="t" r="r" b="b"/>
              <a:pathLst>
                <a:path w="36179" h="1981" extrusionOk="0">
                  <a:moveTo>
                    <a:pt x="36116" y="63"/>
                  </a:moveTo>
                  <a:lnTo>
                    <a:pt x="36116" y="1917"/>
                  </a:lnTo>
                  <a:lnTo>
                    <a:pt x="63" y="1917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1980"/>
                  </a:lnTo>
                  <a:lnTo>
                    <a:pt x="36179" y="1980"/>
                  </a:lnTo>
                  <a:lnTo>
                    <a:pt x="361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2607568" y="4352502"/>
              <a:ext cx="4227224" cy="57702"/>
            </a:xfrm>
            <a:custGeom>
              <a:avLst/>
              <a:gdLst/>
              <a:ahLst/>
              <a:cxnLst/>
              <a:rect l="l" t="t" r="r" b="b"/>
              <a:pathLst>
                <a:path w="3611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6116" y="493"/>
                  </a:lnTo>
                  <a:lnTo>
                    <a:pt x="361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7" name="Google Shape;927;p45"/>
            <p:cNvSpPr/>
            <p:nvPr/>
          </p:nvSpPr>
          <p:spPr>
            <a:xfrm>
              <a:off x="2413397" y="4496816"/>
              <a:ext cx="4615103" cy="250003"/>
            </a:xfrm>
            <a:custGeom>
              <a:avLst/>
              <a:gdLst/>
              <a:ahLst/>
              <a:cxnLst/>
              <a:rect l="l" t="t" r="r" b="b"/>
              <a:pathLst>
                <a:path w="39431" h="2136" extrusionOk="0">
                  <a:moveTo>
                    <a:pt x="39373" y="63"/>
                  </a:moveTo>
                  <a:lnTo>
                    <a:pt x="39373" y="2072"/>
                  </a:lnTo>
                  <a:lnTo>
                    <a:pt x="63" y="2072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35"/>
                  </a:lnTo>
                  <a:lnTo>
                    <a:pt x="39431" y="2135"/>
                  </a:lnTo>
                  <a:lnTo>
                    <a:pt x="39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8" name="Google Shape;928;p45"/>
            <p:cNvSpPr/>
            <p:nvPr/>
          </p:nvSpPr>
          <p:spPr>
            <a:xfrm>
              <a:off x="2417376" y="4500795"/>
              <a:ext cx="4607729" cy="94336"/>
            </a:xfrm>
            <a:custGeom>
              <a:avLst/>
              <a:gdLst/>
              <a:ahLst/>
              <a:cxnLst/>
              <a:rect l="l" t="t" r="r" b="b"/>
              <a:pathLst>
                <a:path w="39368" h="806" extrusionOk="0">
                  <a:moveTo>
                    <a:pt x="0" y="1"/>
                  </a:moveTo>
                  <a:lnTo>
                    <a:pt x="0" y="806"/>
                  </a:lnTo>
                  <a:lnTo>
                    <a:pt x="39368" y="806"/>
                  </a:lnTo>
                  <a:lnTo>
                    <a:pt x="39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31" name="Google Shape;931;p45"/>
          <p:cNvSpPr/>
          <p:nvPr/>
        </p:nvSpPr>
        <p:spPr>
          <a:xfrm>
            <a:off x="8095044" y="2173175"/>
            <a:ext cx="95606" cy="337987"/>
          </a:xfrm>
          <a:custGeom>
            <a:avLst/>
            <a:gdLst/>
            <a:ahLst/>
            <a:cxnLst/>
            <a:rect l="l" t="t" r="r" b="b"/>
            <a:pathLst>
              <a:path w="925" h="3270" extrusionOk="0">
                <a:moveTo>
                  <a:pt x="289" y="1"/>
                </a:moveTo>
                <a:cubicBezTo>
                  <a:pt x="284" y="1"/>
                  <a:pt x="278" y="3"/>
                  <a:pt x="274" y="6"/>
                </a:cubicBezTo>
                <a:cubicBezTo>
                  <a:pt x="268" y="6"/>
                  <a:pt x="258" y="6"/>
                  <a:pt x="258" y="12"/>
                </a:cubicBezTo>
                <a:cubicBezTo>
                  <a:pt x="137" y="167"/>
                  <a:pt x="229" y="383"/>
                  <a:pt x="331" y="514"/>
                </a:cubicBezTo>
                <a:cubicBezTo>
                  <a:pt x="394" y="594"/>
                  <a:pt x="463" y="662"/>
                  <a:pt x="531" y="738"/>
                </a:cubicBezTo>
                <a:cubicBezTo>
                  <a:pt x="566" y="772"/>
                  <a:pt x="600" y="812"/>
                  <a:pt x="629" y="851"/>
                </a:cubicBezTo>
                <a:cubicBezTo>
                  <a:pt x="640" y="868"/>
                  <a:pt x="663" y="902"/>
                  <a:pt x="668" y="925"/>
                </a:cubicBezTo>
                <a:cubicBezTo>
                  <a:pt x="600" y="1091"/>
                  <a:pt x="121" y="2300"/>
                  <a:pt x="63" y="2449"/>
                </a:cubicBezTo>
                <a:cubicBezTo>
                  <a:pt x="12" y="2568"/>
                  <a:pt x="0" y="2887"/>
                  <a:pt x="292" y="3139"/>
                </a:cubicBezTo>
                <a:cubicBezTo>
                  <a:pt x="399" y="3234"/>
                  <a:pt x="495" y="3270"/>
                  <a:pt x="574" y="3270"/>
                </a:cubicBezTo>
                <a:cubicBezTo>
                  <a:pt x="702" y="3270"/>
                  <a:pt x="788" y="3177"/>
                  <a:pt x="816" y="3082"/>
                </a:cubicBezTo>
                <a:cubicBezTo>
                  <a:pt x="879" y="2876"/>
                  <a:pt x="645" y="2437"/>
                  <a:pt x="297" y="2397"/>
                </a:cubicBezTo>
                <a:cubicBezTo>
                  <a:pt x="297" y="2397"/>
                  <a:pt x="766" y="1239"/>
                  <a:pt x="861" y="988"/>
                </a:cubicBezTo>
                <a:cubicBezTo>
                  <a:pt x="874" y="977"/>
                  <a:pt x="874" y="959"/>
                  <a:pt x="879" y="948"/>
                </a:cubicBezTo>
                <a:cubicBezTo>
                  <a:pt x="885" y="936"/>
                  <a:pt x="885" y="925"/>
                  <a:pt x="890" y="920"/>
                </a:cubicBezTo>
                <a:cubicBezTo>
                  <a:pt x="902" y="902"/>
                  <a:pt x="913" y="886"/>
                  <a:pt x="919" y="868"/>
                </a:cubicBezTo>
                <a:cubicBezTo>
                  <a:pt x="924" y="840"/>
                  <a:pt x="919" y="817"/>
                  <a:pt x="913" y="794"/>
                </a:cubicBezTo>
                <a:cubicBezTo>
                  <a:pt x="885" y="720"/>
                  <a:pt x="834" y="657"/>
                  <a:pt x="776" y="606"/>
                </a:cubicBezTo>
                <a:cubicBezTo>
                  <a:pt x="737" y="560"/>
                  <a:pt x="697" y="514"/>
                  <a:pt x="651" y="480"/>
                </a:cubicBezTo>
                <a:cubicBezTo>
                  <a:pt x="571" y="412"/>
                  <a:pt x="492" y="354"/>
                  <a:pt x="423" y="280"/>
                </a:cubicBezTo>
                <a:cubicBezTo>
                  <a:pt x="360" y="212"/>
                  <a:pt x="297" y="115"/>
                  <a:pt x="303" y="19"/>
                </a:cubicBezTo>
                <a:cubicBezTo>
                  <a:pt x="306" y="7"/>
                  <a:pt x="298" y="1"/>
                  <a:pt x="289" y="1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2" name="Google Shape;932;p45"/>
          <p:cNvSpPr/>
          <p:nvPr/>
        </p:nvSpPr>
        <p:spPr>
          <a:xfrm>
            <a:off x="1539097" y="3766744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3" name="Google Shape;933;p45"/>
          <p:cNvSpPr/>
          <p:nvPr/>
        </p:nvSpPr>
        <p:spPr>
          <a:xfrm>
            <a:off x="7074903" y="3924197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4" name="Google Shape;934;p45"/>
          <p:cNvGrpSpPr/>
          <p:nvPr/>
        </p:nvGrpSpPr>
        <p:grpSpPr>
          <a:xfrm>
            <a:off x="397111" y="2769780"/>
            <a:ext cx="1330870" cy="2162487"/>
            <a:chOff x="5078025" y="3300175"/>
            <a:chExt cx="415975" cy="675925"/>
          </a:xfrm>
        </p:grpSpPr>
        <p:sp>
          <p:nvSpPr>
            <p:cNvPr id="935" name="Google Shape;935;p45"/>
            <p:cNvSpPr/>
            <p:nvPr/>
          </p:nvSpPr>
          <p:spPr>
            <a:xfrm>
              <a:off x="5103700" y="3380000"/>
              <a:ext cx="162375" cy="187475"/>
            </a:xfrm>
            <a:custGeom>
              <a:avLst/>
              <a:gdLst/>
              <a:ahLst/>
              <a:cxnLst/>
              <a:rect l="l" t="t" r="r" b="b"/>
              <a:pathLst>
                <a:path w="6495" h="7499" extrusionOk="0">
                  <a:moveTo>
                    <a:pt x="1136" y="0"/>
                  </a:moveTo>
                  <a:cubicBezTo>
                    <a:pt x="772" y="0"/>
                    <a:pt x="332" y="139"/>
                    <a:pt x="332" y="139"/>
                  </a:cubicBezTo>
                  <a:cubicBezTo>
                    <a:pt x="332" y="139"/>
                    <a:pt x="330" y="137"/>
                    <a:pt x="327" y="137"/>
                  </a:cubicBezTo>
                  <a:cubicBezTo>
                    <a:pt x="312" y="137"/>
                    <a:pt x="275" y="167"/>
                    <a:pt x="275" y="470"/>
                  </a:cubicBezTo>
                  <a:cubicBezTo>
                    <a:pt x="275" y="852"/>
                    <a:pt x="30" y="2274"/>
                    <a:pt x="13" y="3751"/>
                  </a:cubicBezTo>
                  <a:cubicBezTo>
                    <a:pt x="1" y="5229"/>
                    <a:pt x="503" y="6780"/>
                    <a:pt x="1930" y="7317"/>
                  </a:cubicBezTo>
                  <a:cubicBezTo>
                    <a:pt x="2277" y="7448"/>
                    <a:pt x="2616" y="7499"/>
                    <a:pt x="2936" y="7499"/>
                  </a:cubicBezTo>
                  <a:cubicBezTo>
                    <a:pt x="3927" y="7499"/>
                    <a:pt x="4735" y="7013"/>
                    <a:pt x="5028" y="6922"/>
                  </a:cubicBezTo>
                  <a:cubicBezTo>
                    <a:pt x="5422" y="6809"/>
                    <a:pt x="6494" y="3762"/>
                    <a:pt x="6260" y="3562"/>
                  </a:cubicBezTo>
                  <a:cubicBezTo>
                    <a:pt x="6033" y="3357"/>
                    <a:pt x="5684" y="3186"/>
                    <a:pt x="4698" y="3095"/>
                  </a:cubicBezTo>
                  <a:cubicBezTo>
                    <a:pt x="3710" y="3009"/>
                    <a:pt x="3013" y="2746"/>
                    <a:pt x="2336" y="1993"/>
                  </a:cubicBezTo>
                  <a:cubicBezTo>
                    <a:pt x="1651" y="1240"/>
                    <a:pt x="1593" y="196"/>
                    <a:pt x="1593" y="196"/>
                  </a:cubicBezTo>
                  <a:cubicBezTo>
                    <a:pt x="1534" y="47"/>
                    <a:pt x="1348" y="0"/>
                    <a:pt x="1136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5078025" y="3307400"/>
              <a:ext cx="68650" cy="74875"/>
            </a:xfrm>
            <a:custGeom>
              <a:avLst/>
              <a:gdLst/>
              <a:ahLst/>
              <a:cxnLst/>
              <a:rect l="l" t="t" r="r" b="b"/>
              <a:pathLst>
                <a:path w="2746" h="2995" extrusionOk="0">
                  <a:moveTo>
                    <a:pt x="1083" y="0"/>
                  </a:moveTo>
                  <a:cubicBezTo>
                    <a:pt x="1074" y="0"/>
                    <a:pt x="1065" y="3"/>
                    <a:pt x="1057" y="8"/>
                  </a:cubicBezTo>
                  <a:cubicBezTo>
                    <a:pt x="899" y="116"/>
                    <a:pt x="1479" y="1207"/>
                    <a:pt x="1440" y="1207"/>
                  </a:cubicBezTo>
                  <a:cubicBezTo>
                    <a:pt x="1440" y="1207"/>
                    <a:pt x="1439" y="1207"/>
                    <a:pt x="1439" y="1207"/>
                  </a:cubicBezTo>
                  <a:cubicBezTo>
                    <a:pt x="1392" y="1185"/>
                    <a:pt x="677" y="390"/>
                    <a:pt x="468" y="390"/>
                  </a:cubicBezTo>
                  <a:cubicBezTo>
                    <a:pt x="449" y="390"/>
                    <a:pt x="434" y="397"/>
                    <a:pt x="424" y="412"/>
                  </a:cubicBezTo>
                  <a:cubicBezTo>
                    <a:pt x="309" y="584"/>
                    <a:pt x="1199" y="1439"/>
                    <a:pt x="1183" y="1474"/>
                  </a:cubicBezTo>
                  <a:cubicBezTo>
                    <a:pt x="1182" y="1474"/>
                    <a:pt x="1182" y="1475"/>
                    <a:pt x="1181" y="1475"/>
                  </a:cubicBezTo>
                  <a:cubicBezTo>
                    <a:pt x="1139" y="1475"/>
                    <a:pt x="340" y="748"/>
                    <a:pt x="137" y="748"/>
                  </a:cubicBezTo>
                  <a:cubicBezTo>
                    <a:pt x="119" y="748"/>
                    <a:pt x="106" y="754"/>
                    <a:pt x="98" y="767"/>
                  </a:cubicBezTo>
                  <a:cubicBezTo>
                    <a:pt x="1" y="926"/>
                    <a:pt x="1006" y="1789"/>
                    <a:pt x="972" y="1789"/>
                  </a:cubicBezTo>
                  <a:cubicBezTo>
                    <a:pt x="944" y="1789"/>
                    <a:pt x="423" y="1524"/>
                    <a:pt x="209" y="1524"/>
                  </a:cubicBezTo>
                  <a:cubicBezTo>
                    <a:pt x="163" y="1524"/>
                    <a:pt x="132" y="1536"/>
                    <a:pt x="121" y="1565"/>
                  </a:cubicBezTo>
                  <a:cubicBezTo>
                    <a:pt x="64" y="1731"/>
                    <a:pt x="1274" y="2371"/>
                    <a:pt x="1309" y="2398"/>
                  </a:cubicBezTo>
                  <a:cubicBezTo>
                    <a:pt x="1343" y="2427"/>
                    <a:pt x="1365" y="2946"/>
                    <a:pt x="1365" y="2946"/>
                  </a:cubicBezTo>
                  <a:cubicBezTo>
                    <a:pt x="1365" y="2946"/>
                    <a:pt x="1589" y="2995"/>
                    <a:pt x="1834" y="2995"/>
                  </a:cubicBezTo>
                  <a:cubicBezTo>
                    <a:pt x="1866" y="2995"/>
                    <a:pt x="1898" y="2994"/>
                    <a:pt x="1930" y="2992"/>
                  </a:cubicBezTo>
                  <a:cubicBezTo>
                    <a:pt x="2215" y="2980"/>
                    <a:pt x="2375" y="2889"/>
                    <a:pt x="2375" y="2889"/>
                  </a:cubicBezTo>
                  <a:cubicBezTo>
                    <a:pt x="2375" y="2889"/>
                    <a:pt x="2358" y="2376"/>
                    <a:pt x="2404" y="2239"/>
                  </a:cubicBezTo>
                  <a:cubicBezTo>
                    <a:pt x="2449" y="2102"/>
                    <a:pt x="2700" y="1365"/>
                    <a:pt x="2723" y="1281"/>
                  </a:cubicBezTo>
                  <a:cubicBezTo>
                    <a:pt x="2742" y="1209"/>
                    <a:pt x="2746" y="1119"/>
                    <a:pt x="2655" y="1119"/>
                  </a:cubicBezTo>
                  <a:cubicBezTo>
                    <a:pt x="2636" y="1119"/>
                    <a:pt x="2614" y="1123"/>
                    <a:pt x="2586" y="1131"/>
                  </a:cubicBezTo>
                  <a:cubicBezTo>
                    <a:pt x="2426" y="1178"/>
                    <a:pt x="2192" y="1702"/>
                    <a:pt x="2192" y="1702"/>
                  </a:cubicBezTo>
                  <a:cubicBezTo>
                    <a:pt x="2192" y="1702"/>
                    <a:pt x="1941" y="1326"/>
                    <a:pt x="1822" y="1131"/>
                  </a:cubicBezTo>
                  <a:cubicBezTo>
                    <a:pt x="1713" y="943"/>
                    <a:pt x="1265" y="0"/>
                    <a:pt x="1083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7" name="Google Shape;937;p45"/>
            <p:cNvSpPr/>
            <p:nvPr/>
          </p:nvSpPr>
          <p:spPr>
            <a:xfrm>
              <a:off x="5107025" y="3372125"/>
              <a:ext cx="37650" cy="24500"/>
            </a:xfrm>
            <a:custGeom>
              <a:avLst/>
              <a:gdLst/>
              <a:ahLst/>
              <a:cxnLst/>
              <a:rect l="l" t="t" r="r" b="b"/>
              <a:pathLst>
                <a:path w="1506" h="980" extrusionOk="0">
                  <a:moveTo>
                    <a:pt x="1288" y="1"/>
                  </a:moveTo>
                  <a:cubicBezTo>
                    <a:pt x="1255" y="1"/>
                    <a:pt x="1171" y="130"/>
                    <a:pt x="765" y="203"/>
                  </a:cubicBezTo>
                  <a:cubicBezTo>
                    <a:pt x="644" y="226"/>
                    <a:pt x="542" y="234"/>
                    <a:pt x="458" y="234"/>
                  </a:cubicBezTo>
                  <a:cubicBezTo>
                    <a:pt x="254" y="234"/>
                    <a:pt x="160" y="185"/>
                    <a:pt x="160" y="185"/>
                  </a:cubicBezTo>
                  <a:cubicBezTo>
                    <a:pt x="155" y="185"/>
                    <a:pt x="150" y="184"/>
                    <a:pt x="145" y="184"/>
                  </a:cubicBezTo>
                  <a:cubicBezTo>
                    <a:pt x="21" y="184"/>
                    <a:pt x="0" y="535"/>
                    <a:pt x="28" y="733"/>
                  </a:cubicBezTo>
                  <a:cubicBezTo>
                    <a:pt x="53" y="908"/>
                    <a:pt x="73" y="979"/>
                    <a:pt x="410" y="979"/>
                  </a:cubicBezTo>
                  <a:cubicBezTo>
                    <a:pt x="470" y="979"/>
                    <a:pt x="540" y="977"/>
                    <a:pt x="621" y="973"/>
                  </a:cubicBezTo>
                  <a:cubicBezTo>
                    <a:pt x="1192" y="945"/>
                    <a:pt x="1495" y="740"/>
                    <a:pt x="1500" y="569"/>
                  </a:cubicBezTo>
                  <a:cubicBezTo>
                    <a:pt x="1506" y="403"/>
                    <a:pt x="1323" y="27"/>
                    <a:pt x="1295" y="3"/>
                  </a:cubicBezTo>
                  <a:cubicBezTo>
                    <a:pt x="1293" y="2"/>
                    <a:pt x="1290" y="1"/>
                    <a:pt x="1288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8" name="Google Shape;938;p45"/>
            <p:cNvSpPr/>
            <p:nvPr/>
          </p:nvSpPr>
          <p:spPr>
            <a:xfrm>
              <a:off x="5103700" y="3376725"/>
              <a:ext cx="148400" cy="190750"/>
            </a:xfrm>
            <a:custGeom>
              <a:avLst/>
              <a:gdLst/>
              <a:ahLst/>
              <a:cxnLst/>
              <a:rect l="l" t="t" r="r" b="b"/>
              <a:pathLst>
                <a:path w="5936" h="7630" extrusionOk="0">
                  <a:moveTo>
                    <a:pt x="278" y="0"/>
                  </a:moveTo>
                  <a:cubicBezTo>
                    <a:pt x="154" y="0"/>
                    <a:pt x="133" y="351"/>
                    <a:pt x="161" y="549"/>
                  </a:cubicBezTo>
                  <a:cubicBezTo>
                    <a:pt x="179" y="652"/>
                    <a:pt x="190" y="720"/>
                    <a:pt x="264" y="755"/>
                  </a:cubicBezTo>
                  <a:cubicBezTo>
                    <a:pt x="224" y="1280"/>
                    <a:pt x="24" y="2558"/>
                    <a:pt x="13" y="3882"/>
                  </a:cubicBezTo>
                  <a:cubicBezTo>
                    <a:pt x="1" y="5360"/>
                    <a:pt x="503" y="6911"/>
                    <a:pt x="1930" y="7448"/>
                  </a:cubicBezTo>
                  <a:cubicBezTo>
                    <a:pt x="2277" y="7579"/>
                    <a:pt x="2616" y="7630"/>
                    <a:pt x="2936" y="7630"/>
                  </a:cubicBezTo>
                  <a:cubicBezTo>
                    <a:pt x="3927" y="7630"/>
                    <a:pt x="4735" y="7144"/>
                    <a:pt x="5028" y="7053"/>
                  </a:cubicBezTo>
                  <a:cubicBezTo>
                    <a:pt x="5239" y="6992"/>
                    <a:pt x="5638" y="6107"/>
                    <a:pt x="5935" y="5257"/>
                  </a:cubicBezTo>
                  <a:lnTo>
                    <a:pt x="5935" y="5257"/>
                  </a:lnTo>
                  <a:cubicBezTo>
                    <a:pt x="5536" y="5805"/>
                    <a:pt x="4783" y="6608"/>
                    <a:pt x="3784" y="6666"/>
                  </a:cubicBezTo>
                  <a:cubicBezTo>
                    <a:pt x="3688" y="6671"/>
                    <a:pt x="3595" y="6674"/>
                    <a:pt x="3504" y="6674"/>
                  </a:cubicBezTo>
                  <a:cubicBezTo>
                    <a:pt x="2135" y="6674"/>
                    <a:pt x="1324" y="6053"/>
                    <a:pt x="795" y="4475"/>
                  </a:cubicBezTo>
                  <a:cubicBezTo>
                    <a:pt x="230" y="2792"/>
                    <a:pt x="498" y="796"/>
                    <a:pt x="498" y="796"/>
                  </a:cubicBezTo>
                  <a:cubicBezTo>
                    <a:pt x="498" y="796"/>
                    <a:pt x="327" y="715"/>
                    <a:pt x="258" y="488"/>
                  </a:cubicBezTo>
                  <a:cubicBezTo>
                    <a:pt x="190" y="259"/>
                    <a:pt x="293" y="1"/>
                    <a:pt x="293" y="1"/>
                  </a:cubicBezTo>
                  <a:cubicBezTo>
                    <a:pt x="288" y="1"/>
                    <a:pt x="283" y="0"/>
                    <a:pt x="278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9" name="Google Shape;939;p45"/>
            <p:cNvSpPr/>
            <p:nvPr/>
          </p:nvSpPr>
          <p:spPr>
            <a:xfrm>
              <a:off x="5204700" y="3492150"/>
              <a:ext cx="44975" cy="70650"/>
            </a:xfrm>
            <a:custGeom>
              <a:avLst/>
              <a:gdLst/>
              <a:ahLst/>
              <a:cxnLst/>
              <a:rect l="l" t="t" r="r" b="b"/>
              <a:pathLst>
                <a:path w="1799" h="2826" extrusionOk="0">
                  <a:moveTo>
                    <a:pt x="1342" y="0"/>
                  </a:moveTo>
                  <a:cubicBezTo>
                    <a:pt x="1342" y="0"/>
                    <a:pt x="1079" y="1262"/>
                    <a:pt x="440" y="2249"/>
                  </a:cubicBezTo>
                  <a:cubicBezTo>
                    <a:pt x="281" y="2499"/>
                    <a:pt x="126" y="2683"/>
                    <a:pt x="0" y="2825"/>
                  </a:cubicBezTo>
                  <a:cubicBezTo>
                    <a:pt x="463" y="2683"/>
                    <a:pt x="816" y="2488"/>
                    <a:pt x="988" y="2436"/>
                  </a:cubicBezTo>
                  <a:cubicBezTo>
                    <a:pt x="1164" y="2386"/>
                    <a:pt x="1467" y="1764"/>
                    <a:pt x="1735" y="1067"/>
                  </a:cubicBezTo>
                  <a:cubicBezTo>
                    <a:pt x="1770" y="903"/>
                    <a:pt x="1787" y="793"/>
                    <a:pt x="1787" y="771"/>
                  </a:cubicBezTo>
                  <a:cubicBezTo>
                    <a:pt x="1798" y="674"/>
                    <a:pt x="1342" y="0"/>
                    <a:pt x="1342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0" name="Google Shape;940;p45"/>
            <p:cNvSpPr/>
            <p:nvPr/>
          </p:nvSpPr>
          <p:spPr>
            <a:xfrm>
              <a:off x="5300400" y="3390300"/>
              <a:ext cx="164350" cy="186750"/>
            </a:xfrm>
            <a:custGeom>
              <a:avLst/>
              <a:gdLst/>
              <a:ahLst/>
              <a:cxnLst/>
              <a:rect l="l" t="t" r="r" b="b"/>
              <a:pathLst>
                <a:path w="6574" h="7470" extrusionOk="0">
                  <a:moveTo>
                    <a:pt x="5033" y="1"/>
                  </a:moveTo>
                  <a:cubicBezTo>
                    <a:pt x="5033" y="1"/>
                    <a:pt x="4777" y="1017"/>
                    <a:pt x="4617" y="1512"/>
                  </a:cubicBezTo>
                  <a:cubicBezTo>
                    <a:pt x="4457" y="2004"/>
                    <a:pt x="4035" y="2945"/>
                    <a:pt x="3424" y="3236"/>
                  </a:cubicBezTo>
                  <a:cubicBezTo>
                    <a:pt x="3326" y="3283"/>
                    <a:pt x="3202" y="3303"/>
                    <a:pt x="3061" y="3303"/>
                  </a:cubicBezTo>
                  <a:cubicBezTo>
                    <a:pt x="2322" y="3303"/>
                    <a:pt x="1114" y="2763"/>
                    <a:pt x="698" y="2711"/>
                  </a:cubicBezTo>
                  <a:cubicBezTo>
                    <a:pt x="648" y="2705"/>
                    <a:pt x="602" y="2702"/>
                    <a:pt x="558" y="2702"/>
                  </a:cubicBezTo>
                  <a:cubicBezTo>
                    <a:pt x="167" y="2702"/>
                    <a:pt x="1" y="2905"/>
                    <a:pt x="1" y="2905"/>
                  </a:cubicBezTo>
                  <a:cubicBezTo>
                    <a:pt x="1" y="2905"/>
                    <a:pt x="338" y="3613"/>
                    <a:pt x="441" y="4224"/>
                  </a:cubicBezTo>
                  <a:cubicBezTo>
                    <a:pt x="538" y="4828"/>
                    <a:pt x="1268" y="7195"/>
                    <a:pt x="1268" y="7195"/>
                  </a:cubicBezTo>
                  <a:cubicBezTo>
                    <a:pt x="1268" y="7195"/>
                    <a:pt x="2111" y="7470"/>
                    <a:pt x="3209" y="7470"/>
                  </a:cubicBezTo>
                  <a:cubicBezTo>
                    <a:pt x="3243" y="7470"/>
                    <a:pt x="3277" y="7469"/>
                    <a:pt x="3311" y="7469"/>
                  </a:cubicBezTo>
                  <a:cubicBezTo>
                    <a:pt x="4457" y="7452"/>
                    <a:pt x="5410" y="6990"/>
                    <a:pt x="5992" y="5222"/>
                  </a:cubicBezTo>
                  <a:cubicBezTo>
                    <a:pt x="6574" y="3453"/>
                    <a:pt x="6197" y="264"/>
                    <a:pt x="6197" y="264"/>
                  </a:cubicBezTo>
                  <a:lnTo>
                    <a:pt x="6197" y="264"/>
                  </a:lnTo>
                  <a:cubicBezTo>
                    <a:pt x="6197" y="264"/>
                    <a:pt x="6093" y="353"/>
                    <a:pt x="5775" y="353"/>
                  </a:cubicBezTo>
                  <a:cubicBezTo>
                    <a:pt x="5735" y="353"/>
                    <a:pt x="5691" y="352"/>
                    <a:pt x="5644" y="349"/>
                  </a:cubicBezTo>
                  <a:cubicBezTo>
                    <a:pt x="5222" y="321"/>
                    <a:pt x="5033" y="1"/>
                    <a:pt x="5033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1" name="Google Shape;941;p45"/>
            <p:cNvSpPr/>
            <p:nvPr/>
          </p:nvSpPr>
          <p:spPr>
            <a:xfrm>
              <a:off x="5425500" y="3320950"/>
              <a:ext cx="68500" cy="73525"/>
            </a:xfrm>
            <a:custGeom>
              <a:avLst/>
              <a:gdLst/>
              <a:ahLst/>
              <a:cxnLst/>
              <a:rect l="l" t="t" r="r" b="b"/>
              <a:pathLst>
                <a:path w="2740" h="2941" extrusionOk="0">
                  <a:moveTo>
                    <a:pt x="1860" y="0"/>
                  </a:moveTo>
                  <a:cubicBezTo>
                    <a:pt x="1666" y="0"/>
                    <a:pt x="1058" y="806"/>
                    <a:pt x="914" y="960"/>
                  </a:cubicBezTo>
                  <a:cubicBezTo>
                    <a:pt x="760" y="1132"/>
                    <a:pt x="434" y="1452"/>
                    <a:pt x="434" y="1452"/>
                  </a:cubicBezTo>
                  <a:cubicBezTo>
                    <a:pt x="434" y="1452"/>
                    <a:pt x="315" y="892"/>
                    <a:pt x="166" y="807"/>
                  </a:cubicBezTo>
                  <a:cubicBezTo>
                    <a:pt x="132" y="788"/>
                    <a:pt x="105" y="780"/>
                    <a:pt x="83" y="780"/>
                  </a:cubicBezTo>
                  <a:cubicBezTo>
                    <a:pt x="14" y="780"/>
                    <a:pt x="0" y="863"/>
                    <a:pt x="0" y="932"/>
                  </a:cubicBezTo>
                  <a:cubicBezTo>
                    <a:pt x="7" y="1018"/>
                    <a:pt x="110" y="1787"/>
                    <a:pt x="121" y="1931"/>
                  </a:cubicBezTo>
                  <a:cubicBezTo>
                    <a:pt x="137" y="2074"/>
                    <a:pt x="103" y="2798"/>
                    <a:pt x="103" y="2798"/>
                  </a:cubicBezTo>
                  <a:cubicBezTo>
                    <a:pt x="103" y="2798"/>
                    <a:pt x="258" y="2940"/>
                    <a:pt x="537" y="2940"/>
                  </a:cubicBezTo>
                  <a:cubicBezTo>
                    <a:pt x="547" y="2941"/>
                    <a:pt x="558" y="2941"/>
                    <a:pt x="568" y="2941"/>
                  </a:cubicBezTo>
                  <a:cubicBezTo>
                    <a:pt x="842" y="2941"/>
                    <a:pt x="1114" y="2872"/>
                    <a:pt x="1114" y="2872"/>
                  </a:cubicBezTo>
                  <a:cubicBezTo>
                    <a:pt x="1114" y="2872"/>
                    <a:pt x="1125" y="2330"/>
                    <a:pt x="1164" y="2308"/>
                  </a:cubicBezTo>
                  <a:cubicBezTo>
                    <a:pt x="1205" y="2290"/>
                    <a:pt x="2517" y="1908"/>
                    <a:pt x="2494" y="1731"/>
                  </a:cubicBezTo>
                  <a:cubicBezTo>
                    <a:pt x="2488" y="1683"/>
                    <a:pt x="2421" y="1665"/>
                    <a:pt x="2326" y="1665"/>
                  </a:cubicBezTo>
                  <a:cubicBezTo>
                    <a:pt x="2083" y="1665"/>
                    <a:pt x="1655" y="1782"/>
                    <a:pt x="1618" y="1782"/>
                  </a:cubicBezTo>
                  <a:cubicBezTo>
                    <a:pt x="1617" y="1782"/>
                    <a:pt x="1617" y="1782"/>
                    <a:pt x="1616" y="1782"/>
                  </a:cubicBezTo>
                  <a:cubicBezTo>
                    <a:pt x="1582" y="1771"/>
                    <a:pt x="2739" y="1132"/>
                    <a:pt x="2677" y="955"/>
                  </a:cubicBezTo>
                  <a:cubicBezTo>
                    <a:pt x="2671" y="935"/>
                    <a:pt x="2650" y="926"/>
                    <a:pt x="2619" y="926"/>
                  </a:cubicBezTo>
                  <a:cubicBezTo>
                    <a:pt x="2383" y="926"/>
                    <a:pt x="1535" y="1430"/>
                    <a:pt x="1476" y="1430"/>
                  </a:cubicBezTo>
                  <a:cubicBezTo>
                    <a:pt x="1474" y="1430"/>
                    <a:pt x="1473" y="1430"/>
                    <a:pt x="1472" y="1429"/>
                  </a:cubicBezTo>
                  <a:cubicBezTo>
                    <a:pt x="1467" y="1389"/>
                    <a:pt x="2506" y="733"/>
                    <a:pt x="2431" y="539"/>
                  </a:cubicBezTo>
                  <a:cubicBezTo>
                    <a:pt x="2422" y="517"/>
                    <a:pt x="2401" y="507"/>
                    <a:pt x="2370" y="507"/>
                  </a:cubicBezTo>
                  <a:cubicBezTo>
                    <a:pt x="2132" y="507"/>
                    <a:pt x="1324" y="1104"/>
                    <a:pt x="1274" y="1115"/>
                  </a:cubicBezTo>
                  <a:cubicBezTo>
                    <a:pt x="1274" y="1115"/>
                    <a:pt x="1273" y="1115"/>
                    <a:pt x="1273" y="1115"/>
                  </a:cubicBezTo>
                  <a:cubicBezTo>
                    <a:pt x="1231" y="1115"/>
                    <a:pt x="2026" y="156"/>
                    <a:pt x="1896" y="14"/>
                  </a:cubicBezTo>
                  <a:cubicBezTo>
                    <a:pt x="1886" y="5"/>
                    <a:pt x="1874" y="0"/>
                    <a:pt x="1860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2" name="Google Shape;942;p45"/>
            <p:cNvSpPr/>
            <p:nvPr/>
          </p:nvSpPr>
          <p:spPr>
            <a:xfrm>
              <a:off x="5419225" y="3382525"/>
              <a:ext cx="38825" cy="25550"/>
            </a:xfrm>
            <a:custGeom>
              <a:avLst/>
              <a:gdLst/>
              <a:ahLst/>
              <a:cxnLst/>
              <a:rect l="l" t="t" r="r" b="b"/>
              <a:pathLst>
                <a:path w="1553" h="1022" extrusionOk="0">
                  <a:moveTo>
                    <a:pt x="287" y="0"/>
                  </a:moveTo>
                  <a:cubicBezTo>
                    <a:pt x="176" y="0"/>
                    <a:pt x="79" y="299"/>
                    <a:pt x="64" y="466"/>
                  </a:cubicBezTo>
                  <a:cubicBezTo>
                    <a:pt x="46" y="643"/>
                    <a:pt x="1" y="751"/>
                    <a:pt x="423" y="917"/>
                  </a:cubicBezTo>
                  <a:cubicBezTo>
                    <a:pt x="624" y="997"/>
                    <a:pt x="852" y="1021"/>
                    <a:pt x="1041" y="1021"/>
                  </a:cubicBezTo>
                  <a:cubicBezTo>
                    <a:pt x="1190" y="1021"/>
                    <a:pt x="1314" y="1006"/>
                    <a:pt x="1381" y="991"/>
                  </a:cubicBezTo>
                  <a:cubicBezTo>
                    <a:pt x="1530" y="957"/>
                    <a:pt x="1552" y="859"/>
                    <a:pt x="1541" y="609"/>
                  </a:cubicBezTo>
                  <a:cubicBezTo>
                    <a:pt x="1536" y="461"/>
                    <a:pt x="1513" y="364"/>
                    <a:pt x="1496" y="306"/>
                  </a:cubicBezTo>
                  <a:cubicBezTo>
                    <a:pt x="1480" y="270"/>
                    <a:pt x="1440" y="243"/>
                    <a:pt x="1399" y="243"/>
                  </a:cubicBezTo>
                  <a:cubicBezTo>
                    <a:pt x="1395" y="243"/>
                    <a:pt x="1392" y="243"/>
                    <a:pt x="1388" y="243"/>
                  </a:cubicBezTo>
                  <a:cubicBezTo>
                    <a:pt x="1367" y="245"/>
                    <a:pt x="1342" y="246"/>
                    <a:pt x="1312" y="246"/>
                  </a:cubicBezTo>
                  <a:cubicBezTo>
                    <a:pt x="1227" y="246"/>
                    <a:pt x="1105" y="237"/>
                    <a:pt x="948" y="204"/>
                  </a:cubicBezTo>
                  <a:cubicBezTo>
                    <a:pt x="622" y="141"/>
                    <a:pt x="320" y="9"/>
                    <a:pt x="320" y="9"/>
                  </a:cubicBezTo>
                  <a:cubicBezTo>
                    <a:pt x="309" y="3"/>
                    <a:pt x="298" y="0"/>
                    <a:pt x="287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3" name="Google Shape;943;p45"/>
            <p:cNvSpPr/>
            <p:nvPr/>
          </p:nvSpPr>
          <p:spPr>
            <a:xfrm>
              <a:off x="5317825" y="3388600"/>
              <a:ext cx="143950" cy="188450"/>
            </a:xfrm>
            <a:custGeom>
              <a:avLst/>
              <a:gdLst/>
              <a:ahLst/>
              <a:cxnLst/>
              <a:rect l="l" t="t" r="r" b="b"/>
              <a:pathLst>
                <a:path w="5758" h="7538" extrusionOk="0">
                  <a:moveTo>
                    <a:pt x="5478" y="0"/>
                  </a:moveTo>
                  <a:cubicBezTo>
                    <a:pt x="5489" y="63"/>
                    <a:pt x="5489" y="121"/>
                    <a:pt x="5489" y="184"/>
                  </a:cubicBezTo>
                  <a:cubicBezTo>
                    <a:pt x="5478" y="326"/>
                    <a:pt x="5444" y="690"/>
                    <a:pt x="5163" y="777"/>
                  </a:cubicBezTo>
                  <a:cubicBezTo>
                    <a:pt x="5158" y="827"/>
                    <a:pt x="5152" y="890"/>
                    <a:pt x="5147" y="942"/>
                  </a:cubicBezTo>
                  <a:cubicBezTo>
                    <a:pt x="5113" y="1267"/>
                    <a:pt x="5084" y="1593"/>
                    <a:pt x="5055" y="1917"/>
                  </a:cubicBezTo>
                  <a:cubicBezTo>
                    <a:pt x="4987" y="2631"/>
                    <a:pt x="4913" y="3350"/>
                    <a:pt x="4662" y="4023"/>
                  </a:cubicBezTo>
                  <a:cubicBezTo>
                    <a:pt x="4410" y="4690"/>
                    <a:pt x="3943" y="5312"/>
                    <a:pt x="3293" y="5598"/>
                  </a:cubicBezTo>
                  <a:cubicBezTo>
                    <a:pt x="2957" y="5743"/>
                    <a:pt x="2596" y="5793"/>
                    <a:pt x="2231" y="5793"/>
                  </a:cubicBezTo>
                  <a:cubicBezTo>
                    <a:pt x="2006" y="5793"/>
                    <a:pt x="1780" y="5774"/>
                    <a:pt x="1558" y="5746"/>
                  </a:cubicBezTo>
                  <a:cubicBezTo>
                    <a:pt x="1176" y="5695"/>
                    <a:pt x="794" y="5614"/>
                    <a:pt x="428" y="5495"/>
                  </a:cubicBezTo>
                  <a:cubicBezTo>
                    <a:pt x="286" y="5443"/>
                    <a:pt x="138" y="5387"/>
                    <a:pt x="1" y="5324"/>
                  </a:cubicBezTo>
                  <a:lnTo>
                    <a:pt x="1" y="5324"/>
                  </a:lnTo>
                  <a:cubicBezTo>
                    <a:pt x="246" y="6202"/>
                    <a:pt x="571" y="7263"/>
                    <a:pt x="571" y="7263"/>
                  </a:cubicBezTo>
                  <a:cubicBezTo>
                    <a:pt x="571" y="7263"/>
                    <a:pt x="1414" y="7538"/>
                    <a:pt x="2512" y="7538"/>
                  </a:cubicBezTo>
                  <a:cubicBezTo>
                    <a:pt x="2546" y="7538"/>
                    <a:pt x="2580" y="7537"/>
                    <a:pt x="2614" y="7537"/>
                  </a:cubicBezTo>
                  <a:cubicBezTo>
                    <a:pt x="3760" y="7520"/>
                    <a:pt x="4713" y="7058"/>
                    <a:pt x="5295" y="5290"/>
                  </a:cubicBezTo>
                  <a:cubicBezTo>
                    <a:pt x="5758" y="3886"/>
                    <a:pt x="5615" y="1593"/>
                    <a:pt x="5534" y="703"/>
                  </a:cubicBezTo>
                  <a:cubicBezTo>
                    <a:pt x="5597" y="645"/>
                    <a:pt x="5608" y="542"/>
                    <a:pt x="5597" y="366"/>
                  </a:cubicBezTo>
                  <a:cubicBezTo>
                    <a:pt x="5592" y="218"/>
                    <a:pt x="5569" y="121"/>
                    <a:pt x="5552" y="63"/>
                  </a:cubicBezTo>
                  <a:cubicBezTo>
                    <a:pt x="5540" y="34"/>
                    <a:pt x="5512" y="13"/>
                    <a:pt x="5478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4" name="Google Shape;944;p45"/>
            <p:cNvSpPr/>
            <p:nvPr/>
          </p:nvSpPr>
          <p:spPr>
            <a:xfrm>
              <a:off x="5300400" y="3458350"/>
              <a:ext cx="69350" cy="118275"/>
            </a:xfrm>
            <a:custGeom>
              <a:avLst/>
              <a:gdLst/>
              <a:ahLst/>
              <a:cxnLst/>
              <a:rect l="l" t="t" r="r" b="b"/>
              <a:pathLst>
                <a:path w="2774" h="4731" extrusionOk="0">
                  <a:moveTo>
                    <a:pt x="372" y="1"/>
                  </a:moveTo>
                  <a:cubicBezTo>
                    <a:pt x="116" y="46"/>
                    <a:pt x="1" y="183"/>
                    <a:pt x="1" y="183"/>
                  </a:cubicBezTo>
                  <a:cubicBezTo>
                    <a:pt x="1" y="183"/>
                    <a:pt x="338" y="891"/>
                    <a:pt x="441" y="1502"/>
                  </a:cubicBezTo>
                  <a:cubicBezTo>
                    <a:pt x="538" y="2106"/>
                    <a:pt x="1268" y="4473"/>
                    <a:pt x="1268" y="4473"/>
                  </a:cubicBezTo>
                  <a:cubicBezTo>
                    <a:pt x="1268" y="4473"/>
                    <a:pt x="1889" y="4673"/>
                    <a:pt x="2763" y="4730"/>
                  </a:cubicBezTo>
                  <a:cubicBezTo>
                    <a:pt x="2774" y="4457"/>
                    <a:pt x="2774" y="4091"/>
                    <a:pt x="2723" y="3669"/>
                  </a:cubicBezTo>
                  <a:cubicBezTo>
                    <a:pt x="2615" y="2774"/>
                    <a:pt x="2266" y="1969"/>
                    <a:pt x="1559" y="1079"/>
                  </a:cubicBezTo>
                  <a:cubicBezTo>
                    <a:pt x="1062" y="457"/>
                    <a:pt x="601" y="138"/>
                    <a:pt x="372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5" name="Google Shape;945;p45"/>
            <p:cNvSpPr/>
            <p:nvPr/>
          </p:nvSpPr>
          <p:spPr>
            <a:xfrm>
              <a:off x="5153075" y="3458525"/>
              <a:ext cx="288025" cy="517575"/>
            </a:xfrm>
            <a:custGeom>
              <a:avLst/>
              <a:gdLst/>
              <a:ahLst/>
              <a:cxnLst/>
              <a:rect l="l" t="t" r="r" b="b"/>
              <a:pathLst>
                <a:path w="11521" h="20703" extrusionOk="0">
                  <a:moveTo>
                    <a:pt x="6149" y="0"/>
                  </a:moveTo>
                  <a:cubicBezTo>
                    <a:pt x="6088" y="0"/>
                    <a:pt x="5975" y="97"/>
                    <a:pt x="5975" y="97"/>
                  </a:cubicBezTo>
                  <a:cubicBezTo>
                    <a:pt x="5901" y="317"/>
                    <a:pt x="5012" y="525"/>
                    <a:pt x="4544" y="525"/>
                  </a:cubicBezTo>
                  <a:cubicBezTo>
                    <a:pt x="4467" y="525"/>
                    <a:pt x="4402" y="519"/>
                    <a:pt x="4353" y="507"/>
                  </a:cubicBezTo>
                  <a:cubicBezTo>
                    <a:pt x="4006" y="421"/>
                    <a:pt x="3561" y="113"/>
                    <a:pt x="3373" y="62"/>
                  </a:cubicBezTo>
                  <a:cubicBezTo>
                    <a:pt x="3349" y="55"/>
                    <a:pt x="3328" y="51"/>
                    <a:pt x="3309" y="51"/>
                  </a:cubicBezTo>
                  <a:cubicBezTo>
                    <a:pt x="3186" y="51"/>
                    <a:pt x="3179" y="215"/>
                    <a:pt x="3253" y="507"/>
                  </a:cubicBezTo>
                  <a:cubicBezTo>
                    <a:pt x="3344" y="844"/>
                    <a:pt x="3492" y="1443"/>
                    <a:pt x="3168" y="3028"/>
                  </a:cubicBezTo>
                  <a:cubicBezTo>
                    <a:pt x="2842" y="4615"/>
                    <a:pt x="1701" y="5813"/>
                    <a:pt x="925" y="7033"/>
                  </a:cubicBezTo>
                  <a:cubicBezTo>
                    <a:pt x="155" y="8249"/>
                    <a:pt x="0" y="9511"/>
                    <a:pt x="332" y="10806"/>
                  </a:cubicBezTo>
                  <a:cubicBezTo>
                    <a:pt x="656" y="12100"/>
                    <a:pt x="1016" y="13327"/>
                    <a:pt x="1199" y="15125"/>
                  </a:cubicBezTo>
                  <a:cubicBezTo>
                    <a:pt x="1381" y="16916"/>
                    <a:pt x="862" y="19330"/>
                    <a:pt x="708" y="19569"/>
                  </a:cubicBezTo>
                  <a:cubicBezTo>
                    <a:pt x="559" y="19809"/>
                    <a:pt x="696" y="19820"/>
                    <a:pt x="1415" y="20083"/>
                  </a:cubicBezTo>
                  <a:cubicBezTo>
                    <a:pt x="2012" y="20296"/>
                    <a:pt x="3750" y="20703"/>
                    <a:pt x="5862" y="20703"/>
                  </a:cubicBezTo>
                  <a:cubicBezTo>
                    <a:pt x="6291" y="20703"/>
                    <a:pt x="6736" y="20686"/>
                    <a:pt x="7189" y="20647"/>
                  </a:cubicBezTo>
                  <a:cubicBezTo>
                    <a:pt x="9877" y="20418"/>
                    <a:pt x="11520" y="19580"/>
                    <a:pt x="11497" y="19398"/>
                  </a:cubicBezTo>
                  <a:cubicBezTo>
                    <a:pt x="11474" y="19209"/>
                    <a:pt x="10465" y="16317"/>
                    <a:pt x="10151" y="15655"/>
                  </a:cubicBezTo>
                  <a:cubicBezTo>
                    <a:pt x="9831" y="14993"/>
                    <a:pt x="8519" y="11752"/>
                    <a:pt x="7953" y="10401"/>
                  </a:cubicBezTo>
                  <a:cubicBezTo>
                    <a:pt x="7389" y="9053"/>
                    <a:pt x="7395" y="7650"/>
                    <a:pt x="7680" y="6185"/>
                  </a:cubicBezTo>
                  <a:cubicBezTo>
                    <a:pt x="7966" y="4718"/>
                    <a:pt x="8411" y="3942"/>
                    <a:pt x="7982" y="2498"/>
                  </a:cubicBezTo>
                  <a:cubicBezTo>
                    <a:pt x="7560" y="1050"/>
                    <a:pt x="6225" y="39"/>
                    <a:pt x="6168" y="5"/>
                  </a:cubicBezTo>
                  <a:cubicBezTo>
                    <a:pt x="6162" y="2"/>
                    <a:pt x="6156" y="0"/>
                    <a:pt x="6149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6" name="Google Shape;946;p45"/>
            <p:cNvSpPr/>
            <p:nvPr/>
          </p:nvSpPr>
          <p:spPr>
            <a:xfrm>
              <a:off x="5286450" y="3529775"/>
              <a:ext cx="43075" cy="445375"/>
            </a:xfrm>
            <a:custGeom>
              <a:avLst/>
              <a:gdLst/>
              <a:ahLst/>
              <a:cxnLst/>
              <a:rect l="l" t="t" r="r" b="b"/>
              <a:pathLst>
                <a:path w="1723" h="17815" extrusionOk="0">
                  <a:moveTo>
                    <a:pt x="682" y="1"/>
                  </a:moveTo>
                  <a:cubicBezTo>
                    <a:pt x="667" y="1"/>
                    <a:pt x="651" y="11"/>
                    <a:pt x="651" y="30"/>
                  </a:cubicBezTo>
                  <a:cubicBezTo>
                    <a:pt x="685" y="636"/>
                    <a:pt x="742" y="1149"/>
                    <a:pt x="777" y="1760"/>
                  </a:cubicBezTo>
                  <a:cubicBezTo>
                    <a:pt x="811" y="2392"/>
                    <a:pt x="822" y="3020"/>
                    <a:pt x="804" y="3654"/>
                  </a:cubicBezTo>
                  <a:cubicBezTo>
                    <a:pt x="782" y="4949"/>
                    <a:pt x="651" y="6237"/>
                    <a:pt x="519" y="7522"/>
                  </a:cubicBezTo>
                  <a:cubicBezTo>
                    <a:pt x="256" y="10026"/>
                    <a:pt x="0" y="12594"/>
                    <a:pt x="571" y="15082"/>
                  </a:cubicBezTo>
                  <a:cubicBezTo>
                    <a:pt x="708" y="15658"/>
                    <a:pt x="890" y="16222"/>
                    <a:pt x="1112" y="16770"/>
                  </a:cubicBezTo>
                  <a:cubicBezTo>
                    <a:pt x="1256" y="17130"/>
                    <a:pt x="1420" y="17484"/>
                    <a:pt x="1626" y="17815"/>
                  </a:cubicBezTo>
                  <a:cubicBezTo>
                    <a:pt x="1660" y="17808"/>
                    <a:pt x="1689" y="17808"/>
                    <a:pt x="1723" y="17808"/>
                  </a:cubicBezTo>
                  <a:cubicBezTo>
                    <a:pt x="1238" y="17049"/>
                    <a:pt x="948" y="16194"/>
                    <a:pt x="759" y="15316"/>
                  </a:cubicBezTo>
                  <a:cubicBezTo>
                    <a:pt x="503" y="14123"/>
                    <a:pt x="371" y="12920"/>
                    <a:pt x="371" y="11698"/>
                  </a:cubicBezTo>
                  <a:cubicBezTo>
                    <a:pt x="377" y="9125"/>
                    <a:pt x="822" y="6580"/>
                    <a:pt x="901" y="4019"/>
                  </a:cubicBezTo>
                  <a:cubicBezTo>
                    <a:pt x="925" y="3328"/>
                    <a:pt x="919" y="2643"/>
                    <a:pt x="885" y="1958"/>
                  </a:cubicBezTo>
                  <a:cubicBezTo>
                    <a:pt x="867" y="1605"/>
                    <a:pt x="838" y="1257"/>
                    <a:pt x="811" y="904"/>
                  </a:cubicBezTo>
                  <a:cubicBezTo>
                    <a:pt x="777" y="578"/>
                    <a:pt x="782" y="344"/>
                    <a:pt x="708" y="19"/>
                  </a:cubicBezTo>
                  <a:cubicBezTo>
                    <a:pt x="705" y="7"/>
                    <a:pt x="694" y="1"/>
                    <a:pt x="682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7" name="Google Shape;947;p45"/>
            <p:cNvSpPr/>
            <p:nvPr/>
          </p:nvSpPr>
          <p:spPr>
            <a:xfrm>
              <a:off x="5288575" y="3484175"/>
              <a:ext cx="7725" cy="7050"/>
            </a:xfrm>
            <a:custGeom>
              <a:avLst/>
              <a:gdLst/>
              <a:ahLst/>
              <a:cxnLst/>
              <a:rect l="l" t="t" r="r" b="b"/>
              <a:pathLst>
                <a:path w="309" h="282" extrusionOk="0">
                  <a:moveTo>
                    <a:pt x="134" y="1"/>
                  </a:moveTo>
                  <a:cubicBezTo>
                    <a:pt x="103" y="1"/>
                    <a:pt x="72" y="11"/>
                    <a:pt x="52" y="35"/>
                  </a:cubicBezTo>
                  <a:cubicBezTo>
                    <a:pt x="34" y="51"/>
                    <a:pt x="29" y="69"/>
                    <a:pt x="18" y="92"/>
                  </a:cubicBezTo>
                  <a:cubicBezTo>
                    <a:pt x="7" y="126"/>
                    <a:pt x="0" y="172"/>
                    <a:pt x="18" y="211"/>
                  </a:cubicBezTo>
                  <a:cubicBezTo>
                    <a:pt x="34" y="245"/>
                    <a:pt x="75" y="274"/>
                    <a:pt x="115" y="280"/>
                  </a:cubicBezTo>
                  <a:cubicBezTo>
                    <a:pt x="122" y="281"/>
                    <a:pt x="129" y="281"/>
                    <a:pt x="136" y="281"/>
                  </a:cubicBezTo>
                  <a:cubicBezTo>
                    <a:pt x="169" y="281"/>
                    <a:pt x="201" y="271"/>
                    <a:pt x="229" y="256"/>
                  </a:cubicBezTo>
                  <a:cubicBezTo>
                    <a:pt x="258" y="240"/>
                    <a:pt x="281" y="217"/>
                    <a:pt x="286" y="182"/>
                  </a:cubicBezTo>
                  <a:cubicBezTo>
                    <a:pt x="308" y="109"/>
                    <a:pt x="240" y="29"/>
                    <a:pt x="171" y="6"/>
                  </a:cubicBezTo>
                  <a:cubicBezTo>
                    <a:pt x="159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8" name="Google Shape;948;p45"/>
            <p:cNvSpPr/>
            <p:nvPr/>
          </p:nvSpPr>
          <p:spPr>
            <a:xfrm>
              <a:off x="5295725" y="3504275"/>
              <a:ext cx="7575" cy="7075"/>
            </a:xfrm>
            <a:custGeom>
              <a:avLst/>
              <a:gdLst/>
              <a:ahLst/>
              <a:cxnLst/>
              <a:rect l="l" t="t" r="r" b="b"/>
              <a:pathLst>
                <a:path w="303" h="283" extrusionOk="0">
                  <a:moveTo>
                    <a:pt x="127" y="1"/>
                  </a:moveTo>
                  <a:cubicBezTo>
                    <a:pt x="95" y="1"/>
                    <a:pt x="65" y="11"/>
                    <a:pt x="46" y="34"/>
                  </a:cubicBezTo>
                  <a:cubicBezTo>
                    <a:pt x="35" y="52"/>
                    <a:pt x="22" y="69"/>
                    <a:pt x="17" y="92"/>
                  </a:cubicBezTo>
                  <a:cubicBezTo>
                    <a:pt x="6" y="132"/>
                    <a:pt x="0" y="171"/>
                    <a:pt x="17" y="212"/>
                  </a:cubicBezTo>
                  <a:cubicBezTo>
                    <a:pt x="35" y="247"/>
                    <a:pt x="69" y="274"/>
                    <a:pt x="109" y="281"/>
                  </a:cubicBezTo>
                  <a:cubicBezTo>
                    <a:pt x="115" y="282"/>
                    <a:pt x="122" y="282"/>
                    <a:pt x="128" y="282"/>
                  </a:cubicBezTo>
                  <a:cubicBezTo>
                    <a:pt x="163" y="282"/>
                    <a:pt x="199" y="271"/>
                    <a:pt x="228" y="258"/>
                  </a:cubicBezTo>
                  <a:cubicBezTo>
                    <a:pt x="251" y="240"/>
                    <a:pt x="274" y="218"/>
                    <a:pt x="285" y="184"/>
                  </a:cubicBezTo>
                  <a:cubicBezTo>
                    <a:pt x="303" y="110"/>
                    <a:pt x="240" y="29"/>
                    <a:pt x="172" y="7"/>
                  </a:cubicBezTo>
                  <a:cubicBezTo>
                    <a:pt x="157" y="3"/>
                    <a:pt x="142" y="1"/>
                    <a:pt x="127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9" name="Google Shape;949;p45"/>
            <p:cNvSpPr/>
            <p:nvPr/>
          </p:nvSpPr>
          <p:spPr>
            <a:xfrm>
              <a:off x="5298575" y="3515975"/>
              <a:ext cx="7575" cy="7050"/>
            </a:xfrm>
            <a:custGeom>
              <a:avLst/>
              <a:gdLst/>
              <a:ahLst/>
              <a:cxnLst/>
              <a:rect l="l" t="t" r="r" b="b"/>
              <a:pathLst>
                <a:path w="303" h="282" extrusionOk="0">
                  <a:moveTo>
                    <a:pt x="130" y="1"/>
                  </a:moveTo>
                  <a:cubicBezTo>
                    <a:pt x="97" y="1"/>
                    <a:pt x="65" y="11"/>
                    <a:pt x="45" y="35"/>
                  </a:cubicBezTo>
                  <a:cubicBezTo>
                    <a:pt x="34" y="52"/>
                    <a:pt x="23" y="69"/>
                    <a:pt x="18" y="92"/>
                  </a:cubicBezTo>
                  <a:cubicBezTo>
                    <a:pt x="5" y="126"/>
                    <a:pt x="0" y="172"/>
                    <a:pt x="18" y="211"/>
                  </a:cubicBezTo>
                  <a:cubicBezTo>
                    <a:pt x="34" y="246"/>
                    <a:pt x="68" y="274"/>
                    <a:pt x="108" y="280"/>
                  </a:cubicBezTo>
                  <a:cubicBezTo>
                    <a:pt x="115" y="281"/>
                    <a:pt x="122" y="281"/>
                    <a:pt x="130" y="281"/>
                  </a:cubicBezTo>
                  <a:cubicBezTo>
                    <a:pt x="164" y="281"/>
                    <a:pt x="201" y="271"/>
                    <a:pt x="229" y="258"/>
                  </a:cubicBezTo>
                  <a:cubicBezTo>
                    <a:pt x="251" y="240"/>
                    <a:pt x="274" y="217"/>
                    <a:pt x="285" y="183"/>
                  </a:cubicBezTo>
                  <a:cubicBezTo>
                    <a:pt x="303" y="109"/>
                    <a:pt x="240" y="29"/>
                    <a:pt x="171" y="6"/>
                  </a:cubicBezTo>
                  <a:cubicBezTo>
                    <a:pt x="158" y="3"/>
                    <a:pt x="143" y="1"/>
                    <a:pt x="130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0" name="Google Shape;950;p45"/>
            <p:cNvSpPr/>
            <p:nvPr/>
          </p:nvSpPr>
          <p:spPr>
            <a:xfrm>
              <a:off x="5255775" y="3466100"/>
              <a:ext cx="875" cy="1400"/>
            </a:xfrm>
            <a:custGeom>
              <a:avLst/>
              <a:gdLst/>
              <a:ahLst/>
              <a:cxnLst/>
              <a:rect l="l" t="t" r="r" b="b"/>
              <a:pathLst>
                <a:path w="35" h="56" extrusionOk="0">
                  <a:moveTo>
                    <a:pt x="27" y="0"/>
                  </a:moveTo>
                  <a:cubicBezTo>
                    <a:pt x="25" y="0"/>
                    <a:pt x="24" y="2"/>
                    <a:pt x="24" y="4"/>
                  </a:cubicBezTo>
                  <a:cubicBezTo>
                    <a:pt x="11" y="10"/>
                    <a:pt x="6" y="15"/>
                    <a:pt x="6" y="21"/>
                  </a:cubicBezTo>
                  <a:cubicBezTo>
                    <a:pt x="0" y="28"/>
                    <a:pt x="0" y="33"/>
                    <a:pt x="0" y="39"/>
                  </a:cubicBezTo>
                  <a:lnTo>
                    <a:pt x="0" y="44"/>
                  </a:lnTo>
                  <a:lnTo>
                    <a:pt x="0" y="55"/>
                  </a:lnTo>
                  <a:lnTo>
                    <a:pt x="11" y="55"/>
                  </a:lnTo>
                  <a:lnTo>
                    <a:pt x="11" y="50"/>
                  </a:lnTo>
                  <a:lnTo>
                    <a:pt x="11" y="44"/>
                  </a:lnTo>
                  <a:lnTo>
                    <a:pt x="18" y="33"/>
                  </a:lnTo>
                  <a:lnTo>
                    <a:pt x="18" y="28"/>
                  </a:lnTo>
                  <a:lnTo>
                    <a:pt x="24" y="21"/>
                  </a:lnTo>
                  <a:lnTo>
                    <a:pt x="29" y="21"/>
                  </a:lnTo>
                  <a:lnTo>
                    <a:pt x="29" y="15"/>
                  </a:lnTo>
                  <a:cubicBezTo>
                    <a:pt x="35" y="10"/>
                    <a:pt x="35" y="10"/>
                    <a:pt x="35" y="4"/>
                  </a:cubicBezTo>
                  <a:cubicBezTo>
                    <a:pt x="32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338A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5257750" y="3439075"/>
              <a:ext cx="54125" cy="43000"/>
            </a:xfrm>
            <a:custGeom>
              <a:avLst/>
              <a:gdLst/>
              <a:ahLst/>
              <a:cxnLst/>
              <a:rect l="l" t="t" r="r" b="b"/>
              <a:pathLst>
                <a:path w="2165" h="1720" extrusionOk="0">
                  <a:moveTo>
                    <a:pt x="1656" y="1"/>
                  </a:moveTo>
                  <a:cubicBezTo>
                    <a:pt x="1656" y="1"/>
                    <a:pt x="1053" y="64"/>
                    <a:pt x="569" y="64"/>
                  </a:cubicBezTo>
                  <a:cubicBezTo>
                    <a:pt x="327" y="64"/>
                    <a:pt x="115" y="48"/>
                    <a:pt x="24" y="1"/>
                  </a:cubicBezTo>
                  <a:lnTo>
                    <a:pt x="24" y="1"/>
                  </a:lnTo>
                  <a:cubicBezTo>
                    <a:pt x="24" y="1"/>
                    <a:pt x="121" y="361"/>
                    <a:pt x="110" y="686"/>
                  </a:cubicBezTo>
                  <a:cubicBezTo>
                    <a:pt x="98" y="1012"/>
                    <a:pt x="1" y="1211"/>
                    <a:pt x="1" y="1211"/>
                  </a:cubicBezTo>
                  <a:cubicBezTo>
                    <a:pt x="1" y="1211"/>
                    <a:pt x="479" y="1720"/>
                    <a:pt x="1138" y="1720"/>
                  </a:cubicBezTo>
                  <a:cubicBezTo>
                    <a:pt x="1217" y="1720"/>
                    <a:pt x="1299" y="1713"/>
                    <a:pt x="1382" y="1696"/>
                  </a:cubicBezTo>
                  <a:cubicBezTo>
                    <a:pt x="2164" y="1547"/>
                    <a:pt x="1838" y="840"/>
                    <a:pt x="1754" y="577"/>
                  </a:cubicBezTo>
                  <a:cubicBezTo>
                    <a:pt x="1667" y="315"/>
                    <a:pt x="1656" y="1"/>
                    <a:pt x="1656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5258350" y="3439075"/>
              <a:ext cx="43650" cy="20350"/>
            </a:xfrm>
            <a:custGeom>
              <a:avLst/>
              <a:gdLst/>
              <a:ahLst/>
              <a:cxnLst/>
              <a:rect l="l" t="t" r="r" b="b"/>
              <a:pathLst>
                <a:path w="1746" h="814" extrusionOk="0">
                  <a:moveTo>
                    <a:pt x="1632" y="1"/>
                  </a:moveTo>
                  <a:cubicBezTo>
                    <a:pt x="1632" y="1"/>
                    <a:pt x="1029" y="64"/>
                    <a:pt x="545" y="64"/>
                  </a:cubicBezTo>
                  <a:cubicBezTo>
                    <a:pt x="303" y="64"/>
                    <a:pt x="91" y="48"/>
                    <a:pt x="0" y="1"/>
                  </a:cubicBezTo>
                  <a:lnTo>
                    <a:pt x="0" y="1"/>
                  </a:lnTo>
                  <a:cubicBezTo>
                    <a:pt x="0" y="1"/>
                    <a:pt x="52" y="190"/>
                    <a:pt x="74" y="412"/>
                  </a:cubicBezTo>
                  <a:cubicBezTo>
                    <a:pt x="155" y="475"/>
                    <a:pt x="234" y="532"/>
                    <a:pt x="319" y="577"/>
                  </a:cubicBezTo>
                  <a:cubicBezTo>
                    <a:pt x="556" y="709"/>
                    <a:pt x="833" y="814"/>
                    <a:pt x="1109" y="814"/>
                  </a:cubicBezTo>
                  <a:cubicBezTo>
                    <a:pt x="1193" y="814"/>
                    <a:pt x="1276" y="804"/>
                    <a:pt x="1358" y="783"/>
                  </a:cubicBezTo>
                  <a:cubicBezTo>
                    <a:pt x="1495" y="754"/>
                    <a:pt x="1627" y="698"/>
                    <a:pt x="1746" y="623"/>
                  </a:cubicBezTo>
                  <a:cubicBezTo>
                    <a:pt x="1740" y="606"/>
                    <a:pt x="1735" y="588"/>
                    <a:pt x="1730" y="577"/>
                  </a:cubicBezTo>
                  <a:cubicBezTo>
                    <a:pt x="1643" y="315"/>
                    <a:pt x="1632" y="1"/>
                    <a:pt x="1632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3" name="Google Shape;953;p45"/>
            <p:cNvSpPr/>
            <p:nvPr/>
          </p:nvSpPr>
          <p:spPr>
            <a:xfrm>
              <a:off x="5216550" y="3332825"/>
              <a:ext cx="121975" cy="117600"/>
            </a:xfrm>
            <a:custGeom>
              <a:avLst/>
              <a:gdLst/>
              <a:ahLst/>
              <a:cxnLst/>
              <a:rect l="l" t="t" r="r" b="b"/>
              <a:pathLst>
                <a:path w="4879" h="4704" extrusionOk="0">
                  <a:moveTo>
                    <a:pt x="2719" y="0"/>
                  </a:moveTo>
                  <a:cubicBezTo>
                    <a:pt x="2203" y="0"/>
                    <a:pt x="495" y="745"/>
                    <a:pt x="258" y="1228"/>
                  </a:cubicBezTo>
                  <a:cubicBezTo>
                    <a:pt x="0" y="1764"/>
                    <a:pt x="411" y="2489"/>
                    <a:pt x="411" y="2489"/>
                  </a:cubicBezTo>
                  <a:cubicBezTo>
                    <a:pt x="411" y="2489"/>
                    <a:pt x="919" y="3829"/>
                    <a:pt x="1506" y="4359"/>
                  </a:cubicBezTo>
                  <a:cubicBezTo>
                    <a:pt x="1760" y="4586"/>
                    <a:pt x="2104" y="4703"/>
                    <a:pt x="2474" y="4703"/>
                  </a:cubicBezTo>
                  <a:cubicBezTo>
                    <a:pt x="3044" y="4703"/>
                    <a:pt x="3675" y="4425"/>
                    <a:pt x="4131" y="3840"/>
                  </a:cubicBezTo>
                  <a:cubicBezTo>
                    <a:pt x="4879" y="2871"/>
                    <a:pt x="4303" y="1992"/>
                    <a:pt x="3868" y="1285"/>
                  </a:cubicBezTo>
                  <a:cubicBezTo>
                    <a:pt x="3436" y="577"/>
                    <a:pt x="3110" y="195"/>
                    <a:pt x="2836" y="24"/>
                  </a:cubicBezTo>
                  <a:cubicBezTo>
                    <a:pt x="2811" y="8"/>
                    <a:pt x="2771" y="0"/>
                    <a:pt x="2719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4" name="Google Shape;954;p45"/>
            <p:cNvSpPr/>
            <p:nvPr/>
          </p:nvSpPr>
          <p:spPr>
            <a:xfrm>
              <a:off x="5161775" y="3300175"/>
              <a:ext cx="144100" cy="119825"/>
            </a:xfrm>
            <a:custGeom>
              <a:avLst/>
              <a:gdLst/>
              <a:ahLst/>
              <a:cxnLst/>
              <a:rect l="l" t="t" r="r" b="b"/>
              <a:pathLst>
                <a:path w="5764" h="4793" extrusionOk="0">
                  <a:moveTo>
                    <a:pt x="2709" y="0"/>
                  </a:moveTo>
                  <a:cubicBezTo>
                    <a:pt x="2632" y="0"/>
                    <a:pt x="2555" y="12"/>
                    <a:pt x="2483" y="35"/>
                  </a:cubicBezTo>
                  <a:cubicBezTo>
                    <a:pt x="2288" y="92"/>
                    <a:pt x="2162" y="217"/>
                    <a:pt x="2067" y="377"/>
                  </a:cubicBezTo>
                  <a:cubicBezTo>
                    <a:pt x="2049" y="314"/>
                    <a:pt x="2015" y="256"/>
                    <a:pt x="1946" y="211"/>
                  </a:cubicBezTo>
                  <a:cubicBezTo>
                    <a:pt x="1883" y="170"/>
                    <a:pt x="1809" y="152"/>
                    <a:pt x="1734" y="152"/>
                  </a:cubicBezTo>
                  <a:cubicBezTo>
                    <a:pt x="1655" y="152"/>
                    <a:pt x="1574" y="173"/>
                    <a:pt x="1506" y="211"/>
                  </a:cubicBezTo>
                  <a:cubicBezTo>
                    <a:pt x="1364" y="291"/>
                    <a:pt x="1272" y="422"/>
                    <a:pt x="1227" y="577"/>
                  </a:cubicBezTo>
                  <a:cubicBezTo>
                    <a:pt x="1216" y="564"/>
                    <a:pt x="1198" y="559"/>
                    <a:pt x="1187" y="554"/>
                  </a:cubicBezTo>
                  <a:cubicBezTo>
                    <a:pt x="1104" y="516"/>
                    <a:pt x="1012" y="500"/>
                    <a:pt x="919" y="500"/>
                  </a:cubicBezTo>
                  <a:cubicBezTo>
                    <a:pt x="815" y="500"/>
                    <a:pt x="710" y="520"/>
                    <a:pt x="616" y="554"/>
                  </a:cubicBezTo>
                  <a:cubicBezTo>
                    <a:pt x="395" y="633"/>
                    <a:pt x="229" y="816"/>
                    <a:pt x="126" y="1027"/>
                  </a:cubicBezTo>
                  <a:cubicBezTo>
                    <a:pt x="13" y="1267"/>
                    <a:pt x="0" y="1535"/>
                    <a:pt x="132" y="1780"/>
                  </a:cubicBezTo>
                  <a:cubicBezTo>
                    <a:pt x="189" y="1889"/>
                    <a:pt x="280" y="1963"/>
                    <a:pt x="389" y="2015"/>
                  </a:cubicBezTo>
                  <a:cubicBezTo>
                    <a:pt x="308" y="2128"/>
                    <a:pt x="269" y="2276"/>
                    <a:pt x="274" y="2420"/>
                  </a:cubicBezTo>
                  <a:cubicBezTo>
                    <a:pt x="292" y="2602"/>
                    <a:pt x="434" y="2773"/>
                    <a:pt x="605" y="2836"/>
                  </a:cubicBezTo>
                  <a:cubicBezTo>
                    <a:pt x="321" y="2995"/>
                    <a:pt x="195" y="3452"/>
                    <a:pt x="321" y="3743"/>
                  </a:cubicBezTo>
                  <a:cubicBezTo>
                    <a:pt x="454" y="4048"/>
                    <a:pt x="756" y="4209"/>
                    <a:pt x="1063" y="4209"/>
                  </a:cubicBezTo>
                  <a:cubicBezTo>
                    <a:pt x="1243" y="4209"/>
                    <a:pt x="1425" y="4154"/>
                    <a:pt x="1575" y="4040"/>
                  </a:cubicBezTo>
                  <a:cubicBezTo>
                    <a:pt x="1622" y="4006"/>
                    <a:pt x="1667" y="3966"/>
                    <a:pt x="1706" y="3932"/>
                  </a:cubicBezTo>
                  <a:lnTo>
                    <a:pt x="1706" y="3932"/>
                  </a:lnTo>
                  <a:cubicBezTo>
                    <a:pt x="1701" y="3954"/>
                    <a:pt x="1701" y="3977"/>
                    <a:pt x="1701" y="4006"/>
                  </a:cubicBezTo>
                  <a:cubicBezTo>
                    <a:pt x="1701" y="4159"/>
                    <a:pt x="1735" y="4330"/>
                    <a:pt x="1827" y="4462"/>
                  </a:cubicBezTo>
                  <a:cubicBezTo>
                    <a:pt x="2004" y="4707"/>
                    <a:pt x="2312" y="4793"/>
                    <a:pt x="2602" y="4793"/>
                  </a:cubicBezTo>
                  <a:cubicBezTo>
                    <a:pt x="2688" y="4793"/>
                    <a:pt x="2779" y="4787"/>
                    <a:pt x="2870" y="4775"/>
                  </a:cubicBezTo>
                  <a:cubicBezTo>
                    <a:pt x="2950" y="4764"/>
                    <a:pt x="3052" y="4759"/>
                    <a:pt x="3128" y="4719"/>
                  </a:cubicBezTo>
                  <a:cubicBezTo>
                    <a:pt x="3155" y="4701"/>
                    <a:pt x="3155" y="4672"/>
                    <a:pt x="3139" y="4650"/>
                  </a:cubicBezTo>
                  <a:cubicBezTo>
                    <a:pt x="3344" y="4319"/>
                    <a:pt x="3447" y="3977"/>
                    <a:pt x="3424" y="3577"/>
                  </a:cubicBezTo>
                  <a:cubicBezTo>
                    <a:pt x="3407" y="3229"/>
                    <a:pt x="3292" y="2921"/>
                    <a:pt x="3110" y="2642"/>
                  </a:cubicBezTo>
                  <a:lnTo>
                    <a:pt x="3110" y="2642"/>
                  </a:lnTo>
                  <a:cubicBezTo>
                    <a:pt x="3177" y="2659"/>
                    <a:pt x="3245" y="2669"/>
                    <a:pt x="3311" y="2669"/>
                  </a:cubicBezTo>
                  <a:cubicBezTo>
                    <a:pt x="3442" y="2669"/>
                    <a:pt x="3569" y="2632"/>
                    <a:pt x="3686" y="2545"/>
                  </a:cubicBezTo>
                  <a:cubicBezTo>
                    <a:pt x="3863" y="2408"/>
                    <a:pt x="3926" y="2242"/>
                    <a:pt x="3937" y="2043"/>
                  </a:cubicBezTo>
                  <a:cubicBezTo>
                    <a:pt x="4045" y="2121"/>
                    <a:pt x="4182" y="2150"/>
                    <a:pt x="4319" y="2150"/>
                  </a:cubicBezTo>
                  <a:cubicBezTo>
                    <a:pt x="4391" y="2150"/>
                    <a:pt x="4464" y="2142"/>
                    <a:pt x="4531" y="2128"/>
                  </a:cubicBezTo>
                  <a:cubicBezTo>
                    <a:pt x="4708" y="2094"/>
                    <a:pt x="4930" y="1934"/>
                    <a:pt x="5011" y="1746"/>
                  </a:cubicBezTo>
                  <a:lnTo>
                    <a:pt x="5022" y="1746"/>
                  </a:lnTo>
                  <a:cubicBezTo>
                    <a:pt x="5082" y="1764"/>
                    <a:pt x="5144" y="1771"/>
                    <a:pt x="5205" y="1771"/>
                  </a:cubicBezTo>
                  <a:cubicBezTo>
                    <a:pt x="5224" y="1771"/>
                    <a:pt x="5243" y="1771"/>
                    <a:pt x="5261" y="1769"/>
                  </a:cubicBezTo>
                  <a:cubicBezTo>
                    <a:pt x="5335" y="1769"/>
                    <a:pt x="5409" y="1757"/>
                    <a:pt x="5472" y="1723"/>
                  </a:cubicBezTo>
                  <a:cubicBezTo>
                    <a:pt x="5540" y="1689"/>
                    <a:pt x="5593" y="1638"/>
                    <a:pt x="5638" y="1581"/>
                  </a:cubicBezTo>
                  <a:cubicBezTo>
                    <a:pt x="5723" y="1467"/>
                    <a:pt x="5764" y="1312"/>
                    <a:pt x="5695" y="1175"/>
                  </a:cubicBezTo>
                  <a:cubicBezTo>
                    <a:pt x="5625" y="1038"/>
                    <a:pt x="5469" y="974"/>
                    <a:pt x="5320" y="974"/>
                  </a:cubicBezTo>
                  <a:cubicBezTo>
                    <a:pt x="5308" y="974"/>
                    <a:pt x="5296" y="974"/>
                    <a:pt x="5284" y="975"/>
                  </a:cubicBezTo>
                  <a:cubicBezTo>
                    <a:pt x="5216" y="975"/>
                    <a:pt x="5153" y="993"/>
                    <a:pt x="5090" y="1016"/>
                  </a:cubicBezTo>
                  <a:cubicBezTo>
                    <a:pt x="5084" y="975"/>
                    <a:pt x="5079" y="936"/>
                    <a:pt x="5072" y="901"/>
                  </a:cubicBezTo>
                  <a:cubicBezTo>
                    <a:pt x="5032" y="662"/>
                    <a:pt x="4885" y="434"/>
                    <a:pt x="4634" y="393"/>
                  </a:cubicBezTo>
                  <a:cubicBezTo>
                    <a:pt x="4609" y="390"/>
                    <a:pt x="4585" y="388"/>
                    <a:pt x="4561" y="388"/>
                  </a:cubicBezTo>
                  <a:cubicBezTo>
                    <a:pt x="4444" y="388"/>
                    <a:pt x="4334" y="429"/>
                    <a:pt x="4240" y="491"/>
                  </a:cubicBezTo>
                  <a:cubicBezTo>
                    <a:pt x="4200" y="514"/>
                    <a:pt x="4166" y="543"/>
                    <a:pt x="4126" y="571"/>
                  </a:cubicBezTo>
                  <a:cubicBezTo>
                    <a:pt x="4074" y="537"/>
                    <a:pt x="4018" y="503"/>
                    <a:pt x="3960" y="485"/>
                  </a:cubicBezTo>
                  <a:cubicBezTo>
                    <a:pt x="3885" y="457"/>
                    <a:pt x="3801" y="443"/>
                    <a:pt x="3718" y="443"/>
                  </a:cubicBezTo>
                  <a:cubicBezTo>
                    <a:pt x="3632" y="443"/>
                    <a:pt x="3546" y="458"/>
                    <a:pt x="3470" y="491"/>
                  </a:cubicBezTo>
                  <a:cubicBezTo>
                    <a:pt x="3447" y="496"/>
                    <a:pt x="3429" y="514"/>
                    <a:pt x="3407" y="525"/>
                  </a:cubicBezTo>
                  <a:cubicBezTo>
                    <a:pt x="3355" y="354"/>
                    <a:pt x="3252" y="200"/>
                    <a:pt x="3099" y="109"/>
                  </a:cubicBezTo>
                  <a:cubicBezTo>
                    <a:pt x="2982" y="36"/>
                    <a:pt x="2845" y="0"/>
                    <a:pt x="2709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5" name="Google Shape;955;p45"/>
            <p:cNvSpPr/>
            <p:nvPr/>
          </p:nvSpPr>
          <p:spPr>
            <a:xfrm>
              <a:off x="5217250" y="3406225"/>
              <a:ext cx="29400" cy="21350"/>
            </a:xfrm>
            <a:custGeom>
              <a:avLst/>
              <a:gdLst/>
              <a:ahLst/>
              <a:cxnLst/>
              <a:rect l="l" t="t" r="r" b="b"/>
              <a:pathLst>
                <a:path w="1176" h="854" extrusionOk="0">
                  <a:moveTo>
                    <a:pt x="455" y="1"/>
                  </a:moveTo>
                  <a:cubicBezTo>
                    <a:pt x="397" y="1"/>
                    <a:pt x="342" y="15"/>
                    <a:pt x="293" y="48"/>
                  </a:cubicBezTo>
                  <a:cubicBezTo>
                    <a:pt x="1" y="243"/>
                    <a:pt x="121" y="751"/>
                    <a:pt x="577" y="841"/>
                  </a:cubicBezTo>
                  <a:cubicBezTo>
                    <a:pt x="616" y="850"/>
                    <a:pt x="653" y="853"/>
                    <a:pt x="688" y="853"/>
                  </a:cubicBezTo>
                  <a:cubicBezTo>
                    <a:pt x="1057" y="853"/>
                    <a:pt x="1176" y="419"/>
                    <a:pt x="1176" y="419"/>
                  </a:cubicBezTo>
                  <a:lnTo>
                    <a:pt x="1091" y="340"/>
                  </a:lnTo>
                  <a:cubicBezTo>
                    <a:pt x="1091" y="340"/>
                    <a:pt x="740" y="1"/>
                    <a:pt x="455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5284300" y="3380075"/>
              <a:ext cx="20550" cy="26375"/>
            </a:xfrm>
            <a:custGeom>
              <a:avLst/>
              <a:gdLst/>
              <a:ahLst/>
              <a:cxnLst/>
              <a:rect l="l" t="t" r="r" b="b"/>
              <a:pathLst>
                <a:path w="822" h="1055" extrusionOk="0">
                  <a:moveTo>
                    <a:pt x="32" y="1"/>
                  </a:moveTo>
                  <a:cubicBezTo>
                    <a:pt x="22" y="1"/>
                    <a:pt x="12" y="8"/>
                    <a:pt x="12" y="22"/>
                  </a:cubicBezTo>
                  <a:cubicBezTo>
                    <a:pt x="0" y="188"/>
                    <a:pt x="47" y="354"/>
                    <a:pt x="97" y="507"/>
                  </a:cubicBezTo>
                  <a:cubicBezTo>
                    <a:pt x="134" y="618"/>
                    <a:pt x="195" y="709"/>
                    <a:pt x="318" y="709"/>
                  </a:cubicBezTo>
                  <a:cubicBezTo>
                    <a:pt x="328" y="709"/>
                    <a:pt x="338" y="708"/>
                    <a:pt x="349" y="707"/>
                  </a:cubicBezTo>
                  <a:cubicBezTo>
                    <a:pt x="429" y="696"/>
                    <a:pt x="508" y="655"/>
                    <a:pt x="589" y="649"/>
                  </a:cubicBezTo>
                  <a:cubicBezTo>
                    <a:pt x="645" y="649"/>
                    <a:pt x="713" y="667"/>
                    <a:pt x="668" y="736"/>
                  </a:cubicBezTo>
                  <a:cubicBezTo>
                    <a:pt x="566" y="878"/>
                    <a:pt x="377" y="918"/>
                    <a:pt x="252" y="1020"/>
                  </a:cubicBezTo>
                  <a:cubicBezTo>
                    <a:pt x="234" y="1038"/>
                    <a:pt x="252" y="1055"/>
                    <a:pt x="268" y="1055"/>
                  </a:cubicBezTo>
                  <a:cubicBezTo>
                    <a:pt x="400" y="1038"/>
                    <a:pt x="531" y="975"/>
                    <a:pt x="634" y="889"/>
                  </a:cubicBezTo>
                  <a:cubicBezTo>
                    <a:pt x="697" y="838"/>
                    <a:pt x="822" y="712"/>
                    <a:pt x="742" y="621"/>
                  </a:cubicBezTo>
                  <a:cubicBezTo>
                    <a:pt x="710" y="586"/>
                    <a:pt x="664" y="574"/>
                    <a:pt x="616" y="574"/>
                  </a:cubicBezTo>
                  <a:cubicBezTo>
                    <a:pt x="553" y="574"/>
                    <a:pt x="486" y="593"/>
                    <a:pt x="434" y="610"/>
                  </a:cubicBezTo>
                  <a:cubicBezTo>
                    <a:pt x="398" y="621"/>
                    <a:pt x="354" y="636"/>
                    <a:pt x="312" y="636"/>
                  </a:cubicBezTo>
                  <a:cubicBezTo>
                    <a:pt x="286" y="636"/>
                    <a:pt x="261" y="630"/>
                    <a:pt x="240" y="615"/>
                  </a:cubicBezTo>
                  <a:cubicBezTo>
                    <a:pt x="200" y="586"/>
                    <a:pt x="183" y="530"/>
                    <a:pt x="166" y="484"/>
                  </a:cubicBezTo>
                  <a:cubicBezTo>
                    <a:pt x="115" y="336"/>
                    <a:pt x="63" y="176"/>
                    <a:pt x="52" y="22"/>
                  </a:cubicBezTo>
                  <a:cubicBezTo>
                    <a:pt x="52" y="8"/>
                    <a:pt x="42" y="1"/>
                    <a:pt x="32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5260875" y="3385900"/>
              <a:ext cx="18600" cy="20450"/>
            </a:xfrm>
            <a:custGeom>
              <a:avLst/>
              <a:gdLst/>
              <a:ahLst/>
              <a:cxnLst/>
              <a:rect l="l" t="t" r="r" b="b"/>
              <a:pathLst>
                <a:path w="744" h="818" extrusionOk="0">
                  <a:moveTo>
                    <a:pt x="584" y="0"/>
                  </a:moveTo>
                  <a:cubicBezTo>
                    <a:pt x="567" y="0"/>
                    <a:pt x="555" y="18"/>
                    <a:pt x="549" y="29"/>
                  </a:cubicBezTo>
                  <a:cubicBezTo>
                    <a:pt x="539" y="58"/>
                    <a:pt x="544" y="79"/>
                    <a:pt x="555" y="108"/>
                  </a:cubicBezTo>
                  <a:cubicBezTo>
                    <a:pt x="573" y="137"/>
                    <a:pt x="578" y="160"/>
                    <a:pt x="584" y="195"/>
                  </a:cubicBezTo>
                  <a:cubicBezTo>
                    <a:pt x="602" y="240"/>
                    <a:pt x="612" y="303"/>
                    <a:pt x="618" y="342"/>
                  </a:cubicBezTo>
                  <a:cubicBezTo>
                    <a:pt x="623" y="422"/>
                    <a:pt x="623" y="503"/>
                    <a:pt x="602" y="571"/>
                  </a:cubicBezTo>
                  <a:cubicBezTo>
                    <a:pt x="578" y="640"/>
                    <a:pt x="539" y="703"/>
                    <a:pt x="465" y="713"/>
                  </a:cubicBezTo>
                  <a:cubicBezTo>
                    <a:pt x="455" y="715"/>
                    <a:pt x="446" y="715"/>
                    <a:pt x="436" y="715"/>
                  </a:cubicBezTo>
                  <a:cubicBezTo>
                    <a:pt x="362" y="715"/>
                    <a:pt x="298" y="678"/>
                    <a:pt x="247" y="622"/>
                  </a:cubicBezTo>
                  <a:cubicBezTo>
                    <a:pt x="213" y="588"/>
                    <a:pt x="184" y="548"/>
                    <a:pt x="150" y="508"/>
                  </a:cubicBezTo>
                  <a:cubicBezTo>
                    <a:pt x="122" y="468"/>
                    <a:pt x="88" y="440"/>
                    <a:pt x="54" y="405"/>
                  </a:cubicBezTo>
                  <a:cubicBezTo>
                    <a:pt x="48" y="401"/>
                    <a:pt x="42" y="399"/>
                    <a:pt x="36" y="399"/>
                  </a:cubicBezTo>
                  <a:cubicBezTo>
                    <a:pt x="17" y="399"/>
                    <a:pt x="0" y="418"/>
                    <a:pt x="13" y="440"/>
                  </a:cubicBezTo>
                  <a:cubicBezTo>
                    <a:pt x="25" y="456"/>
                    <a:pt x="31" y="474"/>
                    <a:pt x="41" y="497"/>
                  </a:cubicBezTo>
                  <a:cubicBezTo>
                    <a:pt x="54" y="519"/>
                    <a:pt x="70" y="542"/>
                    <a:pt x="81" y="566"/>
                  </a:cubicBezTo>
                  <a:cubicBezTo>
                    <a:pt x="110" y="611"/>
                    <a:pt x="144" y="650"/>
                    <a:pt x="178" y="690"/>
                  </a:cubicBezTo>
                  <a:cubicBezTo>
                    <a:pt x="246" y="764"/>
                    <a:pt x="329" y="818"/>
                    <a:pt x="425" y="818"/>
                  </a:cubicBezTo>
                  <a:cubicBezTo>
                    <a:pt x="434" y="818"/>
                    <a:pt x="443" y="817"/>
                    <a:pt x="452" y="816"/>
                  </a:cubicBezTo>
                  <a:cubicBezTo>
                    <a:pt x="675" y="805"/>
                    <a:pt x="744" y="559"/>
                    <a:pt x="738" y="371"/>
                  </a:cubicBezTo>
                  <a:cubicBezTo>
                    <a:pt x="732" y="308"/>
                    <a:pt x="721" y="245"/>
                    <a:pt x="704" y="182"/>
                  </a:cubicBezTo>
                  <a:cubicBezTo>
                    <a:pt x="686" y="121"/>
                    <a:pt x="663" y="6"/>
                    <a:pt x="584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8" name="Google Shape;958;p45"/>
            <p:cNvSpPr/>
            <p:nvPr/>
          </p:nvSpPr>
          <p:spPr>
            <a:xfrm>
              <a:off x="5296575" y="3374475"/>
              <a:ext cx="17275" cy="16775"/>
            </a:xfrm>
            <a:custGeom>
              <a:avLst/>
              <a:gdLst/>
              <a:ahLst/>
              <a:cxnLst/>
              <a:rect l="l" t="t" r="r" b="b"/>
              <a:pathLst>
                <a:path w="691" h="671" extrusionOk="0">
                  <a:moveTo>
                    <a:pt x="488" y="1"/>
                  </a:moveTo>
                  <a:cubicBezTo>
                    <a:pt x="479" y="1"/>
                    <a:pt x="470" y="4"/>
                    <a:pt x="462" y="12"/>
                  </a:cubicBezTo>
                  <a:cubicBezTo>
                    <a:pt x="446" y="35"/>
                    <a:pt x="462" y="70"/>
                    <a:pt x="468" y="91"/>
                  </a:cubicBezTo>
                  <a:cubicBezTo>
                    <a:pt x="480" y="126"/>
                    <a:pt x="496" y="160"/>
                    <a:pt x="514" y="194"/>
                  </a:cubicBezTo>
                  <a:cubicBezTo>
                    <a:pt x="531" y="235"/>
                    <a:pt x="548" y="280"/>
                    <a:pt x="559" y="326"/>
                  </a:cubicBezTo>
                  <a:cubicBezTo>
                    <a:pt x="565" y="360"/>
                    <a:pt x="570" y="383"/>
                    <a:pt x="570" y="428"/>
                  </a:cubicBezTo>
                  <a:lnTo>
                    <a:pt x="570" y="475"/>
                  </a:lnTo>
                  <a:cubicBezTo>
                    <a:pt x="567" y="480"/>
                    <a:pt x="567" y="482"/>
                    <a:pt x="568" y="482"/>
                  </a:cubicBezTo>
                  <a:cubicBezTo>
                    <a:pt x="569" y="482"/>
                    <a:pt x="570" y="480"/>
                    <a:pt x="570" y="480"/>
                  </a:cubicBezTo>
                  <a:lnTo>
                    <a:pt x="570" y="480"/>
                  </a:lnTo>
                  <a:cubicBezTo>
                    <a:pt x="570" y="486"/>
                    <a:pt x="565" y="491"/>
                    <a:pt x="565" y="491"/>
                  </a:cubicBezTo>
                  <a:cubicBezTo>
                    <a:pt x="565" y="502"/>
                    <a:pt x="565" y="509"/>
                    <a:pt x="559" y="520"/>
                  </a:cubicBezTo>
                  <a:cubicBezTo>
                    <a:pt x="554" y="542"/>
                    <a:pt x="544" y="553"/>
                    <a:pt x="527" y="564"/>
                  </a:cubicBezTo>
                  <a:lnTo>
                    <a:pt x="527" y="564"/>
                  </a:lnTo>
                  <a:cubicBezTo>
                    <a:pt x="528" y="563"/>
                    <a:pt x="527" y="563"/>
                    <a:pt x="526" y="563"/>
                  </a:cubicBezTo>
                  <a:cubicBezTo>
                    <a:pt x="521" y="563"/>
                    <a:pt x="510" y="565"/>
                    <a:pt x="514" y="565"/>
                  </a:cubicBezTo>
                  <a:lnTo>
                    <a:pt x="496" y="565"/>
                  </a:lnTo>
                  <a:cubicBezTo>
                    <a:pt x="474" y="565"/>
                    <a:pt x="451" y="554"/>
                    <a:pt x="428" y="543"/>
                  </a:cubicBezTo>
                  <a:cubicBezTo>
                    <a:pt x="377" y="520"/>
                    <a:pt x="337" y="486"/>
                    <a:pt x="296" y="446"/>
                  </a:cubicBezTo>
                  <a:cubicBezTo>
                    <a:pt x="251" y="400"/>
                    <a:pt x="217" y="349"/>
                    <a:pt x="183" y="297"/>
                  </a:cubicBezTo>
                  <a:cubicBezTo>
                    <a:pt x="166" y="275"/>
                    <a:pt x="148" y="246"/>
                    <a:pt x="132" y="223"/>
                  </a:cubicBezTo>
                  <a:cubicBezTo>
                    <a:pt x="120" y="194"/>
                    <a:pt x="98" y="172"/>
                    <a:pt x="80" y="149"/>
                  </a:cubicBezTo>
                  <a:cubicBezTo>
                    <a:pt x="72" y="138"/>
                    <a:pt x="60" y="133"/>
                    <a:pt x="48" y="133"/>
                  </a:cubicBezTo>
                  <a:cubicBezTo>
                    <a:pt x="24" y="133"/>
                    <a:pt x="1" y="153"/>
                    <a:pt x="12" y="183"/>
                  </a:cubicBezTo>
                  <a:cubicBezTo>
                    <a:pt x="29" y="235"/>
                    <a:pt x="46" y="280"/>
                    <a:pt x="75" y="326"/>
                  </a:cubicBezTo>
                  <a:cubicBezTo>
                    <a:pt x="109" y="378"/>
                    <a:pt x="138" y="423"/>
                    <a:pt x="177" y="468"/>
                  </a:cubicBezTo>
                  <a:cubicBezTo>
                    <a:pt x="246" y="549"/>
                    <a:pt x="331" y="623"/>
                    <a:pt x="433" y="657"/>
                  </a:cubicBezTo>
                  <a:cubicBezTo>
                    <a:pt x="457" y="666"/>
                    <a:pt x="482" y="670"/>
                    <a:pt x="505" y="670"/>
                  </a:cubicBezTo>
                  <a:cubicBezTo>
                    <a:pt x="559" y="670"/>
                    <a:pt x="609" y="646"/>
                    <a:pt x="646" y="594"/>
                  </a:cubicBezTo>
                  <a:cubicBezTo>
                    <a:pt x="680" y="531"/>
                    <a:pt x="691" y="452"/>
                    <a:pt x="685" y="378"/>
                  </a:cubicBezTo>
                  <a:cubicBezTo>
                    <a:pt x="673" y="280"/>
                    <a:pt x="639" y="189"/>
                    <a:pt x="588" y="98"/>
                  </a:cubicBezTo>
                  <a:cubicBezTo>
                    <a:pt x="579" y="75"/>
                    <a:pt x="531" y="1"/>
                    <a:pt x="488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9" name="Google Shape;959;p45"/>
            <p:cNvSpPr/>
            <p:nvPr/>
          </p:nvSpPr>
          <p:spPr>
            <a:xfrm>
              <a:off x="5259475" y="3371075"/>
              <a:ext cx="9875" cy="14100"/>
            </a:xfrm>
            <a:custGeom>
              <a:avLst/>
              <a:gdLst/>
              <a:ahLst/>
              <a:cxnLst/>
              <a:rect l="l" t="t" r="r" b="b"/>
              <a:pathLst>
                <a:path w="395" h="564" extrusionOk="0">
                  <a:moveTo>
                    <a:pt x="308" y="0"/>
                  </a:moveTo>
                  <a:cubicBezTo>
                    <a:pt x="297" y="0"/>
                    <a:pt x="285" y="4"/>
                    <a:pt x="274" y="11"/>
                  </a:cubicBezTo>
                  <a:cubicBezTo>
                    <a:pt x="234" y="45"/>
                    <a:pt x="195" y="74"/>
                    <a:pt x="166" y="114"/>
                  </a:cubicBezTo>
                  <a:cubicBezTo>
                    <a:pt x="132" y="154"/>
                    <a:pt x="103" y="200"/>
                    <a:pt x="81" y="240"/>
                  </a:cubicBezTo>
                  <a:cubicBezTo>
                    <a:pt x="52" y="285"/>
                    <a:pt x="34" y="330"/>
                    <a:pt x="18" y="382"/>
                  </a:cubicBezTo>
                  <a:cubicBezTo>
                    <a:pt x="13" y="393"/>
                    <a:pt x="13" y="405"/>
                    <a:pt x="13" y="416"/>
                  </a:cubicBezTo>
                  <a:cubicBezTo>
                    <a:pt x="7" y="433"/>
                    <a:pt x="0" y="451"/>
                    <a:pt x="0" y="462"/>
                  </a:cubicBezTo>
                  <a:cubicBezTo>
                    <a:pt x="7" y="467"/>
                    <a:pt x="7" y="474"/>
                    <a:pt x="7" y="479"/>
                  </a:cubicBezTo>
                  <a:lnTo>
                    <a:pt x="7" y="485"/>
                  </a:lnTo>
                  <a:lnTo>
                    <a:pt x="7" y="496"/>
                  </a:lnTo>
                  <a:cubicBezTo>
                    <a:pt x="7" y="508"/>
                    <a:pt x="13" y="525"/>
                    <a:pt x="18" y="536"/>
                  </a:cubicBezTo>
                  <a:cubicBezTo>
                    <a:pt x="22" y="553"/>
                    <a:pt x="39" y="563"/>
                    <a:pt x="56" y="563"/>
                  </a:cubicBezTo>
                  <a:cubicBezTo>
                    <a:pt x="63" y="563"/>
                    <a:pt x="69" y="562"/>
                    <a:pt x="76" y="559"/>
                  </a:cubicBezTo>
                  <a:cubicBezTo>
                    <a:pt x="81" y="553"/>
                    <a:pt x="92" y="548"/>
                    <a:pt x="97" y="536"/>
                  </a:cubicBezTo>
                  <a:cubicBezTo>
                    <a:pt x="103" y="536"/>
                    <a:pt x="103" y="530"/>
                    <a:pt x="110" y="525"/>
                  </a:cubicBezTo>
                  <a:cubicBezTo>
                    <a:pt x="126" y="514"/>
                    <a:pt x="137" y="501"/>
                    <a:pt x="150" y="485"/>
                  </a:cubicBezTo>
                  <a:cubicBezTo>
                    <a:pt x="150" y="479"/>
                    <a:pt x="155" y="474"/>
                    <a:pt x="155" y="474"/>
                  </a:cubicBezTo>
                  <a:cubicBezTo>
                    <a:pt x="155" y="467"/>
                    <a:pt x="160" y="462"/>
                    <a:pt x="166" y="456"/>
                  </a:cubicBezTo>
                  <a:cubicBezTo>
                    <a:pt x="189" y="416"/>
                    <a:pt x="206" y="377"/>
                    <a:pt x="229" y="337"/>
                  </a:cubicBezTo>
                  <a:cubicBezTo>
                    <a:pt x="247" y="296"/>
                    <a:pt x="269" y="262"/>
                    <a:pt x="292" y="227"/>
                  </a:cubicBezTo>
                  <a:cubicBezTo>
                    <a:pt x="303" y="211"/>
                    <a:pt x="315" y="188"/>
                    <a:pt x="332" y="171"/>
                  </a:cubicBezTo>
                  <a:cubicBezTo>
                    <a:pt x="332" y="166"/>
                    <a:pt x="337" y="159"/>
                    <a:pt x="337" y="159"/>
                  </a:cubicBezTo>
                  <a:cubicBezTo>
                    <a:pt x="337" y="161"/>
                    <a:pt x="337" y="162"/>
                    <a:pt x="337" y="162"/>
                  </a:cubicBezTo>
                  <a:cubicBezTo>
                    <a:pt x="338" y="162"/>
                    <a:pt x="339" y="157"/>
                    <a:pt x="343" y="154"/>
                  </a:cubicBezTo>
                  <a:cubicBezTo>
                    <a:pt x="349" y="148"/>
                    <a:pt x="360" y="137"/>
                    <a:pt x="366" y="125"/>
                  </a:cubicBezTo>
                  <a:cubicBezTo>
                    <a:pt x="389" y="103"/>
                    <a:pt x="395" y="63"/>
                    <a:pt x="371" y="34"/>
                  </a:cubicBezTo>
                  <a:cubicBezTo>
                    <a:pt x="356" y="15"/>
                    <a:pt x="333" y="0"/>
                    <a:pt x="308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0" name="Google Shape;960;p45"/>
            <p:cNvSpPr/>
            <p:nvPr/>
          </p:nvSpPr>
          <p:spPr>
            <a:xfrm>
              <a:off x="5291125" y="3359775"/>
              <a:ext cx="15300" cy="8000"/>
            </a:xfrm>
            <a:custGeom>
              <a:avLst/>
              <a:gdLst/>
              <a:ahLst/>
              <a:cxnLst/>
              <a:rect l="l" t="t" r="r" b="b"/>
              <a:pathLst>
                <a:path w="612" h="320" extrusionOk="0">
                  <a:moveTo>
                    <a:pt x="596" y="201"/>
                  </a:moveTo>
                  <a:lnTo>
                    <a:pt x="596" y="201"/>
                  </a:lnTo>
                  <a:cubicBezTo>
                    <a:pt x="598" y="203"/>
                    <a:pt x="598" y="205"/>
                    <a:pt x="597" y="205"/>
                  </a:cubicBezTo>
                  <a:cubicBezTo>
                    <a:pt x="597" y="205"/>
                    <a:pt x="596" y="204"/>
                    <a:pt x="596" y="201"/>
                  </a:cubicBezTo>
                  <a:close/>
                  <a:moveTo>
                    <a:pt x="89" y="1"/>
                  </a:moveTo>
                  <a:cubicBezTo>
                    <a:pt x="48" y="1"/>
                    <a:pt x="13" y="44"/>
                    <a:pt x="8" y="81"/>
                  </a:cubicBezTo>
                  <a:cubicBezTo>
                    <a:pt x="1" y="121"/>
                    <a:pt x="30" y="173"/>
                    <a:pt x="76" y="184"/>
                  </a:cubicBezTo>
                  <a:cubicBezTo>
                    <a:pt x="156" y="195"/>
                    <a:pt x="235" y="213"/>
                    <a:pt x="316" y="241"/>
                  </a:cubicBezTo>
                  <a:cubicBezTo>
                    <a:pt x="321" y="241"/>
                    <a:pt x="332" y="247"/>
                    <a:pt x="338" y="252"/>
                  </a:cubicBezTo>
                  <a:cubicBezTo>
                    <a:pt x="340" y="253"/>
                    <a:pt x="342" y="253"/>
                    <a:pt x="342" y="253"/>
                  </a:cubicBezTo>
                  <a:cubicBezTo>
                    <a:pt x="343" y="253"/>
                    <a:pt x="343" y="253"/>
                    <a:pt x="341" y="252"/>
                  </a:cubicBezTo>
                  <a:lnTo>
                    <a:pt x="341" y="252"/>
                  </a:lnTo>
                  <a:cubicBezTo>
                    <a:pt x="344" y="252"/>
                    <a:pt x="347" y="252"/>
                    <a:pt x="350" y="252"/>
                  </a:cubicBezTo>
                  <a:cubicBezTo>
                    <a:pt x="359" y="261"/>
                    <a:pt x="371" y="266"/>
                    <a:pt x="385" y="271"/>
                  </a:cubicBezTo>
                  <a:lnTo>
                    <a:pt x="385" y="271"/>
                  </a:lnTo>
                  <a:cubicBezTo>
                    <a:pt x="385" y="272"/>
                    <a:pt x="387" y="273"/>
                    <a:pt x="390" y="276"/>
                  </a:cubicBezTo>
                  <a:cubicBezTo>
                    <a:pt x="392" y="276"/>
                    <a:pt x="394" y="276"/>
                    <a:pt x="396" y="276"/>
                  </a:cubicBezTo>
                  <a:lnTo>
                    <a:pt x="396" y="276"/>
                  </a:lnTo>
                  <a:cubicBezTo>
                    <a:pt x="397" y="276"/>
                    <a:pt x="397" y="277"/>
                    <a:pt x="397" y="277"/>
                  </a:cubicBezTo>
                  <a:cubicBezTo>
                    <a:pt x="397" y="277"/>
                    <a:pt x="397" y="276"/>
                    <a:pt x="396" y="276"/>
                  </a:cubicBezTo>
                  <a:lnTo>
                    <a:pt x="396" y="276"/>
                  </a:lnTo>
                  <a:cubicBezTo>
                    <a:pt x="399" y="276"/>
                    <a:pt x="403" y="278"/>
                    <a:pt x="406" y="281"/>
                  </a:cubicBezTo>
                  <a:cubicBezTo>
                    <a:pt x="429" y="292"/>
                    <a:pt x="453" y="297"/>
                    <a:pt x="475" y="310"/>
                  </a:cubicBezTo>
                  <a:cubicBezTo>
                    <a:pt x="487" y="310"/>
                    <a:pt x="492" y="315"/>
                    <a:pt x="503" y="315"/>
                  </a:cubicBezTo>
                  <a:lnTo>
                    <a:pt x="509" y="315"/>
                  </a:lnTo>
                  <a:cubicBezTo>
                    <a:pt x="515" y="318"/>
                    <a:pt x="524" y="319"/>
                    <a:pt x="533" y="319"/>
                  </a:cubicBezTo>
                  <a:cubicBezTo>
                    <a:pt x="542" y="319"/>
                    <a:pt x="552" y="318"/>
                    <a:pt x="561" y="315"/>
                  </a:cubicBezTo>
                  <a:cubicBezTo>
                    <a:pt x="590" y="310"/>
                    <a:pt x="612" y="281"/>
                    <a:pt x="612" y="252"/>
                  </a:cubicBezTo>
                  <a:cubicBezTo>
                    <a:pt x="612" y="235"/>
                    <a:pt x="612" y="208"/>
                    <a:pt x="596" y="200"/>
                  </a:cubicBezTo>
                  <a:lnTo>
                    <a:pt x="596" y="200"/>
                  </a:lnTo>
                  <a:cubicBezTo>
                    <a:pt x="595" y="199"/>
                    <a:pt x="595" y="197"/>
                    <a:pt x="595" y="195"/>
                  </a:cubicBezTo>
                  <a:cubicBezTo>
                    <a:pt x="590" y="178"/>
                    <a:pt x="577" y="173"/>
                    <a:pt x="572" y="161"/>
                  </a:cubicBezTo>
                  <a:cubicBezTo>
                    <a:pt x="555" y="139"/>
                    <a:pt x="532" y="121"/>
                    <a:pt x="509" y="110"/>
                  </a:cubicBezTo>
                  <a:cubicBezTo>
                    <a:pt x="469" y="81"/>
                    <a:pt x="419" y="63"/>
                    <a:pt x="372" y="47"/>
                  </a:cubicBezTo>
                  <a:cubicBezTo>
                    <a:pt x="287" y="24"/>
                    <a:pt x="190" y="7"/>
                    <a:pt x="98" y="2"/>
                  </a:cubicBezTo>
                  <a:cubicBezTo>
                    <a:pt x="95" y="1"/>
                    <a:pt x="92" y="1"/>
                    <a:pt x="8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1" name="Google Shape;961;p45"/>
            <p:cNvSpPr/>
            <p:nvPr/>
          </p:nvSpPr>
          <p:spPr>
            <a:xfrm>
              <a:off x="5265450" y="3412650"/>
              <a:ext cx="43000" cy="26775"/>
            </a:xfrm>
            <a:custGeom>
              <a:avLst/>
              <a:gdLst/>
              <a:ahLst/>
              <a:cxnLst/>
              <a:rect l="l" t="t" r="r" b="b"/>
              <a:pathLst>
                <a:path w="1720" h="1071" extrusionOk="0">
                  <a:moveTo>
                    <a:pt x="996" y="1"/>
                  </a:moveTo>
                  <a:cubicBezTo>
                    <a:pt x="803" y="1"/>
                    <a:pt x="599" y="54"/>
                    <a:pt x="429" y="173"/>
                  </a:cubicBezTo>
                  <a:cubicBezTo>
                    <a:pt x="1" y="476"/>
                    <a:pt x="258" y="944"/>
                    <a:pt x="692" y="1047"/>
                  </a:cubicBezTo>
                  <a:cubicBezTo>
                    <a:pt x="764" y="1062"/>
                    <a:pt x="838" y="1070"/>
                    <a:pt x="913" y="1070"/>
                  </a:cubicBezTo>
                  <a:cubicBezTo>
                    <a:pt x="1065" y="1070"/>
                    <a:pt x="1218" y="1036"/>
                    <a:pt x="1348" y="955"/>
                  </a:cubicBezTo>
                  <a:cubicBezTo>
                    <a:pt x="1359" y="950"/>
                    <a:pt x="1365" y="944"/>
                    <a:pt x="1377" y="939"/>
                  </a:cubicBezTo>
                  <a:cubicBezTo>
                    <a:pt x="1565" y="807"/>
                    <a:pt x="1719" y="557"/>
                    <a:pt x="1633" y="328"/>
                  </a:cubicBezTo>
                  <a:cubicBezTo>
                    <a:pt x="1557" y="125"/>
                    <a:pt x="1290" y="1"/>
                    <a:pt x="996" y="1"/>
                  </a:cubicBezTo>
                  <a:close/>
                </a:path>
              </a:pathLst>
            </a:custGeom>
            <a:solidFill>
              <a:srgbClr val="422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2" name="Google Shape;962;p45"/>
            <p:cNvSpPr/>
            <p:nvPr/>
          </p:nvSpPr>
          <p:spPr>
            <a:xfrm>
              <a:off x="5275725" y="3412650"/>
              <a:ext cx="26275" cy="7950"/>
            </a:xfrm>
            <a:custGeom>
              <a:avLst/>
              <a:gdLst/>
              <a:ahLst/>
              <a:cxnLst/>
              <a:rect l="l" t="t" r="r" b="b"/>
              <a:pathLst>
                <a:path w="1051" h="318" extrusionOk="0">
                  <a:moveTo>
                    <a:pt x="589" y="0"/>
                  </a:moveTo>
                  <a:cubicBezTo>
                    <a:pt x="395" y="0"/>
                    <a:pt x="189" y="54"/>
                    <a:pt x="18" y="173"/>
                  </a:cubicBezTo>
                  <a:cubicBezTo>
                    <a:pt x="13" y="180"/>
                    <a:pt x="8" y="186"/>
                    <a:pt x="1" y="186"/>
                  </a:cubicBezTo>
                  <a:cubicBezTo>
                    <a:pt x="158" y="271"/>
                    <a:pt x="331" y="318"/>
                    <a:pt x="503" y="318"/>
                  </a:cubicBezTo>
                  <a:cubicBezTo>
                    <a:pt x="513" y="318"/>
                    <a:pt x="522" y="317"/>
                    <a:pt x="532" y="317"/>
                  </a:cubicBezTo>
                  <a:cubicBezTo>
                    <a:pt x="651" y="310"/>
                    <a:pt x="772" y="288"/>
                    <a:pt x="880" y="236"/>
                  </a:cubicBezTo>
                  <a:cubicBezTo>
                    <a:pt x="943" y="208"/>
                    <a:pt x="1000" y="168"/>
                    <a:pt x="1051" y="123"/>
                  </a:cubicBezTo>
                  <a:cubicBezTo>
                    <a:pt x="929" y="44"/>
                    <a:pt x="764" y="0"/>
                    <a:pt x="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3" name="Google Shape;963;p45"/>
            <p:cNvSpPr/>
            <p:nvPr/>
          </p:nvSpPr>
          <p:spPr>
            <a:xfrm>
              <a:off x="5278600" y="3431825"/>
              <a:ext cx="22550" cy="7600"/>
            </a:xfrm>
            <a:custGeom>
              <a:avLst/>
              <a:gdLst/>
              <a:ahLst/>
              <a:cxnLst/>
              <a:rect l="l" t="t" r="r" b="b"/>
              <a:pathLst>
                <a:path w="902" h="304" extrusionOk="0">
                  <a:moveTo>
                    <a:pt x="591" y="1"/>
                  </a:moveTo>
                  <a:cubicBezTo>
                    <a:pt x="516" y="1"/>
                    <a:pt x="442" y="15"/>
                    <a:pt x="372" y="35"/>
                  </a:cubicBezTo>
                  <a:cubicBezTo>
                    <a:pt x="275" y="57"/>
                    <a:pt x="188" y="98"/>
                    <a:pt x="103" y="143"/>
                  </a:cubicBezTo>
                  <a:cubicBezTo>
                    <a:pt x="69" y="166"/>
                    <a:pt x="29" y="188"/>
                    <a:pt x="1" y="217"/>
                  </a:cubicBezTo>
                  <a:cubicBezTo>
                    <a:pt x="51" y="240"/>
                    <a:pt x="109" y="262"/>
                    <a:pt x="166" y="280"/>
                  </a:cubicBezTo>
                  <a:cubicBezTo>
                    <a:pt x="238" y="295"/>
                    <a:pt x="312" y="303"/>
                    <a:pt x="387" y="303"/>
                  </a:cubicBezTo>
                  <a:cubicBezTo>
                    <a:pt x="539" y="303"/>
                    <a:pt x="692" y="269"/>
                    <a:pt x="822" y="188"/>
                  </a:cubicBezTo>
                  <a:cubicBezTo>
                    <a:pt x="833" y="183"/>
                    <a:pt x="839" y="177"/>
                    <a:pt x="851" y="172"/>
                  </a:cubicBezTo>
                  <a:cubicBezTo>
                    <a:pt x="867" y="160"/>
                    <a:pt x="885" y="143"/>
                    <a:pt x="902" y="132"/>
                  </a:cubicBezTo>
                  <a:cubicBezTo>
                    <a:pt x="885" y="109"/>
                    <a:pt x="862" y="91"/>
                    <a:pt x="839" y="75"/>
                  </a:cubicBezTo>
                  <a:cubicBezTo>
                    <a:pt x="794" y="46"/>
                    <a:pt x="748" y="23"/>
                    <a:pt x="696" y="12"/>
                  </a:cubicBezTo>
                  <a:cubicBezTo>
                    <a:pt x="662" y="4"/>
                    <a:pt x="626" y="1"/>
                    <a:pt x="591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5235675" y="3458050"/>
              <a:ext cx="114000" cy="76050"/>
            </a:xfrm>
            <a:custGeom>
              <a:avLst/>
              <a:gdLst/>
              <a:ahLst/>
              <a:cxnLst/>
              <a:rect l="l" t="t" r="r" b="b"/>
              <a:pathLst>
                <a:path w="4560" h="3042" extrusionOk="0">
                  <a:moveTo>
                    <a:pt x="2864" y="1"/>
                  </a:moveTo>
                  <a:cubicBezTo>
                    <a:pt x="2858" y="7"/>
                    <a:pt x="2847" y="13"/>
                    <a:pt x="2835" y="18"/>
                  </a:cubicBezTo>
                  <a:cubicBezTo>
                    <a:pt x="2830" y="24"/>
                    <a:pt x="2824" y="24"/>
                    <a:pt x="2819" y="24"/>
                  </a:cubicBezTo>
                  <a:cubicBezTo>
                    <a:pt x="3361" y="435"/>
                    <a:pt x="3896" y="993"/>
                    <a:pt x="4222" y="1599"/>
                  </a:cubicBezTo>
                  <a:cubicBezTo>
                    <a:pt x="4341" y="1815"/>
                    <a:pt x="4491" y="2083"/>
                    <a:pt x="4251" y="2272"/>
                  </a:cubicBezTo>
                  <a:cubicBezTo>
                    <a:pt x="3999" y="2478"/>
                    <a:pt x="3674" y="2580"/>
                    <a:pt x="3366" y="2678"/>
                  </a:cubicBezTo>
                  <a:cubicBezTo>
                    <a:pt x="2734" y="2869"/>
                    <a:pt x="2061" y="2931"/>
                    <a:pt x="1403" y="2931"/>
                  </a:cubicBezTo>
                  <a:cubicBezTo>
                    <a:pt x="1319" y="2931"/>
                    <a:pt x="1235" y="2930"/>
                    <a:pt x="1152" y="2928"/>
                  </a:cubicBezTo>
                  <a:cubicBezTo>
                    <a:pt x="986" y="2923"/>
                    <a:pt x="822" y="2917"/>
                    <a:pt x="656" y="2894"/>
                  </a:cubicBezTo>
                  <a:cubicBezTo>
                    <a:pt x="548" y="2883"/>
                    <a:pt x="439" y="2865"/>
                    <a:pt x="331" y="2842"/>
                  </a:cubicBezTo>
                  <a:cubicBezTo>
                    <a:pt x="280" y="2831"/>
                    <a:pt x="194" y="2825"/>
                    <a:pt x="148" y="2797"/>
                  </a:cubicBezTo>
                  <a:cubicBezTo>
                    <a:pt x="51" y="2734"/>
                    <a:pt x="96" y="2517"/>
                    <a:pt x="96" y="2420"/>
                  </a:cubicBezTo>
                  <a:cubicBezTo>
                    <a:pt x="96" y="2267"/>
                    <a:pt x="120" y="2123"/>
                    <a:pt x="148" y="1975"/>
                  </a:cubicBezTo>
                  <a:cubicBezTo>
                    <a:pt x="246" y="1438"/>
                    <a:pt x="417" y="856"/>
                    <a:pt x="804" y="463"/>
                  </a:cubicBezTo>
                  <a:cubicBezTo>
                    <a:pt x="828" y="982"/>
                    <a:pt x="1318" y="1353"/>
                    <a:pt x="1774" y="1514"/>
                  </a:cubicBezTo>
                  <a:cubicBezTo>
                    <a:pt x="1928" y="1567"/>
                    <a:pt x="2103" y="1602"/>
                    <a:pt x="2274" y="1602"/>
                  </a:cubicBezTo>
                  <a:cubicBezTo>
                    <a:pt x="2591" y="1602"/>
                    <a:pt x="2894" y="1484"/>
                    <a:pt x="3024" y="1154"/>
                  </a:cubicBezTo>
                  <a:cubicBezTo>
                    <a:pt x="3092" y="988"/>
                    <a:pt x="3098" y="795"/>
                    <a:pt x="3069" y="624"/>
                  </a:cubicBezTo>
                  <a:cubicBezTo>
                    <a:pt x="3035" y="400"/>
                    <a:pt x="2916" y="229"/>
                    <a:pt x="2767" y="69"/>
                  </a:cubicBezTo>
                  <a:cubicBezTo>
                    <a:pt x="2761" y="62"/>
                    <a:pt x="2753" y="59"/>
                    <a:pt x="2746" y="59"/>
                  </a:cubicBezTo>
                  <a:cubicBezTo>
                    <a:pt x="2723" y="59"/>
                    <a:pt x="2699" y="85"/>
                    <a:pt x="2716" y="110"/>
                  </a:cubicBezTo>
                  <a:cubicBezTo>
                    <a:pt x="2824" y="253"/>
                    <a:pt x="2945" y="389"/>
                    <a:pt x="2990" y="566"/>
                  </a:cubicBezTo>
                  <a:cubicBezTo>
                    <a:pt x="3030" y="726"/>
                    <a:pt x="3024" y="908"/>
                    <a:pt x="2984" y="1062"/>
                  </a:cubicBezTo>
                  <a:cubicBezTo>
                    <a:pt x="2916" y="1290"/>
                    <a:pt x="2761" y="1422"/>
                    <a:pt x="2539" y="1467"/>
                  </a:cubicBezTo>
                  <a:cubicBezTo>
                    <a:pt x="2451" y="1487"/>
                    <a:pt x="2362" y="1496"/>
                    <a:pt x="2272" y="1496"/>
                  </a:cubicBezTo>
                  <a:cubicBezTo>
                    <a:pt x="1891" y="1496"/>
                    <a:pt x="1509" y="1329"/>
                    <a:pt x="1226" y="1080"/>
                  </a:cubicBezTo>
                  <a:cubicBezTo>
                    <a:pt x="1033" y="908"/>
                    <a:pt x="884" y="674"/>
                    <a:pt x="878" y="406"/>
                  </a:cubicBezTo>
                  <a:lnTo>
                    <a:pt x="878" y="395"/>
                  </a:lnTo>
                  <a:cubicBezTo>
                    <a:pt x="884" y="389"/>
                    <a:pt x="891" y="384"/>
                    <a:pt x="896" y="384"/>
                  </a:cubicBezTo>
                  <a:cubicBezTo>
                    <a:pt x="925" y="355"/>
                    <a:pt x="897" y="310"/>
                    <a:pt x="863" y="310"/>
                  </a:cubicBezTo>
                  <a:cubicBezTo>
                    <a:pt x="857" y="310"/>
                    <a:pt x="850" y="312"/>
                    <a:pt x="844" y="316"/>
                  </a:cubicBezTo>
                  <a:cubicBezTo>
                    <a:pt x="610" y="458"/>
                    <a:pt x="457" y="714"/>
                    <a:pt x="343" y="959"/>
                  </a:cubicBezTo>
                  <a:cubicBezTo>
                    <a:pt x="217" y="1240"/>
                    <a:pt x="138" y="1536"/>
                    <a:pt x="80" y="1838"/>
                  </a:cubicBezTo>
                  <a:cubicBezTo>
                    <a:pt x="57" y="1970"/>
                    <a:pt x="28" y="2107"/>
                    <a:pt x="17" y="2243"/>
                  </a:cubicBezTo>
                  <a:cubicBezTo>
                    <a:pt x="12" y="2352"/>
                    <a:pt x="12" y="2460"/>
                    <a:pt x="12" y="2568"/>
                  </a:cubicBezTo>
                  <a:cubicBezTo>
                    <a:pt x="12" y="2631"/>
                    <a:pt x="1" y="2694"/>
                    <a:pt x="17" y="2757"/>
                  </a:cubicBezTo>
                  <a:cubicBezTo>
                    <a:pt x="35" y="2842"/>
                    <a:pt x="91" y="2871"/>
                    <a:pt x="172" y="2894"/>
                  </a:cubicBezTo>
                  <a:cubicBezTo>
                    <a:pt x="343" y="2951"/>
                    <a:pt x="525" y="2979"/>
                    <a:pt x="707" y="2997"/>
                  </a:cubicBezTo>
                  <a:cubicBezTo>
                    <a:pt x="966" y="3027"/>
                    <a:pt x="1229" y="3041"/>
                    <a:pt x="1493" y="3041"/>
                  </a:cubicBezTo>
                  <a:cubicBezTo>
                    <a:pt x="2083" y="3041"/>
                    <a:pt x="2678" y="2967"/>
                    <a:pt x="3246" y="2825"/>
                  </a:cubicBezTo>
                  <a:cubicBezTo>
                    <a:pt x="3606" y="2739"/>
                    <a:pt x="3948" y="2631"/>
                    <a:pt x="4251" y="2426"/>
                  </a:cubicBezTo>
                  <a:cubicBezTo>
                    <a:pt x="4462" y="2289"/>
                    <a:pt x="4559" y="2112"/>
                    <a:pt x="4478" y="1867"/>
                  </a:cubicBezTo>
                  <a:cubicBezTo>
                    <a:pt x="4365" y="1501"/>
                    <a:pt x="4130" y="1137"/>
                    <a:pt x="3880" y="845"/>
                  </a:cubicBezTo>
                  <a:cubicBezTo>
                    <a:pt x="3601" y="532"/>
                    <a:pt x="3264" y="247"/>
                    <a:pt x="2904" y="18"/>
                  </a:cubicBezTo>
                  <a:cubicBezTo>
                    <a:pt x="2893" y="13"/>
                    <a:pt x="2882" y="7"/>
                    <a:pt x="2864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5153075" y="3523100"/>
              <a:ext cx="88750" cy="447775"/>
            </a:xfrm>
            <a:custGeom>
              <a:avLst/>
              <a:gdLst/>
              <a:ahLst/>
              <a:cxnLst/>
              <a:rect l="l" t="t" r="r" b="b"/>
              <a:pathLst>
                <a:path w="3550" h="17911" extrusionOk="0">
                  <a:moveTo>
                    <a:pt x="3253" y="0"/>
                  </a:moveTo>
                  <a:cubicBezTo>
                    <a:pt x="3224" y="144"/>
                    <a:pt x="3202" y="286"/>
                    <a:pt x="3168" y="445"/>
                  </a:cubicBezTo>
                  <a:cubicBezTo>
                    <a:pt x="2842" y="2032"/>
                    <a:pt x="1701" y="3230"/>
                    <a:pt x="925" y="4450"/>
                  </a:cubicBezTo>
                  <a:cubicBezTo>
                    <a:pt x="155" y="5666"/>
                    <a:pt x="0" y="6928"/>
                    <a:pt x="332" y="8223"/>
                  </a:cubicBezTo>
                  <a:cubicBezTo>
                    <a:pt x="656" y="9517"/>
                    <a:pt x="1016" y="10744"/>
                    <a:pt x="1199" y="12542"/>
                  </a:cubicBezTo>
                  <a:cubicBezTo>
                    <a:pt x="1381" y="14333"/>
                    <a:pt x="862" y="16747"/>
                    <a:pt x="708" y="16986"/>
                  </a:cubicBezTo>
                  <a:cubicBezTo>
                    <a:pt x="559" y="17226"/>
                    <a:pt x="696" y="17237"/>
                    <a:pt x="1415" y="17500"/>
                  </a:cubicBezTo>
                  <a:cubicBezTo>
                    <a:pt x="1735" y="17614"/>
                    <a:pt x="2368" y="17779"/>
                    <a:pt x="3207" y="17911"/>
                  </a:cubicBezTo>
                  <a:cubicBezTo>
                    <a:pt x="3389" y="16044"/>
                    <a:pt x="3550" y="14145"/>
                    <a:pt x="3133" y="12319"/>
                  </a:cubicBezTo>
                  <a:cubicBezTo>
                    <a:pt x="2876" y="11183"/>
                    <a:pt x="2397" y="10111"/>
                    <a:pt x="1844" y="9084"/>
                  </a:cubicBezTo>
                  <a:cubicBezTo>
                    <a:pt x="1359" y="8182"/>
                    <a:pt x="793" y="7236"/>
                    <a:pt x="901" y="6214"/>
                  </a:cubicBezTo>
                  <a:cubicBezTo>
                    <a:pt x="1038" y="4930"/>
                    <a:pt x="2186" y="4018"/>
                    <a:pt x="2750" y="2854"/>
                  </a:cubicBezTo>
                  <a:cubicBezTo>
                    <a:pt x="3144" y="2049"/>
                    <a:pt x="3264" y="1113"/>
                    <a:pt x="3258" y="223"/>
                  </a:cubicBezTo>
                  <a:cubicBezTo>
                    <a:pt x="3258" y="171"/>
                    <a:pt x="3258" y="92"/>
                    <a:pt x="325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6" name="Google Shape;966;p45"/>
          <p:cNvGrpSpPr/>
          <p:nvPr/>
        </p:nvGrpSpPr>
        <p:grpSpPr>
          <a:xfrm>
            <a:off x="7160387" y="2660853"/>
            <a:ext cx="1471860" cy="2271541"/>
            <a:chOff x="6036275" y="3268575"/>
            <a:chExt cx="464925" cy="717525"/>
          </a:xfrm>
        </p:grpSpPr>
        <p:sp>
          <p:nvSpPr>
            <p:cNvPr id="967" name="Google Shape;967;p45"/>
            <p:cNvSpPr/>
            <p:nvPr/>
          </p:nvSpPr>
          <p:spPr>
            <a:xfrm>
              <a:off x="6421725" y="3294650"/>
              <a:ext cx="79475" cy="60725"/>
            </a:xfrm>
            <a:custGeom>
              <a:avLst/>
              <a:gdLst/>
              <a:ahLst/>
              <a:cxnLst/>
              <a:rect l="l" t="t" r="r" b="b"/>
              <a:pathLst>
                <a:path w="3179" h="2429" extrusionOk="0">
                  <a:moveTo>
                    <a:pt x="2695" y="0"/>
                  </a:moveTo>
                  <a:cubicBezTo>
                    <a:pt x="2396" y="0"/>
                    <a:pt x="1563" y="345"/>
                    <a:pt x="1396" y="450"/>
                  </a:cubicBezTo>
                  <a:cubicBezTo>
                    <a:pt x="1196" y="575"/>
                    <a:pt x="683" y="877"/>
                    <a:pt x="683" y="877"/>
                  </a:cubicBezTo>
                  <a:cubicBezTo>
                    <a:pt x="683" y="877"/>
                    <a:pt x="335" y="335"/>
                    <a:pt x="164" y="295"/>
                  </a:cubicBezTo>
                  <a:cubicBezTo>
                    <a:pt x="141" y="290"/>
                    <a:pt x="122" y="287"/>
                    <a:pt x="105" y="287"/>
                  </a:cubicBezTo>
                  <a:cubicBezTo>
                    <a:pt x="1" y="287"/>
                    <a:pt x="9" y="386"/>
                    <a:pt x="33" y="461"/>
                  </a:cubicBezTo>
                  <a:cubicBezTo>
                    <a:pt x="61" y="553"/>
                    <a:pt x="324" y="1203"/>
                    <a:pt x="330" y="1351"/>
                  </a:cubicBezTo>
                  <a:cubicBezTo>
                    <a:pt x="335" y="1504"/>
                    <a:pt x="250" y="2247"/>
                    <a:pt x="250" y="2247"/>
                  </a:cubicBezTo>
                  <a:cubicBezTo>
                    <a:pt x="250" y="2247"/>
                    <a:pt x="393" y="2401"/>
                    <a:pt x="683" y="2423"/>
                  </a:cubicBezTo>
                  <a:cubicBezTo>
                    <a:pt x="732" y="2427"/>
                    <a:pt x="781" y="2429"/>
                    <a:pt x="830" y="2429"/>
                  </a:cubicBezTo>
                  <a:cubicBezTo>
                    <a:pt x="1068" y="2429"/>
                    <a:pt x="1277" y="2389"/>
                    <a:pt x="1277" y="2389"/>
                  </a:cubicBezTo>
                  <a:cubicBezTo>
                    <a:pt x="1277" y="2389"/>
                    <a:pt x="1328" y="1830"/>
                    <a:pt x="1374" y="1812"/>
                  </a:cubicBezTo>
                  <a:cubicBezTo>
                    <a:pt x="1420" y="1796"/>
                    <a:pt x="2737" y="1830"/>
                    <a:pt x="2760" y="1648"/>
                  </a:cubicBezTo>
                  <a:cubicBezTo>
                    <a:pt x="2783" y="1465"/>
                    <a:pt x="1904" y="1470"/>
                    <a:pt x="1870" y="1454"/>
                  </a:cubicBezTo>
                  <a:cubicBezTo>
                    <a:pt x="1841" y="1436"/>
                    <a:pt x="3171" y="1259"/>
                    <a:pt x="3176" y="1066"/>
                  </a:cubicBezTo>
                  <a:cubicBezTo>
                    <a:pt x="3178" y="1009"/>
                    <a:pt x="3056" y="990"/>
                    <a:pt x="2885" y="990"/>
                  </a:cubicBezTo>
                  <a:cubicBezTo>
                    <a:pt x="2534" y="990"/>
                    <a:pt x="1975" y="1071"/>
                    <a:pt x="1850" y="1071"/>
                  </a:cubicBezTo>
                  <a:cubicBezTo>
                    <a:pt x="1833" y="1071"/>
                    <a:pt x="1824" y="1069"/>
                    <a:pt x="1825" y="1066"/>
                  </a:cubicBezTo>
                  <a:cubicBezTo>
                    <a:pt x="1830" y="1025"/>
                    <a:pt x="3057" y="740"/>
                    <a:pt x="3040" y="524"/>
                  </a:cubicBezTo>
                  <a:cubicBezTo>
                    <a:pt x="3037" y="477"/>
                    <a:pt x="2978" y="459"/>
                    <a:pt x="2885" y="459"/>
                  </a:cubicBezTo>
                  <a:cubicBezTo>
                    <a:pt x="2548" y="459"/>
                    <a:pt x="1774" y="701"/>
                    <a:pt x="1718" y="701"/>
                  </a:cubicBezTo>
                  <a:cubicBezTo>
                    <a:pt x="1718" y="701"/>
                    <a:pt x="1717" y="701"/>
                    <a:pt x="1717" y="701"/>
                  </a:cubicBezTo>
                  <a:cubicBezTo>
                    <a:pt x="1659" y="701"/>
                    <a:pt x="2852" y="238"/>
                    <a:pt x="2800" y="45"/>
                  </a:cubicBezTo>
                  <a:cubicBezTo>
                    <a:pt x="2792" y="14"/>
                    <a:pt x="2753" y="0"/>
                    <a:pt x="2695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8" name="Google Shape;968;p45"/>
            <p:cNvSpPr/>
            <p:nvPr/>
          </p:nvSpPr>
          <p:spPr>
            <a:xfrm>
              <a:off x="6276050" y="3353500"/>
              <a:ext cx="186575" cy="203825"/>
            </a:xfrm>
            <a:custGeom>
              <a:avLst/>
              <a:gdLst/>
              <a:ahLst/>
              <a:cxnLst/>
              <a:rect l="l" t="t" r="r" b="b"/>
              <a:pathLst>
                <a:path w="7463" h="8153" extrusionOk="0">
                  <a:moveTo>
                    <a:pt x="6014" y="1"/>
                  </a:moveTo>
                  <a:cubicBezTo>
                    <a:pt x="6014" y="1"/>
                    <a:pt x="5535" y="2334"/>
                    <a:pt x="4639" y="2889"/>
                  </a:cubicBezTo>
                  <a:cubicBezTo>
                    <a:pt x="4436" y="3014"/>
                    <a:pt x="4196" y="3064"/>
                    <a:pt x="3934" y="3064"/>
                  </a:cubicBezTo>
                  <a:cubicBezTo>
                    <a:pt x="3044" y="3064"/>
                    <a:pt x="1918" y="2482"/>
                    <a:pt x="1256" y="2323"/>
                  </a:cubicBezTo>
                  <a:cubicBezTo>
                    <a:pt x="1056" y="2273"/>
                    <a:pt x="880" y="2254"/>
                    <a:pt x="729" y="2254"/>
                  </a:cubicBezTo>
                  <a:cubicBezTo>
                    <a:pt x="237" y="2254"/>
                    <a:pt x="0" y="2455"/>
                    <a:pt x="0" y="2455"/>
                  </a:cubicBezTo>
                  <a:lnTo>
                    <a:pt x="1375" y="6842"/>
                  </a:lnTo>
                  <a:cubicBezTo>
                    <a:pt x="1375" y="6842"/>
                    <a:pt x="1632" y="7139"/>
                    <a:pt x="1872" y="7332"/>
                  </a:cubicBezTo>
                  <a:cubicBezTo>
                    <a:pt x="2058" y="7483"/>
                    <a:pt x="2959" y="8152"/>
                    <a:pt x="4249" y="8152"/>
                  </a:cubicBezTo>
                  <a:cubicBezTo>
                    <a:pt x="4618" y="8152"/>
                    <a:pt x="5018" y="8097"/>
                    <a:pt x="5443" y="7960"/>
                  </a:cubicBezTo>
                  <a:cubicBezTo>
                    <a:pt x="7360" y="7350"/>
                    <a:pt x="7378" y="5359"/>
                    <a:pt x="7423" y="3595"/>
                  </a:cubicBezTo>
                  <a:cubicBezTo>
                    <a:pt x="7463" y="1827"/>
                    <a:pt x="7223" y="258"/>
                    <a:pt x="7223" y="258"/>
                  </a:cubicBezTo>
                  <a:cubicBezTo>
                    <a:pt x="7223" y="258"/>
                    <a:pt x="7184" y="166"/>
                    <a:pt x="6852" y="92"/>
                  </a:cubicBezTo>
                  <a:cubicBezTo>
                    <a:pt x="6522" y="19"/>
                    <a:pt x="6014" y="1"/>
                    <a:pt x="6014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6420125" y="3343925"/>
              <a:ext cx="39100" cy="23425"/>
            </a:xfrm>
            <a:custGeom>
              <a:avLst/>
              <a:gdLst/>
              <a:ahLst/>
              <a:cxnLst/>
              <a:rect l="l" t="t" r="r" b="b"/>
              <a:pathLst>
                <a:path w="1564" h="937" extrusionOk="0">
                  <a:moveTo>
                    <a:pt x="395" y="0"/>
                  </a:moveTo>
                  <a:cubicBezTo>
                    <a:pt x="234" y="0"/>
                    <a:pt x="212" y="52"/>
                    <a:pt x="194" y="110"/>
                  </a:cubicBezTo>
                  <a:cubicBezTo>
                    <a:pt x="172" y="184"/>
                    <a:pt x="1" y="618"/>
                    <a:pt x="183" y="670"/>
                  </a:cubicBezTo>
                  <a:cubicBezTo>
                    <a:pt x="183" y="670"/>
                    <a:pt x="251" y="646"/>
                    <a:pt x="401" y="646"/>
                  </a:cubicBezTo>
                  <a:cubicBezTo>
                    <a:pt x="516" y="646"/>
                    <a:pt x="679" y="660"/>
                    <a:pt x="896" y="710"/>
                  </a:cubicBezTo>
                  <a:cubicBezTo>
                    <a:pt x="1397" y="818"/>
                    <a:pt x="1518" y="937"/>
                    <a:pt x="1518" y="937"/>
                  </a:cubicBezTo>
                  <a:cubicBezTo>
                    <a:pt x="1518" y="937"/>
                    <a:pt x="1563" y="492"/>
                    <a:pt x="1500" y="344"/>
                  </a:cubicBezTo>
                  <a:cubicBezTo>
                    <a:pt x="1444" y="191"/>
                    <a:pt x="873" y="47"/>
                    <a:pt x="559" y="13"/>
                  </a:cubicBezTo>
                  <a:cubicBezTo>
                    <a:pt x="492" y="4"/>
                    <a:pt x="438" y="0"/>
                    <a:pt x="395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6298750" y="3348675"/>
              <a:ext cx="168475" cy="208650"/>
            </a:xfrm>
            <a:custGeom>
              <a:avLst/>
              <a:gdLst/>
              <a:ahLst/>
              <a:cxnLst/>
              <a:rect l="l" t="t" r="r" b="b"/>
              <a:pathLst>
                <a:path w="6739" h="8346" extrusionOk="0">
                  <a:moveTo>
                    <a:pt x="6139" y="1"/>
                  </a:moveTo>
                  <a:lnTo>
                    <a:pt x="6139" y="1"/>
                  </a:lnTo>
                  <a:cubicBezTo>
                    <a:pt x="6157" y="399"/>
                    <a:pt x="5991" y="599"/>
                    <a:pt x="5991" y="599"/>
                  </a:cubicBezTo>
                  <a:cubicBezTo>
                    <a:pt x="5991" y="599"/>
                    <a:pt x="6738" y="5505"/>
                    <a:pt x="4404" y="6642"/>
                  </a:cubicBezTo>
                  <a:cubicBezTo>
                    <a:pt x="3975" y="6851"/>
                    <a:pt x="3545" y="6937"/>
                    <a:pt x="3129" y="6937"/>
                  </a:cubicBezTo>
                  <a:cubicBezTo>
                    <a:pt x="1775" y="6937"/>
                    <a:pt x="562" y="6034"/>
                    <a:pt x="0" y="5546"/>
                  </a:cubicBezTo>
                  <a:lnTo>
                    <a:pt x="0" y="5546"/>
                  </a:lnTo>
                  <a:lnTo>
                    <a:pt x="467" y="7035"/>
                  </a:lnTo>
                  <a:cubicBezTo>
                    <a:pt x="467" y="7035"/>
                    <a:pt x="724" y="7332"/>
                    <a:pt x="964" y="7525"/>
                  </a:cubicBezTo>
                  <a:cubicBezTo>
                    <a:pt x="1150" y="7676"/>
                    <a:pt x="2051" y="8345"/>
                    <a:pt x="3341" y="8345"/>
                  </a:cubicBezTo>
                  <a:cubicBezTo>
                    <a:pt x="3710" y="8345"/>
                    <a:pt x="4110" y="8290"/>
                    <a:pt x="4535" y="8153"/>
                  </a:cubicBezTo>
                  <a:cubicBezTo>
                    <a:pt x="6452" y="7543"/>
                    <a:pt x="6470" y="5552"/>
                    <a:pt x="6515" y="3788"/>
                  </a:cubicBezTo>
                  <a:cubicBezTo>
                    <a:pt x="6544" y="2476"/>
                    <a:pt x="6424" y="1273"/>
                    <a:pt x="6355" y="736"/>
                  </a:cubicBezTo>
                  <a:lnTo>
                    <a:pt x="6355" y="736"/>
                  </a:lnTo>
                  <a:cubicBezTo>
                    <a:pt x="6367" y="747"/>
                    <a:pt x="6373" y="747"/>
                    <a:pt x="6373" y="747"/>
                  </a:cubicBezTo>
                  <a:cubicBezTo>
                    <a:pt x="6373" y="747"/>
                    <a:pt x="6418" y="302"/>
                    <a:pt x="6355" y="154"/>
                  </a:cubicBezTo>
                  <a:cubicBezTo>
                    <a:pt x="6333" y="96"/>
                    <a:pt x="6252" y="46"/>
                    <a:pt x="6139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6293025" y="3426550"/>
              <a:ext cx="63925" cy="127250"/>
            </a:xfrm>
            <a:custGeom>
              <a:avLst/>
              <a:gdLst/>
              <a:ahLst/>
              <a:cxnLst/>
              <a:rect l="l" t="t" r="r" b="b"/>
              <a:pathLst>
                <a:path w="2557" h="5090" extrusionOk="0">
                  <a:moveTo>
                    <a:pt x="1086" y="1"/>
                  </a:moveTo>
                  <a:cubicBezTo>
                    <a:pt x="951" y="1"/>
                    <a:pt x="440" y="854"/>
                    <a:pt x="0" y="1706"/>
                  </a:cubicBezTo>
                  <a:lnTo>
                    <a:pt x="696" y="3920"/>
                  </a:lnTo>
                  <a:cubicBezTo>
                    <a:pt x="696" y="3920"/>
                    <a:pt x="953" y="4217"/>
                    <a:pt x="1193" y="4410"/>
                  </a:cubicBezTo>
                  <a:cubicBezTo>
                    <a:pt x="1325" y="4520"/>
                    <a:pt x="1820" y="4884"/>
                    <a:pt x="2557" y="5089"/>
                  </a:cubicBezTo>
                  <a:cubicBezTo>
                    <a:pt x="2312" y="4678"/>
                    <a:pt x="2060" y="4199"/>
                    <a:pt x="1878" y="3709"/>
                  </a:cubicBezTo>
                  <a:cubicBezTo>
                    <a:pt x="1370" y="2334"/>
                    <a:pt x="1107" y="12"/>
                    <a:pt x="1107" y="12"/>
                  </a:cubicBezTo>
                  <a:cubicBezTo>
                    <a:pt x="1101" y="4"/>
                    <a:pt x="1094" y="1"/>
                    <a:pt x="1086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6098025" y="3413475"/>
              <a:ext cx="121275" cy="186325"/>
            </a:xfrm>
            <a:custGeom>
              <a:avLst/>
              <a:gdLst/>
              <a:ahLst/>
              <a:cxnLst/>
              <a:rect l="l" t="t" r="r" b="b"/>
              <a:pathLst>
                <a:path w="4851" h="7453" extrusionOk="0">
                  <a:moveTo>
                    <a:pt x="4352" y="1"/>
                  </a:moveTo>
                  <a:cubicBezTo>
                    <a:pt x="4027" y="1"/>
                    <a:pt x="3588" y="66"/>
                    <a:pt x="3174" y="340"/>
                  </a:cubicBezTo>
                  <a:cubicBezTo>
                    <a:pt x="2381" y="866"/>
                    <a:pt x="1348" y="2149"/>
                    <a:pt x="959" y="2497"/>
                  </a:cubicBezTo>
                  <a:cubicBezTo>
                    <a:pt x="572" y="2839"/>
                    <a:pt x="287" y="2960"/>
                    <a:pt x="287" y="2960"/>
                  </a:cubicBezTo>
                  <a:cubicBezTo>
                    <a:pt x="287" y="2960"/>
                    <a:pt x="1" y="4803"/>
                    <a:pt x="121" y="5830"/>
                  </a:cubicBezTo>
                  <a:cubicBezTo>
                    <a:pt x="240" y="6862"/>
                    <a:pt x="464" y="7416"/>
                    <a:pt x="748" y="7450"/>
                  </a:cubicBezTo>
                  <a:cubicBezTo>
                    <a:pt x="768" y="7452"/>
                    <a:pt x="791" y="7453"/>
                    <a:pt x="817" y="7453"/>
                  </a:cubicBezTo>
                  <a:cubicBezTo>
                    <a:pt x="1158" y="7453"/>
                    <a:pt x="1994" y="7251"/>
                    <a:pt x="3008" y="6206"/>
                  </a:cubicBezTo>
                  <a:cubicBezTo>
                    <a:pt x="4098" y="5082"/>
                    <a:pt x="4622" y="3558"/>
                    <a:pt x="4622" y="3558"/>
                  </a:cubicBezTo>
                  <a:lnTo>
                    <a:pt x="4851" y="56"/>
                  </a:lnTo>
                  <a:cubicBezTo>
                    <a:pt x="4851" y="56"/>
                    <a:pt x="4649" y="1"/>
                    <a:pt x="4352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Google Shape;973;p45"/>
            <p:cNvSpPr/>
            <p:nvPr/>
          </p:nvSpPr>
          <p:spPr>
            <a:xfrm>
              <a:off x="6101175" y="3436525"/>
              <a:ext cx="58650" cy="86775"/>
            </a:xfrm>
            <a:custGeom>
              <a:avLst/>
              <a:gdLst/>
              <a:ahLst/>
              <a:cxnLst/>
              <a:rect l="l" t="t" r="r" b="b"/>
              <a:pathLst>
                <a:path w="2346" h="3471" extrusionOk="0">
                  <a:moveTo>
                    <a:pt x="2345" y="0"/>
                  </a:moveTo>
                  <a:cubicBezTo>
                    <a:pt x="1723" y="595"/>
                    <a:pt x="1113" y="1324"/>
                    <a:pt x="833" y="1575"/>
                  </a:cubicBezTo>
                  <a:cubicBezTo>
                    <a:pt x="446" y="1917"/>
                    <a:pt x="161" y="2038"/>
                    <a:pt x="161" y="2038"/>
                  </a:cubicBezTo>
                  <a:cubicBezTo>
                    <a:pt x="161" y="2038"/>
                    <a:pt x="59" y="2706"/>
                    <a:pt x="1" y="3463"/>
                  </a:cubicBezTo>
                  <a:lnTo>
                    <a:pt x="1" y="3463"/>
                  </a:lnTo>
                  <a:cubicBezTo>
                    <a:pt x="275" y="3275"/>
                    <a:pt x="520" y="3030"/>
                    <a:pt x="736" y="2779"/>
                  </a:cubicBezTo>
                  <a:cubicBezTo>
                    <a:pt x="976" y="2499"/>
                    <a:pt x="1188" y="2203"/>
                    <a:pt x="1376" y="1889"/>
                  </a:cubicBezTo>
                  <a:cubicBezTo>
                    <a:pt x="1581" y="1564"/>
                    <a:pt x="1718" y="1216"/>
                    <a:pt x="1866" y="862"/>
                  </a:cubicBezTo>
                  <a:cubicBezTo>
                    <a:pt x="1997" y="553"/>
                    <a:pt x="2147" y="263"/>
                    <a:pt x="2345" y="0"/>
                  </a:cubicBezTo>
                  <a:close/>
                  <a:moveTo>
                    <a:pt x="1" y="3463"/>
                  </a:moveTo>
                  <a:lnTo>
                    <a:pt x="1" y="3463"/>
                  </a:lnTo>
                  <a:cubicBezTo>
                    <a:pt x="1" y="3463"/>
                    <a:pt x="1" y="3463"/>
                    <a:pt x="1" y="3463"/>
                  </a:cubicBezTo>
                  <a:lnTo>
                    <a:pt x="1" y="3470"/>
                  </a:lnTo>
                  <a:cubicBezTo>
                    <a:pt x="1" y="3468"/>
                    <a:pt x="1" y="3465"/>
                    <a:pt x="1" y="3463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Google Shape;974;p45"/>
            <p:cNvSpPr/>
            <p:nvPr/>
          </p:nvSpPr>
          <p:spPr>
            <a:xfrm>
              <a:off x="6161500" y="3430250"/>
              <a:ext cx="52100" cy="149225"/>
            </a:xfrm>
            <a:custGeom>
              <a:avLst/>
              <a:gdLst/>
              <a:ahLst/>
              <a:cxnLst/>
              <a:rect l="l" t="t" r="r" b="b"/>
              <a:pathLst>
                <a:path w="2084" h="5969" extrusionOk="0">
                  <a:moveTo>
                    <a:pt x="1501" y="1"/>
                  </a:moveTo>
                  <a:cubicBezTo>
                    <a:pt x="1501" y="1"/>
                    <a:pt x="959" y="1341"/>
                    <a:pt x="469" y="4291"/>
                  </a:cubicBezTo>
                  <a:cubicBezTo>
                    <a:pt x="332" y="5101"/>
                    <a:pt x="92" y="5707"/>
                    <a:pt x="1" y="5968"/>
                  </a:cubicBezTo>
                  <a:cubicBezTo>
                    <a:pt x="155" y="5844"/>
                    <a:pt x="309" y="5700"/>
                    <a:pt x="469" y="5535"/>
                  </a:cubicBezTo>
                  <a:cubicBezTo>
                    <a:pt x="1559" y="4411"/>
                    <a:pt x="2083" y="2887"/>
                    <a:pt x="2083" y="2887"/>
                  </a:cubicBezTo>
                  <a:lnTo>
                    <a:pt x="1501" y="1"/>
                  </a:ln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Google Shape;975;p45"/>
            <p:cNvSpPr/>
            <p:nvPr/>
          </p:nvSpPr>
          <p:spPr>
            <a:xfrm>
              <a:off x="6170925" y="3413975"/>
              <a:ext cx="246925" cy="572125"/>
            </a:xfrm>
            <a:custGeom>
              <a:avLst/>
              <a:gdLst/>
              <a:ahLst/>
              <a:cxnLst/>
              <a:rect l="l" t="t" r="r" b="b"/>
              <a:pathLst>
                <a:path w="9877" h="22885" extrusionOk="0">
                  <a:moveTo>
                    <a:pt x="4113" y="0"/>
                  </a:moveTo>
                  <a:cubicBezTo>
                    <a:pt x="4096" y="0"/>
                    <a:pt x="4079" y="1"/>
                    <a:pt x="4063" y="1"/>
                  </a:cubicBezTo>
                  <a:cubicBezTo>
                    <a:pt x="3412" y="25"/>
                    <a:pt x="2272" y="46"/>
                    <a:pt x="2272" y="46"/>
                  </a:cubicBezTo>
                  <a:cubicBezTo>
                    <a:pt x="2272" y="46"/>
                    <a:pt x="2089" y="35"/>
                    <a:pt x="1877" y="35"/>
                  </a:cubicBezTo>
                  <a:cubicBezTo>
                    <a:pt x="1662" y="35"/>
                    <a:pt x="1416" y="47"/>
                    <a:pt x="1301" y="93"/>
                  </a:cubicBezTo>
                  <a:cubicBezTo>
                    <a:pt x="1079" y="178"/>
                    <a:pt x="360" y="4172"/>
                    <a:pt x="337" y="6819"/>
                  </a:cubicBezTo>
                  <a:cubicBezTo>
                    <a:pt x="315" y="9473"/>
                    <a:pt x="160" y="15662"/>
                    <a:pt x="137" y="17505"/>
                  </a:cubicBezTo>
                  <a:cubicBezTo>
                    <a:pt x="115" y="19343"/>
                    <a:pt x="0" y="21921"/>
                    <a:pt x="115" y="22081"/>
                  </a:cubicBezTo>
                  <a:cubicBezTo>
                    <a:pt x="218" y="22221"/>
                    <a:pt x="2138" y="22884"/>
                    <a:pt x="3901" y="22884"/>
                  </a:cubicBezTo>
                  <a:cubicBezTo>
                    <a:pt x="4077" y="22884"/>
                    <a:pt x="4252" y="22878"/>
                    <a:pt x="4423" y="22863"/>
                  </a:cubicBezTo>
                  <a:cubicBezTo>
                    <a:pt x="4951" y="22820"/>
                    <a:pt x="5432" y="22810"/>
                    <a:pt x="5871" y="22810"/>
                  </a:cubicBezTo>
                  <a:cubicBezTo>
                    <a:pt x="6255" y="22810"/>
                    <a:pt x="6607" y="22817"/>
                    <a:pt x="6931" y="22817"/>
                  </a:cubicBezTo>
                  <a:cubicBezTo>
                    <a:pt x="7560" y="22817"/>
                    <a:pt x="8084" y="22788"/>
                    <a:pt x="8531" y="22618"/>
                  </a:cubicBezTo>
                  <a:cubicBezTo>
                    <a:pt x="9472" y="22258"/>
                    <a:pt x="9648" y="22081"/>
                    <a:pt x="9763" y="21790"/>
                  </a:cubicBezTo>
                  <a:cubicBezTo>
                    <a:pt x="9877" y="21499"/>
                    <a:pt x="7857" y="14875"/>
                    <a:pt x="7338" y="11646"/>
                  </a:cubicBezTo>
                  <a:cubicBezTo>
                    <a:pt x="6825" y="8417"/>
                    <a:pt x="6488" y="5342"/>
                    <a:pt x="6265" y="3772"/>
                  </a:cubicBezTo>
                  <a:cubicBezTo>
                    <a:pt x="6037" y="2198"/>
                    <a:pt x="6083" y="607"/>
                    <a:pt x="5991" y="515"/>
                  </a:cubicBezTo>
                  <a:cubicBezTo>
                    <a:pt x="5908" y="431"/>
                    <a:pt x="4772" y="0"/>
                    <a:pt x="411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Google Shape;976;p45"/>
            <p:cNvSpPr/>
            <p:nvPr/>
          </p:nvSpPr>
          <p:spPr>
            <a:xfrm>
              <a:off x="6223125" y="3385025"/>
              <a:ext cx="56675" cy="43500"/>
            </a:xfrm>
            <a:custGeom>
              <a:avLst/>
              <a:gdLst/>
              <a:ahLst/>
              <a:cxnLst/>
              <a:rect l="l" t="t" r="r" b="b"/>
              <a:pathLst>
                <a:path w="2267" h="1740" extrusionOk="0">
                  <a:moveTo>
                    <a:pt x="2180" y="1"/>
                  </a:moveTo>
                  <a:cubicBezTo>
                    <a:pt x="2180" y="1"/>
                    <a:pt x="1512" y="243"/>
                    <a:pt x="1058" y="243"/>
                  </a:cubicBezTo>
                  <a:cubicBezTo>
                    <a:pt x="1034" y="243"/>
                    <a:pt x="1010" y="242"/>
                    <a:pt x="988" y="240"/>
                  </a:cubicBezTo>
                  <a:cubicBezTo>
                    <a:pt x="948" y="237"/>
                    <a:pt x="909" y="236"/>
                    <a:pt x="871" y="236"/>
                  </a:cubicBezTo>
                  <a:cubicBezTo>
                    <a:pt x="477" y="236"/>
                    <a:pt x="184" y="383"/>
                    <a:pt x="184" y="383"/>
                  </a:cubicBezTo>
                  <a:cubicBezTo>
                    <a:pt x="184" y="383"/>
                    <a:pt x="213" y="720"/>
                    <a:pt x="126" y="988"/>
                  </a:cubicBezTo>
                  <a:cubicBezTo>
                    <a:pt x="35" y="1262"/>
                    <a:pt x="0" y="1336"/>
                    <a:pt x="0" y="1336"/>
                  </a:cubicBezTo>
                  <a:cubicBezTo>
                    <a:pt x="0" y="1336"/>
                    <a:pt x="356" y="1739"/>
                    <a:pt x="984" y="1739"/>
                  </a:cubicBezTo>
                  <a:cubicBezTo>
                    <a:pt x="1037" y="1739"/>
                    <a:pt x="1091" y="1736"/>
                    <a:pt x="1148" y="1730"/>
                  </a:cubicBezTo>
                  <a:cubicBezTo>
                    <a:pt x="1872" y="1649"/>
                    <a:pt x="2204" y="1347"/>
                    <a:pt x="2232" y="1251"/>
                  </a:cubicBezTo>
                  <a:cubicBezTo>
                    <a:pt x="2266" y="1148"/>
                    <a:pt x="2054" y="902"/>
                    <a:pt x="2078" y="588"/>
                  </a:cubicBezTo>
                  <a:cubicBezTo>
                    <a:pt x="2101" y="269"/>
                    <a:pt x="2180" y="1"/>
                    <a:pt x="218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Google Shape;977;p45"/>
            <p:cNvSpPr/>
            <p:nvPr/>
          </p:nvSpPr>
          <p:spPr>
            <a:xfrm>
              <a:off x="6227125" y="3385025"/>
              <a:ext cx="50525" cy="26150"/>
            </a:xfrm>
            <a:custGeom>
              <a:avLst/>
              <a:gdLst/>
              <a:ahLst/>
              <a:cxnLst/>
              <a:rect l="l" t="t" r="r" b="b"/>
              <a:pathLst>
                <a:path w="2021" h="1046" extrusionOk="0">
                  <a:moveTo>
                    <a:pt x="2020" y="1"/>
                  </a:moveTo>
                  <a:cubicBezTo>
                    <a:pt x="2020" y="1"/>
                    <a:pt x="1352" y="243"/>
                    <a:pt x="898" y="243"/>
                  </a:cubicBezTo>
                  <a:cubicBezTo>
                    <a:pt x="874" y="243"/>
                    <a:pt x="850" y="242"/>
                    <a:pt x="828" y="240"/>
                  </a:cubicBezTo>
                  <a:cubicBezTo>
                    <a:pt x="788" y="237"/>
                    <a:pt x="749" y="236"/>
                    <a:pt x="711" y="236"/>
                  </a:cubicBezTo>
                  <a:cubicBezTo>
                    <a:pt x="317" y="236"/>
                    <a:pt x="24" y="383"/>
                    <a:pt x="24" y="383"/>
                  </a:cubicBezTo>
                  <a:cubicBezTo>
                    <a:pt x="24" y="383"/>
                    <a:pt x="40" y="612"/>
                    <a:pt x="0" y="840"/>
                  </a:cubicBezTo>
                  <a:cubicBezTo>
                    <a:pt x="172" y="909"/>
                    <a:pt x="348" y="970"/>
                    <a:pt x="525" y="1011"/>
                  </a:cubicBezTo>
                  <a:cubicBezTo>
                    <a:pt x="628" y="1035"/>
                    <a:pt x="729" y="1046"/>
                    <a:pt x="829" y="1046"/>
                  </a:cubicBezTo>
                  <a:cubicBezTo>
                    <a:pt x="968" y="1046"/>
                    <a:pt x="1107" y="1025"/>
                    <a:pt x="1251" y="988"/>
                  </a:cubicBezTo>
                  <a:cubicBezTo>
                    <a:pt x="1433" y="936"/>
                    <a:pt x="1620" y="880"/>
                    <a:pt x="1792" y="788"/>
                  </a:cubicBezTo>
                  <a:cubicBezTo>
                    <a:pt x="1838" y="759"/>
                    <a:pt x="1878" y="738"/>
                    <a:pt x="1918" y="703"/>
                  </a:cubicBezTo>
                  <a:cubicBezTo>
                    <a:pt x="1918" y="669"/>
                    <a:pt x="1912" y="628"/>
                    <a:pt x="1918" y="588"/>
                  </a:cubicBezTo>
                  <a:cubicBezTo>
                    <a:pt x="1941" y="269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6195600" y="3283550"/>
              <a:ext cx="110425" cy="119175"/>
            </a:xfrm>
            <a:custGeom>
              <a:avLst/>
              <a:gdLst/>
              <a:ahLst/>
              <a:cxnLst/>
              <a:rect l="l" t="t" r="r" b="b"/>
              <a:pathLst>
                <a:path w="4417" h="4767" extrusionOk="0">
                  <a:moveTo>
                    <a:pt x="2248" y="0"/>
                  </a:moveTo>
                  <a:cubicBezTo>
                    <a:pt x="1876" y="0"/>
                    <a:pt x="1558" y="61"/>
                    <a:pt x="1422" y="197"/>
                  </a:cubicBezTo>
                  <a:cubicBezTo>
                    <a:pt x="1422" y="197"/>
                    <a:pt x="1022" y="500"/>
                    <a:pt x="617" y="1590"/>
                  </a:cubicBezTo>
                  <a:cubicBezTo>
                    <a:pt x="211" y="2680"/>
                    <a:pt x="0" y="3638"/>
                    <a:pt x="600" y="4283"/>
                  </a:cubicBezTo>
                  <a:cubicBezTo>
                    <a:pt x="912" y="4618"/>
                    <a:pt x="1427" y="4767"/>
                    <a:pt x="1937" y="4767"/>
                  </a:cubicBezTo>
                  <a:cubicBezTo>
                    <a:pt x="2407" y="4767"/>
                    <a:pt x="2873" y="4641"/>
                    <a:pt x="3173" y="4420"/>
                  </a:cubicBezTo>
                  <a:cubicBezTo>
                    <a:pt x="3800" y="3952"/>
                    <a:pt x="4353" y="1995"/>
                    <a:pt x="4388" y="1692"/>
                  </a:cubicBezTo>
                  <a:cubicBezTo>
                    <a:pt x="4416" y="1395"/>
                    <a:pt x="4195" y="437"/>
                    <a:pt x="3487" y="197"/>
                  </a:cubicBezTo>
                  <a:cubicBezTo>
                    <a:pt x="3121" y="72"/>
                    <a:pt x="2653" y="0"/>
                    <a:pt x="2248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6228125" y="3268575"/>
              <a:ext cx="92025" cy="89375"/>
            </a:xfrm>
            <a:custGeom>
              <a:avLst/>
              <a:gdLst/>
              <a:ahLst/>
              <a:cxnLst/>
              <a:rect l="l" t="t" r="r" b="b"/>
              <a:pathLst>
                <a:path w="3681" h="3575" extrusionOk="0">
                  <a:moveTo>
                    <a:pt x="1687" y="1"/>
                  </a:moveTo>
                  <a:cubicBezTo>
                    <a:pt x="1650" y="1"/>
                    <a:pt x="1613" y="2"/>
                    <a:pt x="1575" y="3"/>
                  </a:cubicBezTo>
                  <a:cubicBezTo>
                    <a:pt x="532" y="48"/>
                    <a:pt x="0" y="780"/>
                    <a:pt x="0" y="870"/>
                  </a:cubicBezTo>
                  <a:cubicBezTo>
                    <a:pt x="0" y="956"/>
                    <a:pt x="252" y="1196"/>
                    <a:pt x="1101" y="1486"/>
                  </a:cubicBezTo>
                  <a:cubicBezTo>
                    <a:pt x="1432" y="1599"/>
                    <a:pt x="1707" y="1632"/>
                    <a:pt x="1925" y="1632"/>
                  </a:cubicBezTo>
                  <a:cubicBezTo>
                    <a:pt x="2218" y="1632"/>
                    <a:pt x="2406" y="1572"/>
                    <a:pt x="2486" y="1572"/>
                  </a:cubicBezTo>
                  <a:cubicBezTo>
                    <a:pt x="2499" y="1572"/>
                    <a:pt x="2510" y="1574"/>
                    <a:pt x="2517" y="1578"/>
                  </a:cubicBezTo>
                  <a:cubicBezTo>
                    <a:pt x="2596" y="1618"/>
                    <a:pt x="2317" y="2194"/>
                    <a:pt x="2306" y="2765"/>
                  </a:cubicBezTo>
                  <a:cubicBezTo>
                    <a:pt x="2294" y="3335"/>
                    <a:pt x="2620" y="3574"/>
                    <a:pt x="2620" y="3574"/>
                  </a:cubicBezTo>
                  <a:cubicBezTo>
                    <a:pt x="2620" y="3574"/>
                    <a:pt x="2933" y="3540"/>
                    <a:pt x="3144" y="3300"/>
                  </a:cubicBezTo>
                  <a:cubicBezTo>
                    <a:pt x="3355" y="3068"/>
                    <a:pt x="3681" y="2183"/>
                    <a:pt x="3470" y="1362"/>
                  </a:cubicBezTo>
                  <a:cubicBezTo>
                    <a:pt x="3265" y="575"/>
                    <a:pt x="2665" y="1"/>
                    <a:pt x="1687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6284325" y="3349175"/>
              <a:ext cx="32675" cy="18525"/>
            </a:xfrm>
            <a:custGeom>
              <a:avLst/>
              <a:gdLst/>
              <a:ahLst/>
              <a:cxnLst/>
              <a:rect l="l" t="t" r="r" b="b"/>
              <a:pathLst>
                <a:path w="1307" h="741" extrusionOk="0">
                  <a:moveTo>
                    <a:pt x="845" y="0"/>
                  </a:moveTo>
                  <a:cubicBezTo>
                    <a:pt x="545" y="0"/>
                    <a:pt x="132" y="222"/>
                    <a:pt x="132" y="248"/>
                  </a:cubicBezTo>
                  <a:lnTo>
                    <a:pt x="1" y="608"/>
                  </a:lnTo>
                  <a:cubicBezTo>
                    <a:pt x="1" y="608"/>
                    <a:pt x="166" y="716"/>
                    <a:pt x="594" y="739"/>
                  </a:cubicBezTo>
                  <a:cubicBezTo>
                    <a:pt x="605" y="740"/>
                    <a:pt x="617" y="740"/>
                    <a:pt x="629" y="740"/>
                  </a:cubicBezTo>
                  <a:cubicBezTo>
                    <a:pt x="1038" y="740"/>
                    <a:pt x="1306" y="371"/>
                    <a:pt x="1096" y="100"/>
                  </a:cubicBezTo>
                  <a:cubicBezTo>
                    <a:pt x="1041" y="27"/>
                    <a:pt x="950" y="0"/>
                    <a:pt x="845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Google Shape;981;p45"/>
            <p:cNvSpPr/>
            <p:nvPr/>
          </p:nvSpPr>
          <p:spPr>
            <a:xfrm>
              <a:off x="6222650" y="3318000"/>
              <a:ext cx="28050" cy="35025"/>
            </a:xfrm>
            <a:custGeom>
              <a:avLst/>
              <a:gdLst/>
              <a:ahLst/>
              <a:cxnLst/>
              <a:rect l="l" t="t" r="r" b="b"/>
              <a:pathLst>
                <a:path w="1122" h="1401" extrusionOk="0">
                  <a:moveTo>
                    <a:pt x="919" y="0"/>
                  </a:moveTo>
                  <a:cubicBezTo>
                    <a:pt x="902" y="0"/>
                    <a:pt x="885" y="12"/>
                    <a:pt x="882" y="35"/>
                  </a:cubicBezTo>
                  <a:cubicBezTo>
                    <a:pt x="853" y="269"/>
                    <a:pt x="824" y="509"/>
                    <a:pt x="751" y="731"/>
                  </a:cubicBezTo>
                  <a:cubicBezTo>
                    <a:pt x="721" y="816"/>
                    <a:pt x="673" y="865"/>
                    <a:pt x="589" y="865"/>
                  </a:cubicBezTo>
                  <a:cubicBezTo>
                    <a:pt x="577" y="865"/>
                    <a:pt x="564" y="864"/>
                    <a:pt x="551" y="862"/>
                  </a:cubicBezTo>
                  <a:cubicBezTo>
                    <a:pt x="477" y="844"/>
                    <a:pt x="396" y="817"/>
                    <a:pt x="316" y="810"/>
                  </a:cubicBezTo>
                  <a:cubicBezTo>
                    <a:pt x="308" y="809"/>
                    <a:pt x="300" y="809"/>
                    <a:pt x="291" y="809"/>
                  </a:cubicBezTo>
                  <a:cubicBezTo>
                    <a:pt x="171" y="809"/>
                    <a:pt x="1" y="879"/>
                    <a:pt x="48" y="1028"/>
                  </a:cubicBezTo>
                  <a:cubicBezTo>
                    <a:pt x="95" y="1152"/>
                    <a:pt x="266" y="1228"/>
                    <a:pt x="379" y="1267"/>
                  </a:cubicBezTo>
                  <a:cubicBezTo>
                    <a:pt x="482" y="1307"/>
                    <a:pt x="596" y="1336"/>
                    <a:pt x="704" y="1358"/>
                  </a:cubicBezTo>
                  <a:cubicBezTo>
                    <a:pt x="761" y="1370"/>
                    <a:pt x="824" y="1381"/>
                    <a:pt x="887" y="1381"/>
                  </a:cubicBezTo>
                  <a:cubicBezTo>
                    <a:pt x="928" y="1385"/>
                    <a:pt x="978" y="1401"/>
                    <a:pt x="1024" y="1401"/>
                  </a:cubicBezTo>
                  <a:cubicBezTo>
                    <a:pt x="1042" y="1401"/>
                    <a:pt x="1059" y="1398"/>
                    <a:pt x="1075" y="1392"/>
                  </a:cubicBezTo>
                  <a:cubicBezTo>
                    <a:pt x="1098" y="1381"/>
                    <a:pt x="1122" y="1352"/>
                    <a:pt x="1104" y="1323"/>
                  </a:cubicBezTo>
                  <a:cubicBezTo>
                    <a:pt x="1046" y="1250"/>
                    <a:pt x="916" y="1267"/>
                    <a:pt x="830" y="1262"/>
                  </a:cubicBezTo>
                  <a:cubicBezTo>
                    <a:pt x="716" y="1250"/>
                    <a:pt x="596" y="1210"/>
                    <a:pt x="482" y="1187"/>
                  </a:cubicBezTo>
                  <a:cubicBezTo>
                    <a:pt x="425" y="1170"/>
                    <a:pt x="368" y="1152"/>
                    <a:pt x="311" y="1125"/>
                  </a:cubicBezTo>
                  <a:cubicBezTo>
                    <a:pt x="253" y="1096"/>
                    <a:pt x="185" y="1062"/>
                    <a:pt x="156" y="1010"/>
                  </a:cubicBezTo>
                  <a:cubicBezTo>
                    <a:pt x="106" y="923"/>
                    <a:pt x="242" y="905"/>
                    <a:pt x="362" y="905"/>
                  </a:cubicBezTo>
                  <a:cubicBezTo>
                    <a:pt x="430" y="905"/>
                    <a:pt x="492" y="911"/>
                    <a:pt x="511" y="913"/>
                  </a:cubicBezTo>
                  <a:cubicBezTo>
                    <a:pt x="543" y="921"/>
                    <a:pt x="576" y="927"/>
                    <a:pt x="607" y="927"/>
                  </a:cubicBezTo>
                  <a:cubicBezTo>
                    <a:pt x="641" y="927"/>
                    <a:pt x="674" y="920"/>
                    <a:pt x="704" y="902"/>
                  </a:cubicBezTo>
                  <a:cubicBezTo>
                    <a:pt x="756" y="868"/>
                    <a:pt x="785" y="805"/>
                    <a:pt x="801" y="748"/>
                  </a:cubicBezTo>
                  <a:cubicBezTo>
                    <a:pt x="835" y="646"/>
                    <a:pt x="870" y="536"/>
                    <a:pt x="898" y="428"/>
                  </a:cubicBezTo>
                  <a:cubicBezTo>
                    <a:pt x="938" y="303"/>
                    <a:pt x="956" y="172"/>
                    <a:pt x="956" y="35"/>
                  </a:cubicBezTo>
                  <a:cubicBezTo>
                    <a:pt x="953" y="12"/>
                    <a:pt x="936" y="0"/>
                    <a:pt x="919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Google Shape;982;p45"/>
            <p:cNvSpPr/>
            <p:nvPr/>
          </p:nvSpPr>
          <p:spPr>
            <a:xfrm>
              <a:off x="6251800" y="3333425"/>
              <a:ext cx="19675" cy="9775"/>
            </a:xfrm>
            <a:custGeom>
              <a:avLst/>
              <a:gdLst/>
              <a:ahLst/>
              <a:cxnLst/>
              <a:rect l="l" t="t" r="r" b="b"/>
              <a:pathLst>
                <a:path w="787" h="391" extrusionOk="0">
                  <a:moveTo>
                    <a:pt x="440" y="1"/>
                  </a:moveTo>
                  <a:cubicBezTo>
                    <a:pt x="425" y="1"/>
                    <a:pt x="410" y="2"/>
                    <a:pt x="394" y="5"/>
                  </a:cubicBezTo>
                  <a:cubicBezTo>
                    <a:pt x="349" y="11"/>
                    <a:pt x="303" y="29"/>
                    <a:pt x="257" y="45"/>
                  </a:cubicBezTo>
                  <a:cubicBezTo>
                    <a:pt x="172" y="79"/>
                    <a:pt x="93" y="125"/>
                    <a:pt x="17" y="182"/>
                  </a:cubicBezTo>
                  <a:cubicBezTo>
                    <a:pt x="1" y="200"/>
                    <a:pt x="17" y="227"/>
                    <a:pt x="40" y="227"/>
                  </a:cubicBezTo>
                  <a:cubicBezTo>
                    <a:pt x="98" y="227"/>
                    <a:pt x="154" y="227"/>
                    <a:pt x="217" y="234"/>
                  </a:cubicBezTo>
                  <a:cubicBezTo>
                    <a:pt x="280" y="234"/>
                    <a:pt x="349" y="240"/>
                    <a:pt x="417" y="251"/>
                  </a:cubicBezTo>
                  <a:cubicBezTo>
                    <a:pt x="480" y="261"/>
                    <a:pt x="538" y="274"/>
                    <a:pt x="599" y="303"/>
                  </a:cubicBezTo>
                  <a:cubicBezTo>
                    <a:pt x="651" y="324"/>
                    <a:pt x="702" y="359"/>
                    <a:pt x="754" y="387"/>
                  </a:cubicBezTo>
                  <a:cubicBezTo>
                    <a:pt x="756" y="390"/>
                    <a:pt x="759" y="391"/>
                    <a:pt x="763" y="391"/>
                  </a:cubicBezTo>
                  <a:cubicBezTo>
                    <a:pt x="774" y="391"/>
                    <a:pt x="787" y="378"/>
                    <a:pt x="783" y="364"/>
                  </a:cubicBezTo>
                  <a:cubicBezTo>
                    <a:pt x="731" y="240"/>
                    <a:pt x="572" y="200"/>
                    <a:pt x="451" y="182"/>
                  </a:cubicBezTo>
                  <a:cubicBezTo>
                    <a:pt x="377" y="171"/>
                    <a:pt x="309" y="166"/>
                    <a:pt x="235" y="166"/>
                  </a:cubicBezTo>
                  <a:cubicBezTo>
                    <a:pt x="202" y="166"/>
                    <a:pt x="170" y="168"/>
                    <a:pt x="139" y="171"/>
                  </a:cubicBezTo>
                  <a:lnTo>
                    <a:pt x="139" y="171"/>
                  </a:lnTo>
                  <a:cubicBezTo>
                    <a:pt x="184" y="147"/>
                    <a:pt x="232" y="128"/>
                    <a:pt x="280" y="114"/>
                  </a:cubicBezTo>
                  <a:cubicBezTo>
                    <a:pt x="320" y="97"/>
                    <a:pt x="366" y="90"/>
                    <a:pt x="406" y="85"/>
                  </a:cubicBezTo>
                  <a:cubicBezTo>
                    <a:pt x="451" y="79"/>
                    <a:pt x="491" y="63"/>
                    <a:pt x="538" y="63"/>
                  </a:cubicBezTo>
                  <a:cubicBezTo>
                    <a:pt x="572" y="63"/>
                    <a:pt x="572" y="11"/>
                    <a:pt x="538" y="11"/>
                  </a:cubicBezTo>
                  <a:cubicBezTo>
                    <a:pt x="505" y="7"/>
                    <a:pt x="474" y="1"/>
                    <a:pt x="440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Google Shape;983;p45"/>
            <p:cNvSpPr/>
            <p:nvPr/>
          </p:nvSpPr>
          <p:spPr>
            <a:xfrm>
              <a:off x="6226200" y="3323775"/>
              <a:ext cx="7800" cy="11800"/>
            </a:xfrm>
            <a:custGeom>
              <a:avLst/>
              <a:gdLst/>
              <a:ahLst/>
              <a:cxnLst/>
              <a:rect l="l" t="t" r="r" b="b"/>
              <a:pathLst>
                <a:path w="312" h="472" extrusionOk="0">
                  <a:moveTo>
                    <a:pt x="23" y="1"/>
                  </a:moveTo>
                  <a:cubicBezTo>
                    <a:pt x="10" y="1"/>
                    <a:pt x="1" y="22"/>
                    <a:pt x="14" y="31"/>
                  </a:cubicBezTo>
                  <a:cubicBezTo>
                    <a:pt x="90" y="78"/>
                    <a:pt x="135" y="152"/>
                    <a:pt x="169" y="226"/>
                  </a:cubicBezTo>
                  <a:cubicBezTo>
                    <a:pt x="185" y="265"/>
                    <a:pt x="198" y="305"/>
                    <a:pt x="209" y="346"/>
                  </a:cubicBezTo>
                  <a:cubicBezTo>
                    <a:pt x="220" y="386"/>
                    <a:pt x="226" y="437"/>
                    <a:pt x="254" y="465"/>
                  </a:cubicBezTo>
                  <a:cubicBezTo>
                    <a:pt x="260" y="469"/>
                    <a:pt x="267" y="471"/>
                    <a:pt x="274" y="471"/>
                  </a:cubicBezTo>
                  <a:cubicBezTo>
                    <a:pt x="286" y="471"/>
                    <a:pt x="297" y="465"/>
                    <a:pt x="300" y="454"/>
                  </a:cubicBezTo>
                  <a:cubicBezTo>
                    <a:pt x="311" y="408"/>
                    <a:pt x="283" y="357"/>
                    <a:pt x="266" y="317"/>
                  </a:cubicBezTo>
                  <a:cubicBezTo>
                    <a:pt x="248" y="278"/>
                    <a:pt x="232" y="231"/>
                    <a:pt x="209" y="191"/>
                  </a:cubicBezTo>
                  <a:cubicBezTo>
                    <a:pt x="169" y="118"/>
                    <a:pt x="111" y="44"/>
                    <a:pt x="32" y="4"/>
                  </a:cubicBezTo>
                  <a:cubicBezTo>
                    <a:pt x="29" y="2"/>
                    <a:pt x="26" y="1"/>
                    <a:pt x="23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Google Shape;984;p45"/>
            <p:cNvSpPr/>
            <p:nvPr/>
          </p:nvSpPr>
          <p:spPr>
            <a:xfrm>
              <a:off x="6216725" y="3329950"/>
              <a:ext cx="16350" cy="4975"/>
            </a:xfrm>
            <a:custGeom>
              <a:avLst/>
              <a:gdLst/>
              <a:ahLst/>
              <a:cxnLst/>
              <a:rect l="l" t="t" r="r" b="b"/>
              <a:pathLst>
                <a:path w="654" h="199" extrusionOk="0">
                  <a:moveTo>
                    <a:pt x="148" y="1"/>
                  </a:moveTo>
                  <a:cubicBezTo>
                    <a:pt x="102" y="1"/>
                    <a:pt x="53" y="9"/>
                    <a:pt x="17" y="31"/>
                  </a:cubicBezTo>
                  <a:cubicBezTo>
                    <a:pt x="0" y="42"/>
                    <a:pt x="6" y="58"/>
                    <a:pt x="24" y="65"/>
                  </a:cubicBezTo>
                  <a:cubicBezTo>
                    <a:pt x="64" y="85"/>
                    <a:pt x="113" y="87"/>
                    <a:pt x="163" y="87"/>
                  </a:cubicBezTo>
                  <a:cubicBezTo>
                    <a:pt x="182" y="87"/>
                    <a:pt x="202" y="87"/>
                    <a:pt x="222" y="87"/>
                  </a:cubicBezTo>
                  <a:cubicBezTo>
                    <a:pt x="274" y="87"/>
                    <a:pt x="325" y="92"/>
                    <a:pt x="371" y="105"/>
                  </a:cubicBezTo>
                  <a:cubicBezTo>
                    <a:pt x="462" y="121"/>
                    <a:pt x="542" y="161"/>
                    <a:pt x="622" y="195"/>
                  </a:cubicBezTo>
                  <a:cubicBezTo>
                    <a:pt x="626" y="197"/>
                    <a:pt x="629" y="198"/>
                    <a:pt x="633" y="198"/>
                  </a:cubicBezTo>
                  <a:cubicBezTo>
                    <a:pt x="648" y="198"/>
                    <a:pt x="653" y="177"/>
                    <a:pt x="640" y="168"/>
                  </a:cubicBezTo>
                  <a:cubicBezTo>
                    <a:pt x="559" y="116"/>
                    <a:pt x="479" y="65"/>
                    <a:pt x="388" y="36"/>
                  </a:cubicBezTo>
                  <a:cubicBezTo>
                    <a:pt x="337" y="18"/>
                    <a:pt x="280" y="13"/>
                    <a:pt x="222" y="7"/>
                  </a:cubicBezTo>
                  <a:cubicBezTo>
                    <a:pt x="200" y="4"/>
                    <a:pt x="174" y="1"/>
                    <a:pt x="148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5" name="Google Shape;985;p45"/>
            <p:cNvSpPr/>
            <p:nvPr/>
          </p:nvSpPr>
          <p:spPr>
            <a:xfrm>
              <a:off x="6252925" y="3321025"/>
              <a:ext cx="28150" cy="8100"/>
            </a:xfrm>
            <a:custGeom>
              <a:avLst/>
              <a:gdLst/>
              <a:ahLst/>
              <a:cxnLst/>
              <a:rect l="l" t="t" r="r" b="b"/>
              <a:pathLst>
                <a:path w="1126" h="324" extrusionOk="0">
                  <a:moveTo>
                    <a:pt x="690" y="0"/>
                  </a:moveTo>
                  <a:cubicBezTo>
                    <a:pt x="530" y="0"/>
                    <a:pt x="361" y="20"/>
                    <a:pt x="219" y="67"/>
                  </a:cubicBezTo>
                  <a:cubicBezTo>
                    <a:pt x="132" y="96"/>
                    <a:pt x="41" y="141"/>
                    <a:pt x="13" y="228"/>
                  </a:cubicBezTo>
                  <a:cubicBezTo>
                    <a:pt x="1" y="256"/>
                    <a:pt x="6" y="301"/>
                    <a:pt x="35" y="319"/>
                  </a:cubicBezTo>
                  <a:cubicBezTo>
                    <a:pt x="44" y="322"/>
                    <a:pt x="53" y="323"/>
                    <a:pt x="61" y="323"/>
                  </a:cubicBezTo>
                  <a:cubicBezTo>
                    <a:pt x="70" y="323"/>
                    <a:pt x="78" y="322"/>
                    <a:pt x="87" y="319"/>
                  </a:cubicBezTo>
                  <a:cubicBezTo>
                    <a:pt x="307" y="298"/>
                    <a:pt x="526" y="260"/>
                    <a:pt x="749" y="260"/>
                  </a:cubicBezTo>
                  <a:cubicBezTo>
                    <a:pt x="775" y="260"/>
                    <a:pt x="802" y="261"/>
                    <a:pt x="828" y="262"/>
                  </a:cubicBezTo>
                  <a:cubicBezTo>
                    <a:pt x="833" y="262"/>
                    <a:pt x="838" y="262"/>
                    <a:pt x="842" y="262"/>
                  </a:cubicBezTo>
                  <a:cubicBezTo>
                    <a:pt x="1044" y="262"/>
                    <a:pt x="1125" y="38"/>
                    <a:pt x="896" y="11"/>
                  </a:cubicBezTo>
                  <a:cubicBezTo>
                    <a:pt x="832" y="4"/>
                    <a:pt x="762" y="0"/>
                    <a:pt x="690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6" name="Google Shape;986;p45"/>
            <p:cNvSpPr/>
            <p:nvPr/>
          </p:nvSpPr>
          <p:spPr>
            <a:xfrm>
              <a:off x="6219300" y="3307775"/>
              <a:ext cx="21400" cy="19375"/>
            </a:xfrm>
            <a:custGeom>
              <a:avLst/>
              <a:gdLst/>
              <a:ahLst/>
              <a:cxnLst/>
              <a:rect l="l" t="t" r="r" b="b"/>
              <a:pathLst>
                <a:path w="856" h="775" extrusionOk="0">
                  <a:moveTo>
                    <a:pt x="136" y="1"/>
                  </a:moveTo>
                  <a:cubicBezTo>
                    <a:pt x="14" y="1"/>
                    <a:pt x="0" y="180"/>
                    <a:pt x="148" y="273"/>
                  </a:cubicBezTo>
                  <a:cubicBezTo>
                    <a:pt x="359" y="410"/>
                    <a:pt x="530" y="586"/>
                    <a:pt x="719" y="752"/>
                  </a:cubicBezTo>
                  <a:cubicBezTo>
                    <a:pt x="730" y="763"/>
                    <a:pt x="742" y="774"/>
                    <a:pt x="764" y="774"/>
                  </a:cubicBezTo>
                  <a:cubicBezTo>
                    <a:pt x="767" y="775"/>
                    <a:pt x="769" y="775"/>
                    <a:pt x="772" y="775"/>
                  </a:cubicBezTo>
                  <a:cubicBezTo>
                    <a:pt x="798" y="775"/>
                    <a:pt x="822" y="744"/>
                    <a:pt x="832" y="718"/>
                  </a:cubicBezTo>
                  <a:cubicBezTo>
                    <a:pt x="856" y="632"/>
                    <a:pt x="811" y="541"/>
                    <a:pt x="759" y="466"/>
                  </a:cubicBezTo>
                  <a:cubicBezTo>
                    <a:pt x="633" y="295"/>
                    <a:pt x="422" y="136"/>
                    <a:pt x="240" y="33"/>
                  </a:cubicBezTo>
                  <a:cubicBezTo>
                    <a:pt x="200" y="10"/>
                    <a:pt x="165" y="1"/>
                    <a:pt x="136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Google Shape;987;p45"/>
            <p:cNvSpPr/>
            <p:nvPr/>
          </p:nvSpPr>
          <p:spPr>
            <a:xfrm>
              <a:off x="6215475" y="3356100"/>
              <a:ext cx="40200" cy="25425"/>
            </a:xfrm>
            <a:custGeom>
              <a:avLst/>
              <a:gdLst/>
              <a:ahLst/>
              <a:cxnLst/>
              <a:rect l="l" t="t" r="r" b="b"/>
              <a:pathLst>
                <a:path w="1608" h="1017" extrusionOk="0">
                  <a:moveTo>
                    <a:pt x="880" y="0"/>
                  </a:moveTo>
                  <a:cubicBezTo>
                    <a:pt x="394" y="0"/>
                    <a:pt x="31" y="516"/>
                    <a:pt x="16" y="707"/>
                  </a:cubicBezTo>
                  <a:cubicBezTo>
                    <a:pt x="1" y="887"/>
                    <a:pt x="1046" y="1017"/>
                    <a:pt x="1409" y="1017"/>
                  </a:cubicBezTo>
                  <a:cubicBezTo>
                    <a:pt x="1472" y="1017"/>
                    <a:pt x="1515" y="1013"/>
                    <a:pt x="1528" y="1004"/>
                  </a:cubicBezTo>
                  <a:cubicBezTo>
                    <a:pt x="1607" y="952"/>
                    <a:pt x="1596" y="149"/>
                    <a:pt x="1032" y="17"/>
                  </a:cubicBezTo>
                  <a:cubicBezTo>
                    <a:pt x="980" y="6"/>
                    <a:pt x="929" y="0"/>
                    <a:pt x="880" y="0"/>
                  </a:cubicBezTo>
                  <a:close/>
                </a:path>
              </a:pathLst>
            </a:custGeom>
            <a:solidFill>
              <a:srgbClr val="422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Google Shape;988;p45"/>
            <p:cNvSpPr/>
            <p:nvPr/>
          </p:nvSpPr>
          <p:spPr>
            <a:xfrm>
              <a:off x="6234250" y="3369675"/>
              <a:ext cx="20725" cy="11850"/>
            </a:xfrm>
            <a:custGeom>
              <a:avLst/>
              <a:gdLst/>
              <a:ahLst/>
              <a:cxnLst/>
              <a:rect l="l" t="t" r="r" b="b"/>
              <a:pathLst>
                <a:path w="829" h="474" extrusionOk="0">
                  <a:moveTo>
                    <a:pt x="477" y="0"/>
                  </a:moveTo>
                  <a:cubicBezTo>
                    <a:pt x="381" y="0"/>
                    <a:pt x="288" y="28"/>
                    <a:pt x="213" y="96"/>
                  </a:cubicBezTo>
                  <a:cubicBezTo>
                    <a:pt x="126" y="170"/>
                    <a:pt x="69" y="267"/>
                    <a:pt x="24" y="370"/>
                  </a:cubicBezTo>
                  <a:cubicBezTo>
                    <a:pt x="18" y="381"/>
                    <a:pt x="7" y="398"/>
                    <a:pt x="0" y="415"/>
                  </a:cubicBezTo>
                  <a:cubicBezTo>
                    <a:pt x="258" y="452"/>
                    <a:pt x="519" y="473"/>
                    <a:pt x="664" y="473"/>
                  </a:cubicBezTo>
                  <a:cubicBezTo>
                    <a:pt x="725" y="473"/>
                    <a:pt x="765" y="470"/>
                    <a:pt x="777" y="461"/>
                  </a:cubicBezTo>
                  <a:cubicBezTo>
                    <a:pt x="811" y="438"/>
                    <a:pt x="829" y="273"/>
                    <a:pt x="788" y="85"/>
                  </a:cubicBezTo>
                  <a:cubicBezTo>
                    <a:pt x="692" y="34"/>
                    <a:pt x="583" y="0"/>
                    <a:pt x="477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Google Shape;989;p45"/>
            <p:cNvSpPr/>
            <p:nvPr/>
          </p:nvSpPr>
          <p:spPr>
            <a:xfrm>
              <a:off x="6036275" y="3430675"/>
              <a:ext cx="94025" cy="172375"/>
            </a:xfrm>
            <a:custGeom>
              <a:avLst/>
              <a:gdLst/>
              <a:ahLst/>
              <a:cxnLst/>
              <a:rect l="l" t="t" r="r" b="b"/>
              <a:pathLst>
                <a:path w="3761" h="6895" extrusionOk="0">
                  <a:moveTo>
                    <a:pt x="2157" y="0"/>
                  </a:moveTo>
                  <a:cubicBezTo>
                    <a:pt x="2157" y="0"/>
                    <a:pt x="1336" y="971"/>
                    <a:pt x="914" y="1958"/>
                  </a:cubicBezTo>
                  <a:cubicBezTo>
                    <a:pt x="498" y="2944"/>
                    <a:pt x="1" y="4936"/>
                    <a:pt x="959" y="6054"/>
                  </a:cubicBezTo>
                  <a:cubicBezTo>
                    <a:pt x="1539" y="6734"/>
                    <a:pt x="2191" y="6894"/>
                    <a:pt x="2691" y="6894"/>
                  </a:cubicBezTo>
                  <a:cubicBezTo>
                    <a:pt x="3016" y="6894"/>
                    <a:pt x="3278" y="6826"/>
                    <a:pt x="3413" y="6791"/>
                  </a:cubicBezTo>
                  <a:cubicBezTo>
                    <a:pt x="3761" y="6699"/>
                    <a:pt x="3310" y="4068"/>
                    <a:pt x="3310" y="4068"/>
                  </a:cubicBezTo>
                  <a:cubicBezTo>
                    <a:pt x="3310" y="4068"/>
                    <a:pt x="3042" y="2677"/>
                    <a:pt x="3053" y="1940"/>
                  </a:cubicBezTo>
                  <a:cubicBezTo>
                    <a:pt x="3071" y="1211"/>
                    <a:pt x="3292" y="400"/>
                    <a:pt x="3292" y="400"/>
                  </a:cubicBezTo>
                  <a:lnTo>
                    <a:pt x="3292" y="400"/>
                  </a:lnTo>
                  <a:cubicBezTo>
                    <a:pt x="3219" y="435"/>
                    <a:pt x="3141" y="450"/>
                    <a:pt x="3062" y="450"/>
                  </a:cubicBezTo>
                  <a:cubicBezTo>
                    <a:pt x="2627" y="450"/>
                    <a:pt x="2157" y="0"/>
                    <a:pt x="2157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Google Shape;990;p45"/>
            <p:cNvSpPr/>
            <p:nvPr/>
          </p:nvSpPr>
          <p:spPr>
            <a:xfrm>
              <a:off x="6092050" y="3379350"/>
              <a:ext cx="62925" cy="59800"/>
            </a:xfrm>
            <a:custGeom>
              <a:avLst/>
              <a:gdLst/>
              <a:ahLst/>
              <a:cxnLst/>
              <a:rect l="l" t="t" r="r" b="b"/>
              <a:pathLst>
                <a:path w="2517" h="2392" extrusionOk="0">
                  <a:moveTo>
                    <a:pt x="1854" y="0"/>
                  </a:moveTo>
                  <a:cubicBezTo>
                    <a:pt x="1540" y="0"/>
                    <a:pt x="1142" y="141"/>
                    <a:pt x="868" y="388"/>
                  </a:cubicBezTo>
                  <a:cubicBezTo>
                    <a:pt x="429" y="781"/>
                    <a:pt x="0" y="1997"/>
                    <a:pt x="0" y="1997"/>
                  </a:cubicBezTo>
                  <a:cubicBezTo>
                    <a:pt x="0" y="1997"/>
                    <a:pt x="86" y="2139"/>
                    <a:pt x="440" y="2316"/>
                  </a:cubicBezTo>
                  <a:cubicBezTo>
                    <a:pt x="550" y="2372"/>
                    <a:pt x="652" y="2391"/>
                    <a:pt x="739" y="2391"/>
                  </a:cubicBezTo>
                  <a:cubicBezTo>
                    <a:pt x="936" y="2391"/>
                    <a:pt x="1061" y="2293"/>
                    <a:pt x="1061" y="2293"/>
                  </a:cubicBezTo>
                  <a:cubicBezTo>
                    <a:pt x="1061" y="2293"/>
                    <a:pt x="1261" y="1992"/>
                    <a:pt x="1387" y="1803"/>
                  </a:cubicBezTo>
                  <a:cubicBezTo>
                    <a:pt x="1506" y="1608"/>
                    <a:pt x="2249" y="1363"/>
                    <a:pt x="2386" y="1192"/>
                  </a:cubicBezTo>
                  <a:cubicBezTo>
                    <a:pt x="2517" y="1026"/>
                    <a:pt x="2505" y="457"/>
                    <a:pt x="2283" y="159"/>
                  </a:cubicBezTo>
                  <a:cubicBezTo>
                    <a:pt x="2199" y="51"/>
                    <a:pt x="2041" y="0"/>
                    <a:pt x="1854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Google Shape;991;p45"/>
            <p:cNvSpPr/>
            <p:nvPr/>
          </p:nvSpPr>
          <p:spPr>
            <a:xfrm>
              <a:off x="6085325" y="3419650"/>
              <a:ext cx="38000" cy="26675"/>
            </a:xfrm>
            <a:custGeom>
              <a:avLst/>
              <a:gdLst/>
              <a:ahLst/>
              <a:cxnLst/>
              <a:rect l="l" t="t" r="r" b="b"/>
              <a:pathLst>
                <a:path w="1520" h="1067" extrusionOk="0">
                  <a:moveTo>
                    <a:pt x="330" y="0"/>
                  </a:moveTo>
                  <a:cubicBezTo>
                    <a:pt x="325" y="0"/>
                    <a:pt x="320" y="1"/>
                    <a:pt x="316" y="3"/>
                  </a:cubicBezTo>
                  <a:cubicBezTo>
                    <a:pt x="201" y="54"/>
                    <a:pt x="19" y="459"/>
                    <a:pt x="8" y="551"/>
                  </a:cubicBezTo>
                  <a:cubicBezTo>
                    <a:pt x="1" y="641"/>
                    <a:pt x="195" y="886"/>
                    <a:pt x="703" y="1012"/>
                  </a:cubicBezTo>
                  <a:cubicBezTo>
                    <a:pt x="859" y="1052"/>
                    <a:pt x="978" y="1067"/>
                    <a:pt x="1068" y="1067"/>
                  </a:cubicBezTo>
                  <a:cubicBezTo>
                    <a:pt x="1272" y="1067"/>
                    <a:pt x="1330" y="992"/>
                    <a:pt x="1343" y="972"/>
                  </a:cubicBezTo>
                  <a:cubicBezTo>
                    <a:pt x="1422" y="825"/>
                    <a:pt x="1519" y="551"/>
                    <a:pt x="1480" y="499"/>
                  </a:cubicBezTo>
                  <a:cubicBezTo>
                    <a:pt x="1445" y="441"/>
                    <a:pt x="1154" y="464"/>
                    <a:pt x="863" y="380"/>
                  </a:cubicBezTo>
                  <a:cubicBezTo>
                    <a:pt x="527" y="282"/>
                    <a:pt x="418" y="0"/>
                    <a:pt x="330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Google Shape;992;p45"/>
            <p:cNvSpPr/>
            <p:nvPr/>
          </p:nvSpPr>
          <p:spPr>
            <a:xfrm>
              <a:off x="6166225" y="3361875"/>
              <a:ext cx="45100" cy="41425"/>
            </a:xfrm>
            <a:custGeom>
              <a:avLst/>
              <a:gdLst/>
              <a:ahLst/>
              <a:cxnLst/>
              <a:rect l="l" t="t" r="r" b="b"/>
              <a:pathLst>
                <a:path w="1804" h="1657" extrusionOk="0">
                  <a:moveTo>
                    <a:pt x="924" y="1"/>
                  </a:moveTo>
                  <a:cubicBezTo>
                    <a:pt x="819" y="1"/>
                    <a:pt x="701" y="21"/>
                    <a:pt x="572" y="66"/>
                  </a:cubicBezTo>
                  <a:cubicBezTo>
                    <a:pt x="0" y="260"/>
                    <a:pt x="11" y="819"/>
                    <a:pt x="0" y="853"/>
                  </a:cubicBezTo>
                  <a:lnTo>
                    <a:pt x="154" y="1332"/>
                  </a:lnTo>
                  <a:cubicBezTo>
                    <a:pt x="154" y="1332"/>
                    <a:pt x="474" y="1656"/>
                    <a:pt x="875" y="1656"/>
                  </a:cubicBezTo>
                  <a:cubicBezTo>
                    <a:pt x="965" y="1656"/>
                    <a:pt x="1059" y="1640"/>
                    <a:pt x="1153" y="1601"/>
                  </a:cubicBezTo>
                  <a:cubicBezTo>
                    <a:pt x="1804" y="1332"/>
                    <a:pt x="1707" y="869"/>
                    <a:pt x="1604" y="522"/>
                  </a:cubicBezTo>
                  <a:cubicBezTo>
                    <a:pt x="1524" y="254"/>
                    <a:pt x="1301" y="1"/>
                    <a:pt x="924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Google Shape;993;p45"/>
            <p:cNvSpPr/>
            <p:nvPr/>
          </p:nvSpPr>
          <p:spPr>
            <a:xfrm>
              <a:off x="6167225" y="3368500"/>
              <a:ext cx="44100" cy="34800"/>
            </a:xfrm>
            <a:custGeom>
              <a:avLst/>
              <a:gdLst/>
              <a:ahLst/>
              <a:cxnLst/>
              <a:rect l="l" t="t" r="r" b="b"/>
              <a:pathLst>
                <a:path w="1764" h="1392" extrusionOk="0">
                  <a:moveTo>
                    <a:pt x="1438" y="0"/>
                  </a:moveTo>
                  <a:cubicBezTo>
                    <a:pt x="1438" y="35"/>
                    <a:pt x="1443" y="69"/>
                    <a:pt x="1443" y="103"/>
                  </a:cubicBezTo>
                  <a:cubicBezTo>
                    <a:pt x="1449" y="314"/>
                    <a:pt x="1404" y="530"/>
                    <a:pt x="1261" y="696"/>
                  </a:cubicBezTo>
                  <a:cubicBezTo>
                    <a:pt x="1124" y="862"/>
                    <a:pt x="908" y="959"/>
                    <a:pt x="690" y="959"/>
                  </a:cubicBezTo>
                  <a:cubicBezTo>
                    <a:pt x="469" y="959"/>
                    <a:pt x="189" y="867"/>
                    <a:pt x="0" y="707"/>
                  </a:cubicBezTo>
                  <a:lnTo>
                    <a:pt x="0" y="707"/>
                  </a:lnTo>
                  <a:lnTo>
                    <a:pt x="114" y="1067"/>
                  </a:lnTo>
                  <a:cubicBezTo>
                    <a:pt x="114" y="1067"/>
                    <a:pt x="434" y="1391"/>
                    <a:pt x="835" y="1391"/>
                  </a:cubicBezTo>
                  <a:cubicBezTo>
                    <a:pt x="925" y="1391"/>
                    <a:pt x="1019" y="1375"/>
                    <a:pt x="1113" y="1336"/>
                  </a:cubicBezTo>
                  <a:cubicBezTo>
                    <a:pt x="1764" y="1067"/>
                    <a:pt x="1667" y="604"/>
                    <a:pt x="1564" y="257"/>
                  </a:cubicBezTo>
                  <a:cubicBezTo>
                    <a:pt x="1535" y="172"/>
                    <a:pt x="1495" y="80"/>
                    <a:pt x="1438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Google Shape;994;p45"/>
            <p:cNvSpPr/>
            <p:nvPr/>
          </p:nvSpPr>
          <p:spPr>
            <a:xfrm>
              <a:off x="6094475" y="3379500"/>
              <a:ext cx="84350" cy="47750"/>
            </a:xfrm>
            <a:custGeom>
              <a:avLst/>
              <a:gdLst/>
              <a:ahLst/>
              <a:cxnLst/>
              <a:rect l="l" t="t" r="r" b="b"/>
              <a:pathLst>
                <a:path w="3374" h="1910" extrusionOk="0">
                  <a:moveTo>
                    <a:pt x="2996" y="0"/>
                  </a:moveTo>
                  <a:cubicBezTo>
                    <a:pt x="2996" y="0"/>
                    <a:pt x="1216" y="793"/>
                    <a:pt x="714" y="1123"/>
                  </a:cubicBezTo>
                  <a:cubicBezTo>
                    <a:pt x="211" y="1449"/>
                    <a:pt x="0" y="1757"/>
                    <a:pt x="224" y="1899"/>
                  </a:cubicBezTo>
                  <a:cubicBezTo>
                    <a:pt x="234" y="1906"/>
                    <a:pt x="251" y="1909"/>
                    <a:pt x="274" y="1909"/>
                  </a:cubicBezTo>
                  <a:cubicBezTo>
                    <a:pt x="720" y="1909"/>
                    <a:pt x="3332" y="622"/>
                    <a:pt x="3332" y="622"/>
                  </a:cubicBezTo>
                  <a:cubicBezTo>
                    <a:pt x="3332" y="622"/>
                    <a:pt x="3373" y="461"/>
                    <a:pt x="3287" y="274"/>
                  </a:cubicBezTo>
                  <a:cubicBezTo>
                    <a:pt x="3195" y="90"/>
                    <a:pt x="2996" y="0"/>
                    <a:pt x="2996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Google Shape;995;p45"/>
            <p:cNvSpPr/>
            <p:nvPr/>
          </p:nvSpPr>
          <p:spPr>
            <a:xfrm>
              <a:off x="6123850" y="3388325"/>
              <a:ext cx="30550" cy="31400"/>
            </a:xfrm>
            <a:custGeom>
              <a:avLst/>
              <a:gdLst/>
              <a:ahLst/>
              <a:cxnLst/>
              <a:rect l="l" t="t" r="r" b="b"/>
              <a:pathLst>
                <a:path w="1222" h="1256" extrusionOk="0">
                  <a:moveTo>
                    <a:pt x="1045" y="0"/>
                  </a:moveTo>
                  <a:cubicBezTo>
                    <a:pt x="703" y="161"/>
                    <a:pt x="315" y="348"/>
                    <a:pt x="0" y="508"/>
                  </a:cubicBezTo>
                  <a:cubicBezTo>
                    <a:pt x="103" y="656"/>
                    <a:pt x="126" y="838"/>
                    <a:pt x="87" y="1022"/>
                  </a:cubicBezTo>
                  <a:cubicBezTo>
                    <a:pt x="63" y="1101"/>
                    <a:pt x="41" y="1181"/>
                    <a:pt x="7" y="1256"/>
                  </a:cubicBezTo>
                  <a:cubicBezTo>
                    <a:pt x="384" y="1101"/>
                    <a:pt x="816" y="901"/>
                    <a:pt x="1198" y="725"/>
                  </a:cubicBezTo>
                  <a:cubicBezTo>
                    <a:pt x="1216" y="611"/>
                    <a:pt x="1222" y="491"/>
                    <a:pt x="1198" y="371"/>
                  </a:cubicBezTo>
                  <a:cubicBezTo>
                    <a:pt x="1177" y="234"/>
                    <a:pt x="1124" y="108"/>
                    <a:pt x="1045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Google Shape;996;p45"/>
            <p:cNvSpPr/>
            <p:nvPr/>
          </p:nvSpPr>
          <p:spPr>
            <a:xfrm>
              <a:off x="6108025" y="3376950"/>
              <a:ext cx="56775" cy="42425"/>
            </a:xfrm>
            <a:custGeom>
              <a:avLst/>
              <a:gdLst/>
              <a:ahLst/>
              <a:cxnLst/>
              <a:rect l="l" t="t" r="r" b="b"/>
              <a:pathLst>
                <a:path w="2271" h="1697" extrusionOk="0">
                  <a:moveTo>
                    <a:pt x="1305" y="0"/>
                  </a:moveTo>
                  <a:cubicBezTo>
                    <a:pt x="897" y="0"/>
                    <a:pt x="626" y="118"/>
                    <a:pt x="338" y="381"/>
                  </a:cubicBezTo>
                  <a:cubicBezTo>
                    <a:pt x="1" y="689"/>
                    <a:pt x="531" y="843"/>
                    <a:pt x="531" y="843"/>
                  </a:cubicBezTo>
                  <a:cubicBezTo>
                    <a:pt x="531" y="843"/>
                    <a:pt x="542" y="841"/>
                    <a:pt x="561" y="841"/>
                  </a:cubicBezTo>
                  <a:cubicBezTo>
                    <a:pt x="640" y="841"/>
                    <a:pt x="850" y="867"/>
                    <a:pt x="941" y="1129"/>
                  </a:cubicBezTo>
                  <a:cubicBezTo>
                    <a:pt x="1051" y="1459"/>
                    <a:pt x="839" y="1562"/>
                    <a:pt x="919" y="1648"/>
                  </a:cubicBezTo>
                  <a:cubicBezTo>
                    <a:pt x="951" y="1683"/>
                    <a:pt x="986" y="1696"/>
                    <a:pt x="1023" y="1696"/>
                  </a:cubicBezTo>
                  <a:cubicBezTo>
                    <a:pt x="1148" y="1696"/>
                    <a:pt x="1284" y="1540"/>
                    <a:pt x="1284" y="1540"/>
                  </a:cubicBezTo>
                  <a:cubicBezTo>
                    <a:pt x="1284" y="1540"/>
                    <a:pt x="1306" y="1656"/>
                    <a:pt x="1405" y="1656"/>
                  </a:cubicBezTo>
                  <a:cubicBezTo>
                    <a:pt x="1420" y="1656"/>
                    <a:pt x="1437" y="1654"/>
                    <a:pt x="1455" y="1648"/>
                  </a:cubicBezTo>
                  <a:cubicBezTo>
                    <a:pt x="1604" y="1608"/>
                    <a:pt x="1660" y="1419"/>
                    <a:pt x="1660" y="1419"/>
                  </a:cubicBezTo>
                  <a:cubicBezTo>
                    <a:pt x="1660" y="1419"/>
                    <a:pt x="1706" y="1476"/>
                    <a:pt x="1770" y="1476"/>
                  </a:cubicBezTo>
                  <a:cubicBezTo>
                    <a:pt x="1799" y="1476"/>
                    <a:pt x="1832" y="1464"/>
                    <a:pt x="1866" y="1430"/>
                  </a:cubicBezTo>
                  <a:cubicBezTo>
                    <a:pt x="1981" y="1317"/>
                    <a:pt x="2003" y="1237"/>
                    <a:pt x="2003" y="1237"/>
                  </a:cubicBezTo>
                  <a:cubicBezTo>
                    <a:pt x="2003" y="1237"/>
                    <a:pt x="2010" y="1240"/>
                    <a:pt x="2022" y="1240"/>
                  </a:cubicBezTo>
                  <a:cubicBezTo>
                    <a:pt x="2061" y="1240"/>
                    <a:pt x="2150" y="1210"/>
                    <a:pt x="2203" y="958"/>
                  </a:cubicBezTo>
                  <a:cubicBezTo>
                    <a:pt x="2271" y="626"/>
                    <a:pt x="2060" y="50"/>
                    <a:pt x="1523" y="10"/>
                  </a:cubicBezTo>
                  <a:cubicBezTo>
                    <a:pt x="1446" y="4"/>
                    <a:pt x="1374" y="0"/>
                    <a:pt x="1305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Google Shape;997;p45"/>
            <p:cNvSpPr/>
            <p:nvPr/>
          </p:nvSpPr>
          <p:spPr>
            <a:xfrm>
              <a:off x="6137025" y="3392500"/>
              <a:ext cx="5850" cy="23650"/>
            </a:xfrm>
            <a:custGeom>
              <a:avLst/>
              <a:gdLst/>
              <a:ahLst/>
              <a:cxnLst/>
              <a:rect l="l" t="t" r="r" b="b"/>
              <a:pathLst>
                <a:path w="234" h="946" extrusionOk="0">
                  <a:moveTo>
                    <a:pt x="29" y="0"/>
                  </a:moveTo>
                  <a:cubicBezTo>
                    <a:pt x="15" y="0"/>
                    <a:pt x="1" y="11"/>
                    <a:pt x="5" y="28"/>
                  </a:cubicBezTo>
                  <a:cubicBezTo>
                    <a:pt x="33" y="89"/>
                    <a:pt x="84" y="141"/>
                    <a:pt x="113" y="204"/>
                  </a:cubicBezTo>
                  <a:cubicBezTo>
                    <a:pt x="152" y="289"/>
                    <a:pt x="165" y="386"/>
                    <a:pt x="170" y="478"/>
                  </a:cubicBezTo>
                  <a:cubicBezTo>
                    <a:pt x="176" y="563"/>
                    <a:pt x="176" y="655"/>
                    <a:pt x="158" y="740"/>
                  </a:cubicBezTo>
                  <a:cubicBezTo>
                    <a:pt x="147" y="808"/>
                    <a:pt x="124" y="871"/>
                    <a:pt x="107" y="940"/>
                  </a:cubicBezTo>
                  <a:cubicBezTo>
                    <a:pt x="118" y="929"/>
                    <a:pt x="124" y="918"/>
                    <a:pt x="124" y="918"/>
                  </a:cubicBezTo>
                  <a:cubicBezTo>
                    <a:pt x="124" y="918"/>
                    <a:pt x="124" y="929"/>
                    <a:pt x="131" y="945"/>
                  </a:cubicBezTo>
                  <a:cubicBezTo>
                    <a:pt x="210" y="803"/>
                    <a:pt x="233" y="626"/>
                    <a:pt x="226" y="466"/>
                  </a:cubicBezTo>
                  <a:cubicBezTo>
                    <a:pt x="215" y="295"/>
                    <a:pt x="170" y="130"/>
                    <a:pt x="44" y="4"/>
                  </a:cubicBezTo>
                  <a:cubicBezTo>
                    <a:pt x="40" y="2"/>
                    <a:pt x="35" y="0"/>
                    <a:pt x="29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Google Shape;998;p45"/>
            <p:cNvSpPr/>
            <p:nvPr/>
          </p:nvSpPr>
          <p:spPr>
            <a:xfrm>
              <a:off x="6143075" y="3387250"/>
              <a:ext cx="8500" cy="25925"/>
            </a:xfrm>
            <a:custGeom>
              <a:avLst/>
              <a:gdLst/>
              <a:ahLst/>
              <a:cxnLst/>
              <a:rect l="l" t="t" r="r" b="b"/>
              <a:pathLst>
                <a:path w="340" h="1037" extrusionOk="0">
                  <a:moveTo>
                    <a:pt x="33" y="1"/>
                  </a:moveTo>
                  <a:cubicBezTo>
                    <a:pt x="17" y="1"/>
                    <a:pt x="0" y="23"/>
                    <a:pt x="19" y="38"/>
                  </a:cubicBezTo>
                  <a:cubicBezTo>
                    <a:pt x="162" y="169"/>
                    <a:pt x="224" y="340"/>
                    <a:pt x="253" y="528"/>
                  </a:cubicBezTo>
                  <a:cubicBezTo>
                    <a:pt x="271" y="625"/>
                    <a:pt x="287" y="722"/>
                    <a:pt x="282" y="820"/>
                  </a:cubicBezTo>
                  <a:cubicBezTo>
                    <a:pt x="276" y="888"/>
                    <a:pt x="265" y="950"/>
                    <a:pt x="253" y="1013"/>
                  </a:cubicBezTo>
                  <a:lnTo>
                    <a:pt x="258" y="1007"/>
                  </a:lnTo>
                  <a:cubicBezTo>
                    <a:pt x="258" y="1007"/>
                    <a:pt x="271" y="1025"/>
                    <a:pt x="287" y="1036"/>
                  </a:cubicBezTo>
                  <a:cubicBezTo>
                    <a:pt x="310" y="968"/>
                    <a:pt x="316" y="894"/>
                    <a:pt x="321" y="820"/>
                  </a:cubicBezTo>
                  <a:cubicBezTo>
                    <a:pt x="327" y="717"/>
                    <a:pt x="339" y="607"/>
                    <a:pt x="321" y="505"/>
                  </a:cubicBezTo>
                  <a:cubicBezTo>
                    <a:pt x="299" y="317"/>
                    <a:pt x="219" y="94"/>
                    <a:pt x="42" y="4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Google Shape;999;p45"/>
            <p:cNvSpPr/>
            <p:nvPr/>
          </p:nvSpPr>
          <p:spPr>
            <a:xfrm>
              <a:off x="6150050" y="3383700"/>
              <a:ext cx="9775" cy="25450"/>
            </a:xfrm>
            <a:custGeom>
              <a:avLst/>
              <a:gdLst/>
              <a:ahLst/>
              <a:cxnLst/>
              <a:rect l="l" t="t" r="r" b="b"/>
              <a:pathLst>
                <a:path w="391" h="1018" extrusionOk="0">
                  <a:moveTo>
                    <a:pt x="30" y="1"/>
                  </a:moveTo>
                  <a:cubicBezTo>
                    <a:pt x="10" y="1"/>
                    <a:pt x="0" y="28"/>
                    <a:pt x="20" y="43"/>
                  </a:cubicBezTo>
                  <a:cubicBezTo>
                    <a:pt x="179" y="146"/>
                    <a:pt x="265" y="328"/>
                    <a:pt x="305" y="510"/>
                  </a:cubicBezTo>
                  <a:cubicBezTo>
                    <a:pt x="322" y="607"/>
                    <a:pt x="328" y="704"/>
                    <a:pt x="322" y="801"/>
                  </a:cubicBezTo>
                  <a:cubicBezTo>
                    <a:pt x="322" y="841"/>
                    <a:pt x="322" y="886"/>
                    <a:pt x="316" y="933"/>
                  </a:cubicBezTo>
                  <a:cubicBezTo>
                    <a:pt x="311" y="962"/>
                    <a:pt x="300" y="989"/>
                    <a:pt x="300" y="1018"/>
                  </a:cubicBezTo>
                  <a:cubicBezTo>
                    <a:pt x="316" y="984"/>
                    <a:pt x="322" y="967"/>
                    <a:pt x="322" y="967"/>
                  </a:cubicBezTo>
                  <a:lnTo>
                    <a:pt x="356" y="967"/>
                  </a:lnTo>
                  <a:cubicBezTo>
                    <a:pt x="356" y="955"/>
                    <a:pt x="363" y="944"/>
                    <a:pt x="363" y="933"/>
                  </a:cubicBezTo>
                  <a:cubicBezTo>
                    <a:pt x="374" y="886"/>
                    <a:pt x="385" y="841"/>
                    <a:pt x="385" y="791"/>
                  </a:cubicBezTo>
                  <a:cubicBezTo>
                    <a:pt x="390" y="688"/>
                    <a:pt x="385" y="585"/>
                    <a:pt x="356" y="482"/>
                  </a:cubicBezTo>
                  <a:cubicBezTo>
                    <a:pt x="316" y="288"/>
                    <a:pt x="219" y="99"/>
                    <a:pt x="42" y="3"/>
                  </a:cubicBezTo>
                  <a:cubicBezTo>
                    <a:pt x="38" y="1"/>
                    <a:pt x="34" y="1"/>
                    <a:pt x="30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Google Shape;1000;p45"/>
            <p:cNvSpPr/>
            <p:nvPr/>
          </p:nvSpPr>
          <p:spPr>
            <a:xfrm>
              <a:off x="6036275" y="3419650"/>
              <a:ext cx="146825" cy="183400"/>
            </a:xfrm>
            <a:custGeom>
              <a:avLst/>
              <a:gdLst/>
              <a:ahLst/>
              <a:cxnLst/>
              <a:rect l="l" t="t" r="r" b="b"/>
              <a:pathLst>
                <a:path w="5873" h="7336" extrusionOk="0">
                  <a:moveTo>
                    <a:pt x="2292" y="0"/>
                  </a:moveTo>
                  <a:cubicBezTo>
                    <a:pt x="2287" y="0"/>
                    <a:pt x="2282" y="1"/>
                    <a:pt x="2278" y="3"/>
                  </a:cubicBezTo>
                  <a:cubicBezTo>
                    <a:pt x="2163" y="54"/>
                    <a:pt x="1981" y="459"/>
                    <a:pt x="1970" y="551"/>
                  </a:cubicBezTo>
                  <a:cubicBezTo>
                    <a:pt x="1970" y="573"/>
                    <a:pt x="1981" y="601"/>
                    <a:pt x="1997" y="636"/>
                  </a:cubicBezTo>
                  <a:cubicBezTo>
                    <a:pt x="1741" y="967"/>
                    <a:pt x="1222" y="1680"/>
                    <a:pt x="914" y="2399"/>
                  </a:cubicBezTo>
                  <a:cubicBezTo>
                    <a:pt x="498" y="3385"/>
                    <a:pt x="1" y="5377"/>
                    <a:pt x="959" y="6495"/>
                  </a:cubicBezTo>
                  <a:cubicBezTo>
                    <a:pt x="1539" y="7175"/>
                    <a:pt x="2191" y="7335"/>
                    <a:pt x="2691" y="7335"/>
                  </a:cubicBezTo>
                  <a:cubicBezTo>
                    <a:pt x="3016" y="7335"/>
                    <a:pt x="3278" y="7267"/>
                    <a:pt x="3413" y="7232"/>
                  </a:cubicBezTo>
                  <a:cubicBezTo>
                    <a:pt x="3435" y="7226"/>
                    <a:pt x="3453" y="7208"/>
                    <a:pt x="3464" y="7192"/>
                  </a:cubicBezTo>
                  <a:cubicBezTo>
                    <a:pt x="3874" y="7129"/>
                    <a:pt x="4611" y="6855"/>
                    <a:pt x="5478" y="5959"/>
                  </a:cubicBezTo>
                  <a:cubicBezTo>
                    <a:pt x="5575" y="5857"/>
                    <a:pt x="5672" y="5754"/>
                    <a:pt x="5757" y="5651"/>
                  </a:cubicBezTo>
                  <a:cubicBezTo>
                    <a:pt x="5786" y="5194"/>
                    <a:pt x="5826" y="4720"/>
                    <a:pt x="5872" y="4248"/>
                  </a:cubicBezTo>
                  <a:lnTo>
                    <a:pt x="5872" y="4248"/>
                  </a:lnTo>
                  <a:cubicBezTo>
                    <a:pt x="5501" y="4880"/>
                    <a:pt x="5085" y="5405"/>
                    <a:pt x="4651" y="5673"/>
                  </a:cubicBezTo>
                  <a:cubicBezTo>
                    <a:pt x="4189" y="5956"/>
                    <a:pt x="3732" y="6081"/>
                    <a:pt x="3312" y="6081"/>
                  </a:cubicBezTo>
                  <a:cubicBezTo>
                    <a:pt x="2202" y="6081"/>
                    <a:pt x="1353" y="5210"/>
                    <a:pt x="1370" y="4104"/>
                  </a:cubicBezTo>
                  <a:cubicBezTo>
                    <a:pt x="1393" y="2576"/>
                    <a:pt x="2471" y="961"/>
                    <a:pt x="2471" y="961"/>
                  </a:cubicBezTo>
                  <a:cubicBezTo>
                    <a:pt x="2471" y="961"/>
                    <a:pt x="2357" y="961"/>
                    <a:pt x="2249" y="738"/>
                  </a:cubicBezTo>
                  <a:cubicBezTo>
                    <a:pt x="2175" y="590"/>
                    <a:pt x="2339" y="322"/>
                    <a:pt x="2465" y="151"/>
                  </a:cubicBezTo>
                  <a:cubicBezTo>
                    <a:pt x="2383" y="68"/>
                    <a:pt x="2334" y="0"/>
                    <a:pt x="2292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Google Shape;1001;p45"/>
            <p:cNvSpPr/>
            <p:nvPr/>
          </p:nvSpPr>
          <p:spPr>
            <a:xfrm>
              <a:off x="6322275" y="3502375"/>
              <a:ext cx="95575" cy="478900"/>
            </a:xfrm>
            <a:custGeom>
              <a:avLst/>
              <a:gdLst/>
              <a:ahLst/>
              <a:cxnLst/>
              <a:rect l="l" t="t" r="r" b="b"/>
              <a:pathLst>
                <a:path w="3823" h="19156" extrusionOk="0">
                  <a:moveTo>
                    <a:pt x="150" y="1"/>
                  </a:moveTo>
                  <a:cubicBezTo>
                    <a:pt x="0" y="1"/>
                    <a:pt x="74" y="5617"/>
                    <a:pt x="171" y="7214"/>
                  </a:cubicBezTo>
                  <a:cubicBezTo>
                    <a:pt x="279" y="8931"/>
                    <a:pt x="434" y="10654"/>
                    <a:pt x="674" y="12360"/>
                  </a:cubicBezTo>
                  <a:cubicBezTo>
                    <a:pt x="913" y="14038"/>
                    <a:pt x="1250" y="15693"/>
                    <a:pt x="1683" y="17329"/>
                  </a:cubicBezTo>
                  <a:cubicBezTo>
                    <a:pt x="1843" y="17946"/>
                    <a:pt x="2025" y="18556"/>
                    <a:pt x="2237" y="19156"/>
                  </a:cubicBezTo>
                  <a:cubicBezTo>
                    <a:pt x="2317" y="19138"/>
                    <a:pt x="2396" y="19109"/>
                    <a:pt x="2477" y="19082"/>
                  </a:cubicBezTo>
                  <a:cubicBezTo>
                    <a:pt x="3418" y="18722"/>
                    <a:pt x="3594" y="18545"/>
                    <a:pt x="3709" y="18254"/>
                  </a:cubicBezTo>
                  <a:cubicBezTo>
                    <a:pt x="3823" y="17963"/>
                    <a:pt x="1803" y="11339"/>
                    <a:pt x="1284" y="8110"/>
                  </a:cubicBezTo>
                  <a:cubicBezTo>
                    <a:pt x="771" y="4881"/>
                    <a:pt x="434" y="1806"/>
                    <a:pt x="211" y="236"/>
                  </a:cubicBezTo>
                  <a:cubicBezTo>
                    <a:pt x="187" y="75"/>
                    <a:pt x="167" y="1"/>
                    <a:pt x="150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Google Shape;1002;p45"/>
            <p:cNvSpPr/>
            <p:nvPr/>
          </p:nvSpPr>
          <p:spPr>
            <a:xfrm>
              <a:off x="6243250" y="3501575"/>
              <a:ext cx="19850" cy="484400"/>
            </a:xfrm>
            <a:custGeom>
              <a:avLst/>
              <a:gdLst/>
              <a:ahLst/>
              <a:cxnLst/>
              <a:rect l="l" t="t" r="r" b="b"/>
              <a:pathLst>
                <a:path w="794" h="19376" extrusionOk="0">
                  <a:moveTo>
                    <a:pt x="72" y="0"/>
                  </a:moveTo>
                  <a:cubicBezTo>
                    <a:pt x="63" y="0"/>
                    <a:pt x="55" y="6"/>
                    <a:pt x="51" y="18"/>
                  </a:cubicBezTo>
                  <a:cubicBezTo>
                    <a:pt x="6" y="513"/>
                    <a:pt x="11" y="1005"/>
                    <a:pt x="6" y="1501"/>
                  </a:cubicBezTo>
                  <a:cubicBezTo>
                    <a:pt x="0" y="2003"/>
                    <a:pt x="0" y="2504"/>
                    <a:pt x="0" y="3007"/>
                  </a:cubicBezTo>
                  <a:cubicBezTo>
                    <a:pt x="0" y="4000"/>
                    <a:pt x="17" y="4987"/>
                    <a:pt x="40" y="5980"/>
                  </a:cubicBezTo>
                  <a:cubicBezTo>
                    <a:pt x="69" y="7194"/>
                    <a:pt x="114" y="8410"/>
                    <a:pt x="161" y="9619"/>
                  </a:cubicBezTo>
                  <a:cubicBezTo>
                    <a:pt x="200" y="10754"/>
                    <a:pt x="246" y="11891"/>
                    <a:pt x="291" y="13026"/>
                  </a:cubicBezTo>
                  <a:cubicBezTo>
                    <a:pt x="348" y="14293"/>
                    <a:pt x="406" y="15559"/>
                    <a:pt x="491" y="16820"/>
                  </a:cubicBezTo>
                  <a:cubicBezTo>
                    <a:pt x="548" y="17669"/>
                    <a:pt x="611" y="18525"/>
                    <a:pt x="719" y="19376"/>
                  </a:cubicBezTo>
                  <a:lnTo>
                    <a:pt x="793" y="19376"/>
                  </a:lnTo>
                  <a:lnTo>
                    <a:pt x="743" y="18811"/>
                  </a:lnTo>
                  <a:cubicBezTo>
                    <a:pt x="696" y="18275"/>
                    <a:pt x="662" y="17738"/>
                    <a:pt x="622" y="17203"/>
                  </a:cubicBezTo>
                  <a:cubicBezTo>
                    <a:pt x="543" y="15958"/>
                    <a:pt x="474" y="14709"/>
                    <a:pt x="422" y="13459"/>
                  </a:cubicBezTo>
                  <a:cubicBezTo>
                    <a:pt x="366" y="12289"/>
                    <a:pt x="319" y="11120"/>
                    <a:pt x="280" y="9951"/>
                  </a:cubicBezTo>
                  <a:cubicBezTo>
                    <a:pt x="240" y="8866"/>
                    <a:pt x="195" y="7789"/>
                    <a:pt x="161" y="6710"/>
                  </a:cubicBezTo>
                  <a:cubicBezTo>
                    <a:pt x="98" y="4730"/>
                    <a:pt x="74" y="2751"/>
                    <a:pt x="103" y="771"/>
                  </a:cubicBezTo>
                  <a:cubicBezTo>
                    <a:pt x="103" y="519"/>
                    <a:pt x="103" y="268"/>
                    <a:pt x="92" y="18"/>
                  </a:cubicBezTo>
                  <a:cubicBezTo>
                    <a:pt x="89" y="6"/>
                    <a:pt x="80" y="0"/>
                    <a:pt x="72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3" name="Google Shape;1003;p45"/>
            <p:cNvSpPr/>
            <p:nvPr/>
          </p:nvSpPr>
          <p:spPr>
            <a:xfrm>
              <a:off x="6216725" y="3411575"/>
              <a:ext cx="66325" cy="49950"/>
            </a:xfrm>
            <a:custGeom>
              <a:avLst/>
              <a:gdLst/>
              <a:ahLst/>
              <a:cxnLst/>
              <a:rect l="l" t="t" r="r" b="b"/>
              <a:pathLst>
                <a:path w="2653" h="1998" extrusionOk="0">
                  <a:moveTo>
                    <a:pt x="2647" y="0"/>
                  </a:moveTo>
                  <a:lnTo>
                    <a:pt x="2647" y="0"/>
                  </a:lnTo>
                  <a:cubicBezTo>
                    <a:pt x="2602" y="11"/>
                    <a:pt x="2562" y="29"/>
                    <a:pt x="2528" y="45"/>
                  </a:cubicBezTo>
                  <a:cubicBezTo>
                    <a:pt x="2522" y="155"/>
                    <a:pt x="2522" y="263"/>
                    <a:pt x="2510" y="371"/>
                  </a:cubicBezTo>
                  <a:cubicBezTo>
                    <a:pt x="2488" y="566"/>
                    <a:pt x="2436" y="759"/>
                    <a:pt x="2357" y="935"/>
                  </a:cubicBezTo>
                  <a:cubicBezTo>
                    <a:pt x="2231" y="1243"/>
                    <a:pt x="2025" y="1517"/>
                    <a:pt x="1746" y="1701"/>
                  </a:cubicBezTo>
                  <a:cubicBezTo>
                    <a:pt x="1572" y="1813"/>
                    <a:pt x="1387" y="1864"/>
                    <a:pt x="1206" y="1864"/>
                  </a:cubicBezTo>
                  <a:cubicBezTo>
                    <a:pt x="769" y="1864"/>
                    <a:pt x="360" y="1566"/>
                    <a:pt x="211" y="1106"/>
                  </a:cubicBezTo>
                  <a:cubicBezTo>
                    <a:pt x="114" y="811"/>
                    <a:pt x="97" y="440"/>
                    <a:pt x="177" y="132"/>
                  </a:cubicBezTo>
                  <a:lnTo>
                    <a:pt x="148" y="132"/>
                  </a:lnTo>
                  <a:cubicBezTo>
                    <a:pt x="34" y="434"/>
                    <a:pt x="0" y="742"/>
                    <a:pt x="85" y="1061"/>
                  </a:cubicBezTo>
                  <a:cubicBezTo>
                    <a:pt x="160" y="1375"/>
                    <a:pt x="348" y="1666"/>
                    <a:pt x="627" y="1832"/>
                  </a:cubicBezTo>
                  <a:cubicBezTo>
                    <a:pt x="806" y="1940"/>
                    <a:pt x="1007" y="1998"/>
                    <a:pt x="1208" y="1998"/>
                  </a:cubicBezTo>
                  <a:cubicBezTo>
                    <a:pt x="1348" y="1998"/>
                    <a:pt x="1487" y="1970"/>
                    <a:pt x="1620" y="1912"/>
                  </a:cubicBezTo>
                  <a:cubicBezTo>
                    <a:pt x="1951" y="1769"/>
                    <a:pt x="2208" y="1483"/>
                    <a:pt x="2379" y="1169"/>
                  </a:cubicBezTo>
                  <a:cubicBezTo>
                    <a:pt x="2488" y="970"/>
                    <a:pt x="2562" y="753"/>
                    <a:pt x="2602" y="531"/>
                  </a:cubicBezTo>
                  <a:cubicBezTo>
                    <a:pt x="2631" y="366"/>
                    <a:pt x="2653" y="177"/>
                    <a:pt x="2647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4" name="Google Shape;1004;p45"/>
            <p:cNvSpPr/>
            <p:nvPr/>
          </p:nvSpPr>
          <p:spPr>
            <a:xfrm>
              <a:off x="6202450" y="3410125"/>
              <a:ext cx="100600" cy="94600"/>
            </a:xfrm>
            <a:custGeom>
              <a:avLst/>
              <a:gdLst/>
              <a:ahLst/>
              <a:cxnLst/>
              <a:rect l="l" t="t" r="r" b="b"/>
              <a:pathLst>
                <a:path w="4024" h="3784" extrusionOk="0">
                  <a:moveTo>
                    <a:pt x="3858" y="1"/>
                  </a:moveTo>
                  <a:cubicBezTo>
                    <a:pt x="3760" y="298"/>
                    <a:pt x="3658" y="589"/>
                    <a:pt x="3607" y="903"/>
                  </a:cubicBezTo>
                  <a:cubicBezTo>
                    <a:pt x="3539" y="1296"/>
                    <a:pt x="3481" y="1701"/>
                    <a:pt x="3447" y="2101"/>
                  </a:cubicBezTo>
                  <a:cubicBezTo>
                    <a:pt x="3418" y="2472"/>
                    <a:pt x="3413" y="2871"/>
                    <a:pt x="3452" y="3247"/>
                  </a:cubicBezTo>
                  <a:cubicBezTo>
                    <a:pt x="3463" y="3362"/>
                    <a:pt x="3526" y="3573"/>
                    <a:pt x="3384" y="3624"/>
                  </a:cubicBezTo>
                  <a:cubicBezTo>
                    <a:pt x="3355" y="3634"/>
                    <a:pt x="3321" y="3638"/>
                    <a:pt x="3285" y="3638"/>
                  </a:cubicBezTo>
                  <a:cubicBezTo>
                    <a:pt x="3243" y="3638"/>
                    <a:pt x="3199" y="3633"/>
                    <a:pt x="3162" y="3629"/>
                  </a:cubicBezTo>
                  <a:cubicBezTo>
                    <a:pt x="3101" y="3629"/>
                    <a:pt x="3040" y="3627"/>
                    <a:pt x="2979" y="3627"/>
                  </a:cubicBezTo>
                  <a:cubicBezTo>
                    <a:pt x="2949" y="3627"/>
                    <a:pt x="2918" y="3627"/>
                    <a:pt x="2888" y="3629"/>
                  </a:cubicBezTo>
                  <a:cubicBezTo>
                    <a:pt x="2534" y="3629"/>
                    <a:pt x="2177" y="3637"/>
                    <a:pt x="1821" y="3637"/>
                  </a:cubicBezTo>
                  <a:cubicBezTo>
                    <a:pt x="1437" y="3637"/>
                    <a:pt x="1053" y="3628"/>
                    <a:pt x="674" y="3589"/>
                  </a:cubicBezTo>
                  <a:cubicBezTo>
                    <a:pt x="553" y="3579"/>
                    <a:pt x="423" y="3561"/>
                    <a:pt x="314" y="3505"/>
                  </a:cubicBezTo>
                  <a:cubicBezTo>
                    <a:pt x="160" y="3431"/>
                    <a:pt x="143" y="3276"/>
                    <a:pt x="132" y="3123"/>
                  </a:cubicBezTo>
                  <a:cubicBezTo>
                    <a:pt x="126" y="2945"/>
                    <a:pt x="149" y="2773"/>
                    <a:pt x="166" y="2597"/>
                  </a:cubicBezTo>
                  <a:cubicBezTo>
                    <a:pt x="184" y="2397"/>
                    <a:pt x="184" y="2191"/>
                    <a:pt x="195" y="1993"/>
                  </a:cubicBezTo>
                  <a:cubicBezTo>
                    <a:pt x="218" y="1638"/>
                    <a:pt x="258" y="1285"/>
                    <a:pt x="286" y="932"/>
                  </a:cubicBezTo>
                  <a:cubicBezTo>
                    <a:pt x="303" y="692"/>
                    <a:pt x="321" y="366"/>
                    <a:pt x="469" y="155"/>
                  </a:cubicBezTo>
                  <a:cubicBezTo>
                    <a:pt x="440" y="150"/>
                    <a:pt x="411" y="150"/>
                    <a:pt x="371" y="144"/>
                  </a:cubicBezTo>
                  <a:cubicBezTo>
                    <a:pt x="269" y="315"/>
                    <a:pt x="234" y="543"/>
                    <a:pt x="206" y="732"/>
                  </a:cubicBezTo>
                  <a:cubicBezTo>
                    <a:pt x="160" y="1045"/>
                    <a:pt x="132" y="1364"/>
                    <a:pt x="103" y="1685"/>
                  </a:cubicBezTo>
                  <a:cubicBezTo>
                    <a:pt x="63" y="2107"/>
                    <a:pt x="24" y="2541"/>
                    <a:pt x="6" y="2962"/>
                  </a:cubicBezTo>
                  <a:cubicBezTo>
                    <a:pt x="0" y="3242"/>
                    <a:pt x="24" y="3521"/>
                    <a:pt x="308" y="3642"/>
                  </a:cubicBezTo>
                  <a:cubicBezTo>
                    <a:pt x="560" y="3744"/>
                    <a:pt x="851" y="3732"/>
                    <a:pt x="1119" y="3744"/>
                  </a:cubicBezTo>
                  <a:cubicBezTo>
                    <a:pt x="1593" y="3773"/>
                    <a:pt x="2067" y="3773"/>
                    <a:pt x="2539" y="3773"/>
                  </a:cubicBezTo>
                  <a:cubicBezTo>
                    <a:pt x="2644" y="3773"/>
                    <a:pt x="2751" y="3771"/>
                    <a:pt x="2858" y="3771"/>
                  </a:cubicBezTo>
                  <a:cubicBezTo>
                    <a:pt x="2954" y="3771"/>
                    <a:pt x="3049" y="3773"/>
                    <a:pt x="3144" y="3778"/>
                  </a:cubicBezTo>
                  <a:cubicBezTo>
                    <a:pt x="3185" y="3780"/>
                    <a:pt x="3231" y="3783"/>
                    <a:pt x="3277" y="3783"/>
                  </a:cubicBezTo>
                  <a:cubicBezTo>
                    <a:pt x="3368" y="3783"/>
                    <a:pt x="3462" y="3772"/>
                    <a:pt x="3526" y="3715"/>
                  </a:cubicBezTo>
                  <a:cubicBezTo>
                    <a:pt x="3629" y="3624"/>
                    <a:pt x="3623" y="3470"/>
                    <a:pt x="3612" y="3350"/>
                  </a:cubicBezTo>
                  <a:cubicBezTo>
                    <a:pt x="3589" y="3150"/>
                    <a:pt x="3578" y="2957"/>
                    <a:pt x="3578" y="2757"/>
                  </a:cubicBezTo>
                  <a:cubicBezTo>
                    <a:pt x="3578" y="2238"/>
                    <a:pt x="3652" y="1724"/>
                    <a:pt x="3726" y="1211"/>
                  </a:cubicBezTo>
                  <a:cubicBezTo>
                    <a:pt x="3760" y="966"/>
                    <a:pt x="3795" y="719"/>
                    <a:pt x="3869" y="480"/>
                  </a:cubicBezTo>
                  <a:cubicBezTo>
                    <a:pt x="3921" y="326"/>
                    <a:pt x="3984" y="179"/>
                    <a:pt x="4023" y="18"/>
                  </a:cubicBezTo>
                  <a:cubicBezTo>
                    <a:pt x="3966" y="13"/>
                    <a:pt x="3908" y="1"/>
                    <a:pt x="3858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Google Shape;1005;p45"/>
            <p:cNvSpPr/>
            <p:nvPr/>
          </p:nvSpPr>
          <p:spPr>
            <a:xfrm>
              <a:off x="6244100" y="3432775"/>
              <a:ext cx="7875" cy="7225"/>
            </a:xfrm>
            <a:custGeom>
              <a:avLst/>
              <a:gdLst/>
              <a:ahLst/>
              <a:cxnLst/>
              <a:rect l="l" t="t" r="r" b="b"/>
              <a:pathLst>
                <a:path w="315" h="289" extrusionOk="0">
                  <a:moveTo>
                    <a:pt x="135" y="0"/>
                  </a:moveTo>
                  <a:cubicBezTo>
                    <a:pt x="102" y="0"/>
                    <a:pt x="71" y="13"/>
                    <a:pt x="51" y="37"/>
                  </a:cubicBezTo>
                  <a:cubicBezTo>
                    <a:pt x="35" y="48"/>
                    <a:pt x="29" y="71"/>
                    <a:pt x="17" y="94"/>
                  </a:cubicBezTo>
                  <a:cubicBezTo>
                    <a:pt x="6" y="134"/>
                    <a:pt x="1" y="179"/>
                    <a:pt x="17" y="219"/>
                  </a:cubicBezTo>
                  <a:cubicBezTo>
                    <a:pt x="35" y="253"/>
                    <a:pt x="75" y="282"/>
                    <a:pt x="114" y="287"/>
                  </a:cubicBezTo>
                  <a:cubicBezTo>
                    <a:pt x="121" y="288"/>
                    <a:pt x="129" y="289"/>
                    <a:pt x="136" y="289"/>
                  </a:cubicBezTo>
                  <a:cubicBezTo>
                    <a:pt x="170" y="289"/>
                    <a:pt x="207" y="279"/>
                    <a:pt x="235" y="265"/>
                  </a:cubicBezTo>
                  <a:cubicBezTo>
                    <a:pt x="264" y="247"/>
                    <a:pt x="285" y="219"/>
                    <a:pt x="298" y="190"/>
                  </a:cubicBezTo>
                  <a:cubicBezTo>
                    <a:pt x="314" y="111"/>
                    <a:pt x="246" y="31"/>
                    <a:pt x="177" y="8"/>
                  </a:cubicBezTo>
                  <a:cubicBezTo>
                    <a:pt x="163" y="3"/>
                    <a:pt x="149" y="0"/>
                    <a:pt x="135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Google Shape;1006;p45"/>
            <p:cNvSpPr/>
            <p:nvPr/>
          </p:nvSpPr>
          <p:spPr>
            <a:xfrm>
              <a:off x="6244825" y="3446600"/>
              <a:ext cx="8000" cy="7250"/>
            </a:xfrm>
            <a:custGeom>
              <a:avLst/>
              <a:gdLst/>
              <a:ahLst/>
              <a:cxnLst/>
              <a:rect l="l" t="t" r="r" b="b"/>
              <a:pathLst>
                <a:path w="320" h="290" extrusionOk="0">
                  <a:moveTo>
                    <a:pt x="138" y="1"/>
                  </a:moveTo>
                  <a:cubicBezTo>
                    <a:pt x="107" y="1"/>
                    <a:pt x="75" y="13"/>
                    <a:pt x="51" y="37"/>
                  </a:cubicBezTo>
                  <a:cubicBezTo>
                    <a:pt x="40" y="48"/>
                    <a:pt x="29" y="71"/>
                    <a:pt x="22" y="94"/>
                  </a:cubicBezTo>
                  <a:cubicBezTo>
                    <a:pt x="6" y="134"/>
                    <a:pt x="0" y="179"/>
                    <a:pt x="22" y="219"/>
                  </a:cubicBezTo>
                  <a:cubicBezTo>
                    <a:pt x="40" y="253"/>
                    <a:pt x="74" y="282"/>
                    <a:pt x="120" y="287"/>
                  </a:cubicBezTo>
                  <a:cubicBezTo>
                    <a:pt x="127" y="289"/>
                    <a:pt x="135" y="289"/>
                    <a:pt x="143" y="289"/>
                  </a:cubicBezTo>
                  <a:cubicBezTo>
                    <a:pt x="175" y="289"/>
                    <a:pt x="208" y="279"/>
                    <a:pt x="240" y="265"/>
                  </a:cubicBezTo>
                  <a:cubicBezTo>
                    <a:pt x="262" y="248"/>
                    <a:pt x="291" y="219"/>
                    <a:pt x="296" y="192"/>
                  </a:cubicBezTo>
                  <a:cubicBezTo>
                    <a:pt x="319" y="111"/>
                    <a:pt x="251" y="31"/>
                    <a:pt x="177" y="8"/>
                  </a:cubicBezTo>
                  <a:cubicBezTo>
                    <a:pt x="165" y="3"/>
                    <a:pt x="152" y="1"/>
                    <a:pt x="138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Google Shape;1007;p45"/>
            <p:cNvSpPr/>
            <p:nvPr/>
          </p:nvSpPr>
          <p:spPr>
            <a:xfrm>
              <a:off x="6242525" y="3468925"/>
              <a:ext cx="8000" cy="7250"/>
            </a:xfrm>
            <a:custGeom>
              <a:avLst/>
              <a:gdLst/>
              <a:ahLst/>
              <a:cxnLst/>
              <a:rect l="l" t="t" r="r" b="b"/>
              <a:pathLst>
                <a:path w="320" h="290" extrusionOk="0">
                  <a:moveTo>
                    <a:pt x="136" y="0"/>
                  </a:moveTo>
                  <a:cubicBezTo>
                    <a:pt x="103" y="0"/>
                    <a:pt x="72" y="10"/>
                    <a:pt x="53" y="34"/>
                  </a:cubicBezTo>
                  <a:cubicBezTo>
                    <a:pt x="35" y="52"/>
                    <a:pt x="29" y="68"/>
                    <a:pt x="24" y="91"/>
                  </a:cubicBezTo>
                  <a:cubicBezTo>
                    <a:pt x="6" y="131"/>
                    <a:pt x="1" y="176"/>
                    <a:pt x="18" y="216"/>
                  </a:cubicBezTo>
                  <a:cubicBezTo>
                    <a:pt x="40" y="257"/>
                    <a:pt x="75" y="279"/>
                    <a:pt x="114" y="284"/>
                  </a:cubicBezTo>
                  <a:cubicBezTo>
                    <a:pt x="127" y="288"/>
                    <a:pt x="139" y="289"/>
                    <a:pt x="151" y="289"/>
                  </a:cubicBezTo>
                  <a:cubicBezTo>
                    <a:pt x="182" y="289"/>
                    <a:pt x="210" y="278"/>
                    <a:pt x="235" y="263"/>
                  </a:cubicBezTo>
                  <a:cubicBezTo>
                    <a:pt x="264" y="245"/>
                    <a:pt x="292" y="223"/>
                    <a:pt x="298" y="189"/>
                  </a:cubicBezTo>
                  <a:cubicBezTo>
                    <a:pt x="320" y="108"/>
                    <a:pt x="251" y="28"/>
                    <a:pt x="177" y="5"/>
                  </a:cubicBezTo>
                  <a:cubicBezTo>
                    <a:pt x="164" y="2"/>
                    <a:pt x="150" y="0"/>
                    <a:pt x="136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Google Shape;1008;p45"/>
            <p:cNvSpPr/>
            <p:nvPr/>
          </p:nvSpPr>
          <p:spPr>
            <a:xfrm>
              <a:off x="6242400" y="3483750"/>
              <a:ext cx="7850" cy="7325"/>
            </a:xfrm>
            <a:custGeom>
              <a:avLst/>
              <a:gdLst/>
              <a:ahLst/>
              <a:cxnLst/>
              <a:rect l="l" t="t" r="r" b="b"/>
              <a:pathLst>
                <a:path w="314" h="293" extrusionOk="0">
                  <a:moveTo>
                    <a:pt x="131" y="0"/>
                  </a:moveTo>
                  <a:cubicBezTo>
                    <a:pt x="101" y="0"/>
                    <a:pt x="69" y="10"/>
                    <a:pt x="45" y="34"/>
                  </a:cubicBezTo>
                  <a:cubicBezTo>
                    <a:pt x="34" y="52"/>
                    <a:pt x="23" y="75"/>
                    <a:pt x="17" y="91"/>
                  </a:cubicBezTo>
                  <a:cubicBezTo>
                    <a:pt x="0" y="131"/>
                    <a:pt x="0" y="178"/>
                    <a:pt x="17" y="217"/>
                  </a:cubicBezTo>
                  <a:cubicBezTo>
                    <a:pt x="34" y="257"/>
                    <a:pt x="69" y="280"/>
                    <a:pt x="114" y="291"/>
                  </a:cubicBezTo>
                  <a:cubicBezTo>
                    <a:pt x="121" y="292"/>
                    <a:pt x="127" y="293"/>
                    <a:pt x="134" y="293"/>
                  </a:cubicBezTo>
                  <a:cubicBezTo>
                    <a:pt x="168" y="293"/>
                    <a:pt x="201" y="282"/>
                    <a:pt x="234" y="262"/>
                  </a:cubicBezTo>
                  <a:cubicBezTo>
                    <a:pt x="256" y="246"/>
                    <a:pt x="285" y="223"/>
                    <a:pt x="291" y="194"/>
                  </a:cubicBezTo>
                  <a:cubicBezTo>
                    <a:pt x="314" y="115"/>
                    <a:pt x="245" y="28"/>
                    <a:pt x="171" y="6"/>
                  </a:cubicBezTo>
                  <a:cubicBezTo>
                    <a:pt x="159" y="3"/>
                    <a:pt x="145" y="0"/>
                    <a:pt x="131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9" name="Google Shape;1009;p45"/>
          <p:cNvSpPr/>
          <p:nvPr/>
        </p:nvSpPr>
        <p:spPr>
          <a:xfrm>
            <a:off x="726957" y="223627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rgbClr val="F9B4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44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que 1056">
            <a:extLst>
              <a:ext uri="{FF2B5EF4-FFF2-40B4-BE49-F238E27FC236}">
                <a16:creationId xmlns:a16="http://schemas.microsoft.com/office/drawing/2014/main" id="{76AE899D-744B-C514-1309-4AC3D7266146}"/>
              </a:ext>
            </a:extLst>
          </p:cNvPr>
          <p:cNvSpPr/>
          <p:nvPr/>
        </p:nvSpPr>
        <p:spPr>
          <a:xfrm>
            <a:off x="5839171" y="785700"/>
            <a:ext cx="928914" cy="907143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58" name="Google Shape;919;p45">
            <a:extLst>
              <a:ext uri="{FF2B5EF4-FFF2-40B4-BE49-F238E27FC236}">
                <a16:creationId xmlns:a16="http://schemas.microsoft.com/office/drawing/2014/main" id="{F6DC6549-EEC6-00B8-8098-FB065F42A0E9}"/>
              </a:ext>
            </a:extLst>
          </p:cNvPr>
          <p:cNvSpPr txBox="1">
            <a:spLocks/>
          </p:cNvSpPr>
          <p:nvPr/>
        </p:nvSpPr>
        <p:spPr>
          <a:xfrm>
            <a:off x="4525601" y="1897529"/>
            <a:ext cx="3556054" cy="249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1800" b="0" i="0" u="none" strike="noStrike" cap="none">
                <a:solidFill>
                  <a:schemeClr val="accent2"/>
                </a:solidFill>
                <a:latin typeface="Gloock"/>
                <a:ea typeface="Gloock"/>
                <a:cs typeface="Gloock"/>
                <a:sym typeface="Gloo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loock"/>
              <a:buNone/>
              <a:defRPr sz="3000" b="0" i="0" u="none" strike="noStrike" cap="none">
                <a:solidFill>
                  <a:schemeClr val="dk1"/>
                </a:solidFill>
                <a:latin typeface="Gloock"/>
                <a:ea typeface="Gloock"/>
                <a:cs typeface="Gloock"/>
                <a:sym typeface="Gloock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 – </a:t>
            </a:r>
            <a:b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 CA CHÀO HÈ</a:t>
            </a:r>
          </a:p>
        </p:txBody>
      </p:sp>
      <p:grpSp>
        <p:nvGrpSpPr>
          <p:cNvPr id="1060" name="Google Shape;2054;p69">
            <a:extLst>
              <a:ext uri="{FF2B5EF4-FFF2-40B4-BE49-F238E27FC236}">
                <a16:creationId xmlns:a16="http://schemas.microsoft.com/office/drawing/2014/main" id="{5D024C44-4277-9A85-3C13-B0D8CFE70067}"/>
              </a:ext>
            </a:extLst>
          </p:cNvPr>
          <p:cNvGrpSpPr/>
          <p:nvPr/>
        </p:nvGrpSpPr>
        <p:grpSpPr>
          <a:xfrm>
            <a:off x="1062345" y="4503519"/>
            <a:ext cx="3187688" cy="333226"/>
            <a:chOff x="2218289" y="4695905"/>
            <a:chExt cx="5005791" cy="249066"/>
          </a:xfrm>
        </p:grpSpPr>
        <p:sp>
          <p:nvSpPr>
            <p:cNvPr id="1061" name="Google Shape;2055;p69">
              <a:extLst>
                <a:ext uri="{FF2B5EF4-FFF2-40B4-BE49-F238E27FC236}">
                  <a16:creationId xmlns:a16="http://schemas.microsoft.com/office/drawing/2014/main" id="{3BC79661-E330-FB6E-B9F6-39D17E6CFB89}"/>
                </a:ext>
              </a:extLst>
            </p:cNvPr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2056;p69">
              <a:extLst>
                <a:ext uri="{FF2B5EF4-FFF2-40B4-BE49-F238E27FC236}">
                  <a16:creationId xmlns:a16="http://schemas.microsoft.com/office/drawing/2014/main" id="{9EB082CE-6A8C-616E-FCBC-9B093F937EB6}"/>
                </a:ext>
              </a:extLst>
            </p:cNvPr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2057;p69">
            <a:extLst>
              <a:ext uri="{FF2B5EF4-FFF2-40B4-BE49-F238E27FC236}">
                <a16:creationId xmlns:a16="http://schemas.microsoft.com/office/drawing/2014/main" id="{525EA2D6-EFF7-52E9-FEAC-A32788892A2C}"/>
              </a:ext>
            </a:extLst>
          </p:cNvPr>
          <p:cNvGrpSpPr/>
          <p:nvPr/>
        </p:nvGrpSpPr>
        <p:grpSpPr>
          <a:xfrm>
            <a:off x="2625548" y="1501540"/>
            <a:ext cx="1398233" cy="3028156"/>
            <a:chOff x="5423375" y="2314975"/>
            <a:chExt cx="332675" cy="720475"/>
          </a:xfrm>
        </p:grpSpPr>
        <p:sp>
          <p:nvSpPr>
            <p:cNvPr id="1064" name="Google Shape;2058;p69">
              <a:extLst>
                <a:ext uri="{FF2B5EF4-FFF2-40B4-BE49-F238E27FC236}">
                  <a16:creationId xmlns:a16="http://schemas.microsoft.com/office/drawing/2014/main" id="{700616DE-6CC4-C128-3C6B-2CB9FAFDF79D}"/>
                </a:ext>
              </a:extLst>
            </p:cNvPr>
            <p:cNvSpPr/>
            <p:nvPr/>
          </p:nvSpPr>
          <p:spPr>
            <a:xfrm>
              <a:off x="5522075" y="3011475"/>
              <a:ext cx="62075" cy="23975"/>
            </a:xfrm>
            <a:custGeom>
              <a:avLst/>
              <a:gdLst/>
              <a:ahLst/>
              <a:cxnLst/>
              <a:rect l="l" t="t" r="r" b="b"/>
              <a:pathLst>
                <a:path w="2483" h="959" extrusionOk="0">
                  <a:moveTo>
                    <a:pt x="1935" y="0"/>
                  </a:moveTo>
                  <a:cubicBezTo>
                    <a:pt x="1695" y="0"/>
                    <a:pt x="1362" y="96"/>
                    <a:pt x="1090" y="206"/>
                  </a:cubicBezTo>
                  <a:cubicBezTo>
                    <a:pt x="782" y="336"/>
                    <a:pt x="189" y="536"/>
                    <a:pt x="40" y="725"/>
                  </a:cubicBezTo>
                  <a:cubicBezTo>
                    <a:pt x="18" y="760"/>
                    <a:pt x="0" y="788"/>
                    <a:pt x="6" y="816"/>
                  </a:cubicBezTo>
                  <a:cubicBezTo>
                    <a:pt x="9" y="927"/>
                    <a:pt x="585" y="959"/>
                    <a:pt x="1165" y="959"/>
                  </a:cubicBezTo>
                  <a:cubicBezTo>
                    <a:pt x="1721" y="959"/>
                    <a:pt x="2282" y="930"/>
                    <a:pt x="2351" y="913"/>
                  </a:cubicBezTo>
                  <a:cubicBezTo>
                    <a:pt x="2386" y="902"/>
                    <a:pt x="2409" y="873"/>
                    <a:pt x="2431" y="823"/>
                  </a:cubicBezTo>
                  <a:cubicBezTo>
                    <a:pt x="2454" y="765"/>
                    <a:pt x="2470" y="686"/>
                    <a:pt x="2470" y="594"/>
                  </a:cubicBezTo>
                  <a:cubicBezTo>
                    <a:pt x="2483" y="405"/>
                    <a:pt x="2340" y="115"/>
                    <a:pt x="2123" y="28"/>
                  </a:cubicBezTo>
                  <a:cubicBezTo>
                    <a:pt x="2071" y="9"/>
                    <a:pt x="2007" y="0"/>
                    <a:pt x="1935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2059;p69">
              <a:extLst>
                <a:ext uri="{FF2B5EF4-FFF2-40B4-BE49-F238E27FC236}">
                  <a16:creationId xmlns:a16="http://schemas.microsoft.com/office/drawing/2014/main" id="{4724BD11-1E34-6D54-E10D-B924BA5E4B68}"/>
                </a:ext>
              </a:extLst>
            </p:cNvPr>
            <p:cNvSpPr/>
            <p:nvPr/>
          </p:nvSpPr>
          <p:spPr>
            <a:xfrm>
              <a:off x="5630475" y="3011475"/>
              <a:ext cx="61925" cy="23975"/>
            </a:xfrm>
            <a:custGeom>
              <a:avLst/>
              <a:gdLst/>
              <a:ahLst/>
              <a:cxnLst/>
              <a:rect l="l" t="t" r="r" b="b"/>
              <a:pathLst>
                <a:path w="2477" h="959" extrusionOk="0">
                  <a:moveTo>
                    <a:pt x="1930" y="0"/>
                  </a:moveTo>
                  <a:cubicBezTo>
                    <a:pt x="1691" y="0"/>
                    <a:pt x="1361" y="96"/>
                    <a:pt x="1085" y="206"/>
                  </a:cubicBezTo>
                  <a:cubicBezTo>
                    <a:pt x="777" y="336"/>
                    <a:pt x="188" y="536"/>
                    <a:pt x="35" y="725"/>
                  </a:cubicBezTo>
                  <a:cubicBezTo>
                    <a:pt x="12" y="760"/>
                    <a:pt x="1" y="788"/>
                    <a:pt x="1" y="816"/>
                  </a:cubicBezTo>
                  <a:cubicBezTo>
                    <a:pt x="4" y="927"/>
                    <a:pt x="579" y="959"/>
                    <a:pt x="1159" y="959"/>
                  </a:cubicBezTo>
                  <a:cubicBezTo>
                    <a:pt x="1715" y="959"/>
                    <a:pt x="2275" y="930"/>
                    <a:pt x="2345" y="913"/>
                  </a:cubicBezTo>
                  <a:cubicBezTo>
                    <a:pt x="2379" y="907"/>
                    <a:pt x="2408" y="873"/>
                    <a:pt x="2426" y="823"/>
                  </a:cubicBezTo>
                  <a:cubicBezTo>
                    <a:pt x="2448" y="765"/>
                    <a:pt x="2466" y="686"/>
                    <a:pt x="2466" y="594"/>
                  </a:cubicBezTo>
                  <a:cubicBezTo>
                    <a:pt x="2477" y="405"/>
                    <a:pt x="2334" y="115"/>
                    <a:pt x="2118" y="28"/>
                  </a:cubicBezTo>
                  <a:cubicBezTo>
                    <a:pt x="2066" y="9"/>
                    <a:pt x="2002" y="0"/>
                    <a:pt x="1930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2060;p69">
              <a:extLst>
                <a:ext uri="{FF2B5EF4-FFF2-40B4-BE49-F238E27FC236}">
                  <a16:creationId xmlns:a16="http://schemas.microsoft.com/office/drawing/2014/main" id="{017E02A1-6E17-0A6B-48DB-FA10C576D3F1}"/>
                </a:ext>
              </a:extLst>
            </p:cNvPr>
            <p:cNvSpPr/>
            <p:nvPr/>
          </p:nvSpPr>
          <p:spPr>
            <a:xfrm>
              <a:off x="5629050" y="2867000"/>
              <a:ext cx="64200" cy="157250"/>
            </a:xfrm>
            <a:custGeom>
              <a:avLst/>
              <a:gdLst/>
              <a:ahLst/>
              <a:cxnLst/>
              <a:rect l="l" t="t" r="r" b="b"/>
              <a:pathLst>
                <a:path w="2568" h="6290" extrusionOk="0">
                  <a:moveTo>
                    <a:pt x="2151" y="0"/>
                  </a:moveTo>
                  <a:cubicBezTo>
                    <a:pt x="1438" y="125"/>
                    <a:pt x="719" y="256"/>
                    <a:pt x="0" y="330"/>
                  </a:cubicBezTo>
                  <a:cubicBezTo>
                    <a:pt x="58" y="1939"/>
                    <a:pt x="211" y="3874"/>
                    <a:pt x="548" y="6139"/>
                  </a:cubicBezTo>
                  <a:cubicBezTo>
                    <a:pt x="711" y="6250"/>
                    <a:pt x="953" y="6289"/>
                    <a:pt x="1213" y="6289"/>
                  </a:cubicBezTo>
                  <a:cubicBezTo>
                    <a:pt x="1730" y="6289"/>
                    <a:pt x="2319" y="6135"/>
                    <a:pt x="2505" y="6081"/>
                  </a:cubicBezTo>
                  <a:cubicBezTo>
                    <a:pt x="2528" y="6076"/>
                    <a:pt x="2546" y="6070"/>
                    <a:pt x="2557" y="6065"/>
                  </a:cubicBezTo>
                  <a:lnTo>
                    <a:pt x="2568" y="6065"/>
                  </a:lnTo>
                  <a:cubicBezTo>
                    <a:pt x="2312" y="4245"/>
                    <a:pt x="2117" y="2247"/>
                    <a:pt x="2151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2061;p69">
              <a:extLst>
                <a:ext uri="{FF2B5EF4-FFF2-40B4-BE49-F238E27FC236}">
                  <a16:creationId xmlns:a16="http://schemas.microsoft.com/office/drawing/2014/main" id="{3C51C5CB-A331-739C-BFD0-476E3DEF550B}"/>
                </a:ext>
              </a:extLst>
            </p:cNvPr>
            <p:cNvSpPr/>
            <p:nvPr/>
          </p:nvSpPr>
          <p:spPr>
            <a:xfrm>
              <a:off x="5535750" y="2876825"/>
              <a:ext cx="52100" cy="145025"/>
            </a:xfrm>
            <a:custGeom>
              <a:avLst/>
              <a:gdLst/>
              <a:ahLst/>
              <a:cxnLst/>
              <a:rect l="l" t="t" r="r" b="b"/>
              <a:pathLst>
                <a:path w="2084" h="5801" extrusionOk="0">
                  <a:moveTo>
                    <a:pt x="87" y="0"/>
                  </a:moveTo>
                  <a:cubicBezTo>
                    <a:pt x="19" y="2499"/>
                    <a:pt x="53" y="5153"/>
                    <a:pt x="1" y="5722"/>
                  </a:cubicBezTo>
                  <a:cubicBezTo>
                    <a:pt x="172" y="5779"/>
                    <a:pt x="432" y="5800"/>
                    <a:pt x="707" y="5800"/>
                  </a:cubicBezTo>
                  <a:cubicBezTo>
                    <a:pt x="965" y="5800"/>
                    <a:pt x="1236" y="5782"/>
                    <a:pt x="1462" y="5757"/>
                  </a:cubicBezTo>
                  <a:lnTo>
                    <a:pt x="1478" y="5757"/>
                  </a:lnTo>
                  <a:cubicBezTo>
                    <a:pt x="1702" y="5735"/>
                    <a:pt x="1873" y="5706"/>
                    <a:pt x="1941" y="5688"/>
                  </a:cubicBezTo>
                  <a:cubicBezTo>
                    <a:pt x="1947" y="4034"/>
                    <a:pt x="1986" y="1986"/>
                    <a:pt x="2084" y="0"/>
                  </a:cubicBezTo>
                  <a:lnTo>
                    <a:pt x="2084" y="0"/>
                  </a:lnTo>
                  <a:cubicBezTo>
                    <a:pt x="1750" y="15"/>
                    <a:pt x="1416" y="22"/>
                    <a:pt x="1083" y="22"/>
                  </a:cubicBezTo>
                  <a:cubicBezTo>
                    <a:pt x="750" y="22"/>
                    <a:pt x="418" y="15"/>
                    <a:pt x="87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2062;p69">
              <a:extLst>
                <a:ext uri="{FF2B5EF4-FFF2-40B4-BE49-F238E27FC236}">
                  <a16:creationId xmlns:a16="http://schemas.microsoft.com/office/drawing/2014/main" id="{F85BF377-302C-9BFA-E582-E1387FA46014}"/>
                </a:ext>
              </a:extLst>
            </p:cNvPr>
            <p:cNvSpPr/>
            <p:nvPr/>
          </p:nvSpPr>
          <p:spPr>
            <a:xfrm>
              <a:off x="5444000" y="2360525"/>
              <a:ext cx="48375" cy="69750"/>
            </a:xfrm>
            <a:custGeom>
              <a:avLst/>
              <a:gdLst/>
              <a:ahLst/>
              <a:cxnLst/>
              <a:rect l="l" t="t" r="r" b="b"/>
              <a:pathLst>
                <a:path w="1935" h="2790" extrusionOk="0">
                  <a:moveTo>
                    <a:pt x="592" y="0"/>
                  </a:moveTo>
                  <a:cubicBezTo>
                    <a:pt x="534" y="0"/>
                    <a:pt x="510" y="86"/>
                    <a:pt x="556" y="228"/>
                  </a:cubicBezTo>
                  <a:cubicBezTo>
                    <a:pt x="622" y="441"/>
                    <a:pt x="792" y="1013"/>
                    <a:pt x="776" y="1013"/>
                  </a:cubicBezTo>
                  <a:cubicBezTo>
                    <a:pt x="774" y="1013"/>
                    <a:pt x="769" y="1005"/>
                    <a:pt x="761" y="986"/>
                  </a:cubicBezTo>
                  <a:cubicBezTo>
                    <a:pt x="697" y="830"/>
                    <a:pt x="383" y="318"/>
                    <a:pt x="271" y="318"/>
                  </a:cubicBezTo>
                  <a:cubicBezTo>
                    <a:pt x="264" y="318"/>
                    <a:pt x="258" y="320"/>
                    <a:pt x="253" y="323"/>
                  </a:cubicBezTo>
                  <a:cubicBezTo>
                    <a:pt x="163" y="386"/>
                    <a:pt x="226" y="558"/>
                    <a:pt x="334" y="781"/>
                  </a:cubicBezTo>
                  <a:cubicBezTo>
                    <a:pt x="442" y="997"/>
                    <a:pt x="516" y="1152"/>
                    <a:pt x="500" y="1157"/>
                  </a:cubicBezTo>
                  <a:cubicBezTo>
                    <a:pt x="498" y="1158"/>
                    <a:pt x="496" y="1158"/>
                    <a:pt x="494" y="1158"/>
                  </a:cubicBezTo>
                  <a:cubicBezTo>
                    <a:pt x="445" y="1158"/>
                    <a:pt x="350" y="980"/>
                    <a:pt x="202" y="826"/>
                  </a:cubicBezTo>
                  <a:cubicBezTo>
                    <a:pt x="138" y="760"/>
                    <a:pt x="88" y="728"/>
                    <a:pt x="56" y="728"/>
                  </a:cubicBezTo>
                  <a:cubicBezTo>
                    <a:pt x="1" y="728"/>
                    <a:pt x="1" y="825"/>
                    <a:pt x="77" y="1003"/>
                  </a:cubicBezTo>
                  <a:cubicBezTo>
                    <a:pt x="185" y="1271"/>
                    <a:pt x="368" y="1739"/>
                    <a:pt x="487" y="2087"/>
                  </a:cubicBezTo>
                  <a:cubicBezTo>
                    <a:pt x="679" y="2641"/>
                    <a:pt x="893" y="2789"/>
                    <a:pt x="1127" y="2789"/>
                  </a:cubicBezTo>
                  <a:cubicBezTo>
                    <a:pt x="1192" y="2789"/>
                    <a:pt x="1259" y="2778"/>
                    <a:pt x="1327" y="2761"/>
                  </a:cubicBezTo>
                  <a:cubicBezTo>
                    <a:pt x="1635" y="2686"/>
                    <a:pt x="1754" y="2440"/>
                    <a:pt x="1822" y="2076"/>
                  </a:cubicBezTo>
                  <a:cubicBezTo>
                    <a:pt x="1874" y="1808"/>
                    <a:pt x="1840" y="1442"/>
                    <a:pt x="1891" y="1111"/>
                  </a:cubicBezTo>
                  <a:cubicBezTo>
                    <a:pt x="1926" y="870"/>
                    <a:pt x="1935" y="582"/>
                    <a:pt x="1870" y="582"/>
                  </a:cubicBezTo>
                  <a:cubicBezTo>
                    <a:pt x="1849" y="582"/>
                    <a:pt x="1820" y="612"/>
                    <a:pt x="1783" y="684"/>
                  </a:cubicBezTo>
                  <a:cubicBezTo>
                    <a:pt x="1629" y="968"/>
                    <a:pt x="1657" y="1105"/>
                    <a:pt x="1566" y="1134"/>
                  </a:cubicBezTo>
                  <a:cubicBezTo>
                    <a:pt x="1451" y="1123"/>
                    <a:pt x="1401" y="597"/>
                    <a:pt x="1253" y="284"/>
                  </a:cubicBezTo>
                  <a:cubicBezTo>
                    <a:pt x="1197" y="162"/>
                    <a:pt x="1136" y="103"/>
                    <a:pt x="1092" y="103"/>
                  </a:cubicBezTo>
                  <a:cubicBezTo>
                    <a:pt x="1043" y="103"/>
                    <a:pt x="1017" y="180"/>
                    <a:pt x="1047" y="330"/>
                  </a:cubicBezTo>
                  <a:cubicBezTo>
                    <a:pt x="1127" y="712"/>
                    <a:pt x="1132" y="810"/>
                    <a:pt x="1116" y="894"/>
                  </a:cubicBezTo>
                  <a:cubicBezTo>
                    <a:pt x="1053" y="826"/>
                    <a:pt x="961" y="518"/>
                    <a:pt x="795" y="204"/>
                  </a:cubicBezTo>
                  <a:cubicBezTo>
                    <a:pt x="717" y="63"/>
                    <a:pt x="642" y="0"/>
                    <a:pt x="592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2063;p69">
              <a:extLst>
                <a:ext uri="{FF2B5EF4-FFF2-40B4-BE49-F238E27FC236}">
                  <a16:creationId xmlns:a16="http://schemas.microsoft.com/office/drawing/2014/main" id="{F1FABBFF-B8CA-94A5-6E8E-619FD617C05B}"/>
                </a:ext>
              </a:extLst>
            </p:cNvPr>
            <p:cNvSpPr/>
            <p:nvPr/>
          </p:nvSpPr>
          <p:spPr>
            <a:xfrm>
              <a:off x="5474000" y="2396625"/>
              <a:ext cx="4900" cy="14575"/>
            </a:xfrm>
            <a:custGeom>
              <a:avLst/>
              <a:gdLst/>
              <a:ahLst/>
              <a:cxnLst/>
              <a:rect l="l" t="t" r="r" b="b"/>
              <a:pathLst>
                <a:path w="196" h="583" extrusionOk="0">
                  <a:moveTo>
                    <a:pt x="176" y="0"/>
                  </a:moveTo>
                  <a:cubicBezTo>
                    <a:pt x="171" y="0"/>
                    <a:pt x="165" y="1"/>
                    <a:pt x="161" y="4"/>
                  </a:cubicBezTo>
                  <a:cubicBezTo>
                    <a:pt x="149" y="9"/>
                    <a:pt x="143" y="16"/>
                    <a:pt x="138" y="27"/>
                  </a:cubicBezTo>
                  <a:cubicBezTo>
                    <a:pt x="132" y="38"/>
                    <a:pt x="121" y="50"/>
                    <a:pt x="114" y="61"/>
                  </a:cubicBezTo>
                  <a:cubicBezTo>
                    <a:pt x="103" y="84"/>
                    <a:pt x="98" y="106"/>
                    <a:pt x="87" y="130"/>
                  </a:cubicBezTo>
                  <a:cubicBezTo>
                    <a:pt x="75" y="175"/>
                    <a:pt x="58" y="227"/>
                    <a:pt x="46" y="272"/>
                  </a:cubicBezTo>
                  <a:cubicBezTo>
                    <a:pt x="35" y="317"/>
                    <a:pt x="24" y="369"/>
                    <a:pt x="19" y="414"/>
                  </a:cubicBezTo>
                  <a:cubicBezTo>
                    <a:pt x="12" y="461"/>
                    <a:pt x="1" y="512"/>
                    <a:pt x="6" y="557"/>
                  </a:cubicBezTo>
                  <a:cubicBezTo>
                    <a:pt x="9" y="574"/>
                    <a:pt x="21" y="583"/>
                    <a:pt x="33" y="583"/>
                  </a:cubicBezTo>
                  <a:cubicBezTo>
                    <a:pt x="45" y="583"/>
                    <a:pt x="58" y="574"/>
                    <a:pt x="64" y="557"/>
                  </a:cubicBezTo>
                  <a:cubicBezTo>
                    <a:pt x="80" y="512"/>
                    <a:pt x="80" y="467"/>
                    <a:pt x="92" y="420"/>
                  </a:cubicBezTo>
                  <a:cubicBezTo>
                    <a:pt x="103" y="375"/>
                    <a:pt x="109" y="330"/>
                    <a:pt x="121" y="278"/>
                  </a:cubicBezTo>
                  <a:cubicBezTo>
                    <a:pt x="138" y="238"/>
                    <a:pt x="149" y="193"/>
                    <a:pt x="166" y="146"/>
                  </a:cubicBezTo>
                  <a:cubicBezTo>
                    <a:pt x="172" y="124"/>
                    <a:pt x="177" y="101"/>
                    <a:pt x="183" y="78"/>
                  </a:cubicBezTo>
                  <a:cubicBezTo>
                    <a:pt x="190" y="67"/>
                    <a:pt x="190" y="56"/>
                    <a:pt x="190" y="43"/>
                  </a:cubicBezTo>
                  <a:cubicBezTo>
                    <a:pt x="195" y="32"/>
                    <a:pt x="195" y="21"/>
                    <a:pt x="190" y="9"/>
                  </a:cubicBezTo>
                  <a:cubicBezTo>
                    <a:pt x="190" y="3"/>
                    <a:pt x="184" y="0"/>
                    <a:pt x="176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2064;p69">
              <a:extLst>
                <a:ext uri="{FF2B5EF4-FFF2-40B4-BE49-F238E27FC236}">
                  <a16:creationId xmlns:a16="http://schemas.microsoft.com/office/drawing/2014/main" id="{176F1016-3CA3-4133-4AAD-BA76B5579647}"/>
                </a:ext>
              </a:extLst>
            </p:cNvPr>
            <p:cNvSpPr/>
            <p:nvPr/>
          </p:nvSpPr>
          <p:spPr>
            <a:xfrm>
              <a:off x="5423375" y="2412550"/>
              <a:ext cx="167125" cy="131000"/>
            </a:xfrm>
            <a:custGeom>
              <a:avLst/>
              <a:gdLst/>
              <a:ahLst/>
              <a:cxnLst/>
              <a:rect l="l" t="t" r="r" b="b"/>
              <a:pathLst>
                <a:path w="6685" h="5240" extrusionOk="0">
                  <a:moveTo>
                    <a:pt x="2643" y="1"/>
                  </a:moveTo>
                  <a:cubicBezTo>
                    <a:pt x="2151" y="1"/>
                    <a:pt x="262" y="1644"/>
                    <a:pt x="137" y="1831"/>
                  </a:cubicBezTo>
                  <a:cubicBezTo>
                    <a:pt x="1" y="2042"/>
                    <a:pt x="1444" y="4662"/>
                    <a:pt x="1941" y="5152"/>
                  </a:cubicBezTo>
                  <a:cubicBezTo>
                    <a:pt x="2003" y="5212"/>
                    <a:pt x="2103" y="5240"/>
                    <a:pt x="2232" y="5240"/>
                  </a:cubicBezTo>
                  <a:cubicBezTo>
                    <a:pt x="3355" y="5240"/>
                    <a:pt x="6684" y="3159"/>
                    <a:pt x="6460" y="2094"/>
                  </a:cubicBezTo>
                  <a:cubicBezTo>
                    <a:pt x="6403" y="1836"/>
                    <a:pt x="6233" y="1736"/>
                    <a:pt x="6000" y="1736"/>
                  </a:cubicBezTo>
                  <a:cubicBezTo>
                    <a:pt x="5197" y="1736"/>
                    <a:pt x="3646" y="2921"/>
                    <a:pt x="3421" y="2921"/>
                  </a:cubicBezTo>
                  <a:cubicBezTo>
                    <a:pt x="3412" y="2921"/>
                    <a:pt x="3405" y="2920"/>
                    <a:pt x="3401" y="2916"/>
                  </a:cubicBezTo>
                  <a:cubicBezTo>
                    <a:pt x="3281" y="2824"/>
                    <a:pt x="2824" y="201"/>
                    <a:pt x="2745" y="51"/>
                  </a:cubicBezTo>
                  <a:cubicBezTo>
                    <a:pt x="2726" y="17"/>
                    <a:pt x="2691" y="1"/>
                    <a:pt x="2643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2065;p69">
              <a:extLst>
                <a:ext uri="{FF2B5EF4-FFF2-40B4-BE49-F238E27FC236}">
                  <a16:creationId xmlns:a16="http://schemas.microsoft.com/office/drawing/2014/main" id="{6D0BC1CF-6E28-24A7-4F45-1494D0A075E8}"/>
                </a:ext>
              </a:extLst>
            </p:cNvPr>
            <p:cNvSpPr/>
            <p:nvPr/>
          </p:nvSpPr>
          <p:spPr>
            <a:xfrm>
              <a:off x="5497700" y="2452950"/>
              <a:ext cx="231500" cy="519300"/>
            </a:xfrm>
            <a:custGeom>
              <a:avLst/>
              <a:gdLst/>
              <a:ahLst/>
              <a:cxnLst/>
              <a:rect l="l" t="t" r="r" b="b"/>
              <a:pathLst>
                <a:path w="9260" h="20772" extrusionOk="0">
                  <a:moveTo>
                    <a:pt x="3765" y="1"/>
                  </a:moveTo>
                  <a:cubicBezTo>
                    <a:pt x="3192" y="1"/>
                    <a:pt x="2501" y="49"/>
                    <a:pt x="2408" y="273"/>
                  </a:cubicBezTo>
                  <a:cubicBezTo>
                    <a:pt x="1991" y="1277"/>
                    <a:pt x="1357" y="1927"/>
                    <a:pt x="1255" y="3120"/>
                  </a:cubicBezTo>
                  <a:cubicBezTo>
                    <a:pt x="1181" y="4004"/>
                    <a:pt x="1597" y="4386"/>
                    <a:pt x="1375" y="5545"/>
                  </a:cubicBezTo>
                  <a:cubicBezTo>
                    <a:pt x="337" y="11011"/>
                    <a:pt x="0" y="20002"/>
                    <a:pt x="69" y="20122"/>
                  </a:cubicBezTo>
                  <a:cubicBezTo>
                    <a:pt x="132" y="20225"/>
                    <a:pt x="480" y="20333"/>
                    <a:pt x="1015" y="20436"/>
                  </a:cubicBezTo>
                  <a:cubicBezTo>
                    <a:pt x="1027" y="20436"/>
                    <a:pt x="1038" y="20436"/>
                    <a:pt x="1056" y="20441"/>
                  </a:cubicBezTo>
                  <a:cubicBezTo>
                    <a:pt x="1912" y="20602"/>
                    <a:pt x="3213" y="20733"/>
                    <a:pt x="4519" y="20760"/>
                  </a:cubicBezTo>
                  <a:cubicBezTo>
                    <a:pt x="4535" y="20767"/>
                    <a:pt x="4548" y="20767"/>
                    <a:pt x="4564" y="20767"/>
                  </a:cubicBezTo>
                  <a:cubicBezTo>
                    <a:pt x="4698" y="20770"/>
                    <a:pt x="4834" y="20771"/>
                    <a:pt x="4970" y="20771"/>
                  </a:cubicBezTo>
                  <a:cubicBezTo>
                    <a:pt x="5106" y="20771"/>
                    <a:pt x="5243" y="20770"/>
                    <a:pt x="5380" y="20767"/>
                  </a:cubicBezTo>
                  <a:lnTo>
                    <a:pt x="5409" y="20767"/>
                  </a:lnTo>
                  <a:cubicBezTo>
                    <a:pt x="6458" y="20755"/>
                    <a:pt x="7445" y="20665"/>
                    <a:pt x="8142" y="20452"/>
                  </a:cubicBezTo>
                  <a:cubicBezTo>
                    <a:pt x="8153" y="20447"/>
                    <a:pt x="8164" y="20447"/>
                    <a:pt x="8176" y="20441"/>
                  </a:cubicBezTo>
                  <a:cubicBezTo>
                    <a:pt x="8604" y="20304"/>
                    <a:pt x="8923" y="20128"/>
                    <a:pt x="9066" y="19894"/>
                  </a:cubicBezTo>
                  <a:cubicBezTo>
                    <a:pt x="9260" y="19580"/>
                    <a:pt x="6476" y="6412"/>
                    <a:pt x="6452" y="6047"/>
                  </a:cubicBezTo>
                  <a:cubicBezTo>
                    <a:pt x="6362" y="4438"/>
                    <a:pt x="7303" y="1687"/>
                    <a:pt x="6960" y="1021"/>
                  </a:cubicBezTo>
                  <a:cubicBezTo>
                    <a:pt x="6636" y="387"/>
                    <a:pt x="5352" y="73"/>
                    <a:pt x="4467" y="22"/>
                  </a:cubicBezTo>
                  <a:cubicBezTo>
                    <a:pt x="4337" y="14"/>
                    <a:pt x="4067" y="1"/>
                    <a:pt x="3765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2066;p69">
              <a:extLst>
                <a:ext uri="{FF2B5EF4-FFF2-40B4-BE49-F238E27FC236}">
                  <a16:creationId xmlns:a16="http://schemas.microsoft.com/office/drawing/2014/main" id="{D3D10E92-F3E0-C8D9-2354-DDB974E2C1EA}"/>
                </a:ext>
              </a:extLst>
            </p:cNvPr>
            <p:cNvSpPr/>
            <p:nvPr/>
          </p:nvSpPr>
          <p:spPr>
            <a:xfrm>
              <a:off x="5498950" y="2902925"/>
              <a:ext cx="226550" cy="69325"/>
            </a:xfrm>
            <a:custGeom>
              <a:avLst/>
              <a:gdLst/>
              <a:ahLst/>
              <a:cxnLst/>
              <a:rect l="l" t="t" r="r" b="b"/>
              <a:pathLst>
                <a:path w="9062" h="2773" extrusionOk="0">
                  <a:moveTo>
                    <a:pt x="69" y="1"/>
                  </a:moveTo>
                  <a:cubicBezTo>
                    <a:pt x="13" y="1273"/>
                    <a:pt x="1" y="2089"/>
                    <a:pt x="19" y="2123"/>
                  </a:cubicBezTo>
                  <a:cubicBezTo>
                    <a:pt x="82" y="2226"/>
                    <a:pt x="430" y="2334"/>
                    <a:pt x="965" y="2437"/>
                  </a:cubicBezTo>
                  <a:cubicBezTo>
                    <a:pt x="977" y="2437"/>
                    <a:pt x="988" y="2437"/>
                    <a:pt x="1006" y="2442"/>
                  </a:cubicBezTo>
                  <a:cubicBezTo>
                    <a:pt x="1862" y="2603"/>
                    <a:pt x="3163" y="2734"/>
                    <a:pt x="4469" y="2761"/>
                  </a:cubicBezTo>
                  <a:cubicBezTo>
                    <a:pt x="4485" y="2768"/>
                    <a:pt x="4498" y="2768"/>
                    <a:pt x="4514" y="2768"/>
                  </a:cubicBezTo>
                  <a:cubicBezTo>
                    <a:pt x="4648" y="2771"/>
                    <a:pt x="4784" y="2772"/>
                    <a:pt x="4920" y="2772"/>
                  </a:cubicBezTo>
                  <a:cubicBezTo>
                    <a:pt x="5056" y="2772"/>
                    <a:pt x="5193" y="2771"/>
                    <a:pt x="5330" y="2768"/>
                  </a:cubicBezTo>
                  <a:lnTo>
                    <a:pt x="5359" y="2768"/>
                  </a:lnTo>
                  <a:cubicBezTo>
                    <a:pt x="6408" y="2756"/>
                    <a:pt x="7395" y="2666"/>
                    <a:pt x="8092" y="2453"/>
                  </a:cubicBezTo>
                  <a:cubicBezTo>
                    <a:pt x="8103" y="2448"/>
                    <a:pt x="8114" y="2448"/>
                    <a:pt x="8126" y="2442"/>
                  </a:cubicBezTo>
                  <a:cubicBezTo>
                    <a:pt x="8554" y="2305"/>
                    <a:pt x="8873" y="2129"/>
                    <a:pt x="9016" y="1895"/>
                  </a:cubicBezTo>
                  <a:cubicBezTo>
                    <a:pt x="9062" y="1821"/>
                    <a:pt x="8953" y="1091"/>
                    <a:pt x="8759" y="1"/>
                  </a:cubicBezTo>
                  <a:cubicBezTo>
                    <a:pt x="8617" y="46"/>
                    <a:pt x="8474" y="86"/>
                    <a:pt x="8337" y="126"/>
                  </a:cubicBezTo>
                  <a:cubicBezTo>
                    <a:pt x="7669" y="304"/>
                    <a:pt x="6973" y="377"/>
                    <a:pt x="6289" y="428"/>
                  </a:cubicBezTo>
                  <a:cubicBezTo>
                    <a:pt x="5963" y="451"/>
                    <a:pt x="5638" y="462"/>
                    <a:pt x="5319" y="480"/>
                  </a:cubicBezTo>
                  <a:cubicBezTo>
                    <a:pt x="4959" y="497"/>
                    <a:pt x="4600" y="520"/>
                    <a:pt x="4235" y="520"/>
                  </a:cubicBezTo>
                  <a:cubicBezTo>
                    <a:pt x="4210" y="520"/>
                    <a:pt x="4186" y="520"/>
                    <a:pt x="4161" y="520"/>
                  </a:cubicBezTo>
                  <a:cubicBezTo>
                    <a:pt x="3273" y="520"/>
                    <a:pt x="2385" y="424"/>
                    <a:pt x="1502" y="280"/>
                  </a:cubicBezTo>
                  <a:cubicBezTo>
                    <a:pt x="1022" y="194"/>
                    <a:pt x="549" y="104"/>
                    <a:pt x="69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2067;p69">
              <a:extLst>
                <a:ext uri="{FF2B5EF4-FFF2-40B4-BE49-F238E27FC236}">
                  <a16:creationId xmlns:a16="http://schemas.microsoft.com/office/drawing/2014/main" id="{C31FD3A4-DC3B-B869-94B5-F4432254578C}"/>
                </a:ext>
              </a:extLst>
            </p:cNvPr>
            <p:cNvSpPr/>
            <p:nvPr/>
          </p:nvSpPr>
          <p:spPr>
            <a:xfrm>
              <a:off x="5523050" y="2763850"/>
              <a:ext cx="8450" cy="200150"/>
            </a:xfrm>
            <a:custGeom>
              <a:avLst/>
              <a:gdLst/>
              <a:ahLst/>
              <a:cxnLst/>
              <a:rect l="l" t="t" r="r" b="b"/>
              <a:pathLst>
                <a:path w="338" h="8006" extrusionOk="0">
                  <a:moveTo>
                    <a:pt x="321" y="1"/>
                  </a:moveTo>
                  <a:cubicBezTo>
                    <a:pt x="312" y="1"/>
                    <a:pt x="304" y="7"/>
                    <a:pt x="304" y="18"/>
                  </a:cubicBezTo>
                  <a:cubicBezTo>
                    <a:pt x="258" y="777"/>
                    <a:pt x="230" y="1541"/>
                    <a:pt x="201" y="2306"/>
                  </a:cubicBezTo>
                  <a:cubicBezTo>
                    <a:pt x="145" y="3647"/>
                    <a:pt x="93" y="4993"/>
                    <a:pt x="53" y="6339"/>
                  </a:cubicBezTo>
                  <a:cubicBezTo>
                    <a:pt x="30" y="6894"/>
                    <a:pt x="13" y="7447"/>
                    <a:pt x="1" y="8000"/>
                  </a:cubicBezTo>
                  <a:cubicBezTo>
                    <a:pt x="13" y="8000"/>
                    <a:pt x="24" y="8000"/>
                    <a:pt x="42" y="8005"/>
                  </a:cubicBezTo>
                  <a:cubicBezTo>
                    <a:pt x="82" y="6694"/>
                    <a:pt x="127" y="5387"/>
                    <a:pt x="179" y="4074"/>
                  </a:cubicBezTo>
                  <a:cubicBezTo>
                    <a:pt x="230" y="2723"/>
                    <a:pt x="293" y="1370"/>
                    <a:pt x="338" y="18"/>
                  </a:cubicBezTo>
                  <a:cubicBezTo>
                    <a:pt x="338" y="7"/>
                    <a:pt x="329" y="1"/>
                    <a:pt x="321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2068;p69">
              <a:extLst>
                <a:ext uri="{FF2B5EF4-FFF2-40B4-BE49-F238E27FC236}">
                  <a16:creationId xmlns:a16="http://schemas.microsoft.com/office/drawing/2014/main" id="{4FEC8CB0-139E-B300-8327-676193234E8F}"/>
                </a:ext>
              </a:extLst>
            </p:cNvPr>
            <p:cNvSpPr/>
            <p:nvPr/>
          </p:nvSpPr>
          <p:spPr>
            <a:xfrm>
              <a:off x="5603225" y="2795375"/>
              <a:ext cx="8600" cy="176775"/>
            </a:xfrm>
            <a:custGeom>
              <a:avLst/>
              <a:gdLst/>
              <a:ahLst/>
              <a:cxnLst/>
              <a:rect l="l" t="t" r="r" b="b"/>
              <a:pathLst>
                <a:path w="344" h="7071" extrusionOk="0">
                  <a:moveTo>
                    <a:pt x="18" y="1"/>
                  </a:moveTo>
                  <a:cubicBezTo>
                    <a:pt x="9" y="1"/>
                    <a:pt x="1" y="7"/>
                    <a:pt x="1" y="18"/>
                  </a:cubicBezTo>
                  <a:cubicBezTo>
                    <a:pt x="1" y="709"/>
                    <a:pt x="30" y="1399"/>
                    <a:pt x="53" y="2089"/>
                  </a:cubicBezTo>
                  <a:cubicBezTo>
                    <a:pt x="93" y="3321"/>
                    <a:pt x="149" y="4548"/>
                    <a:pt x="217" y="5780"/>
                  </a:cubicBezTo>
                  <a:cubicBezTo>
                    <a:pt x="240" y="6208"/>
                    <a:pt x="269" y="6636"/>
                    <a:pt x="298" y="7063"/>
                  </a:cubicBezTo>
                  <a:cubicBezTo>
                    <a:pt x="314" y="7070"/>
                    <a:pt x="327" y="7070"/>
                    <a:pt x="343" y="7070"/>
                  </a:cubicBezTo>
                  <a:cubicBezTo>
                    <a:pt x="269" y="5952"/>
                    <a:pt x="212" y="4827"/>
                    <a:pt x="161" y="3709"/>
                  </a:cubicBezTo>
                  <a:cubicBezTo>
                    <a:pt x="138" y="3099"/>
                    <a:pt x="115" y="2489"/>
                    <a:pt x="93" y="1878"/>
                  </a:cubicBezTo>
                  <a:cubicBezTo>
                    <a:pt x="75" y="1256"/>
                    <a:pt x="64" y="635"/>
                    <a:pt x="35" y="18"/>
                  </a:cubicBezTo>
                  <a:cubicBezTo>
                    <a:pt x="35" y="7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2069;p69">
              <a:extLst>
                <a:ext uri="{FF2B5EF4-FFF2-40B4-BE49-F238E27FC236}">
                  <a16:creationId xmlns:a16="http://schemas.microsoft.com/office/drawing/2014/main" id="{31201180-00F3-A2AA-B89D-051FE72C0863}"/>
                </a:ext>
              </a:extLst>
            </p:cNvPr>
            <p:cNvSpPr/>
            <p:nvPr/>
          </p:nvSpPr>
          <p:spPr>
            <a:xfrm>
              <a:off x="5623375" y="2902575"/>
              <a:ext cx="9575" cy="69575"/>
            </a:xfrm>
            <a:custGeom>
              <a:avLst/>
              <a:gdLst/>
              <a:ahLst/>
              <a:cxnLst/>
              <a:rect l="l" t="t" r="r" b="b"/>
              <a:pathLst>
                <a:path w="383" h="2783" extrusionOk="0">
                  <a:moveTo>
                    <a:pt x="11" y="0"/>
                  </a:moveTo>
                  <a:cubicBezTo>
                    <a:pt x="5" y="0"/>
                    <a:pt x="0" y="3"/>
                    <a:pt x="0" y="9"/>
                  </a:cubicBezTo>
                  <a:cubicBezTo>
                    <a:pt x="27" y="305"/>
                    <a:pt x="56" y="608"/>
                    <a:pt x="90" y="905"/>
                  </a:cubicBezTo>
                  <a:cubicBezTo>
                    <a:pt x="164" y="1532"/>
                    <a:pt x="251" y="2159"/>
                    <a:pt x="353" y="2782"/>
                  </a:cubicBezTo>
                  <a:lnTo>
                    <a:pt x="382" y="2782"/>
                  </a:lnTo>
                  <a:cubicBezTo>
                    <a:pt x="240" y="1863"/>
                    <a:pt x="130" y="939"/>
                    <a:pt x="22" y="9"/>
                  </a:cubicBezTo>
                  <a:cubicBezTo>
                    <a:pt x="22" y="3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2070;p69">
              <a:extLst>
                <a:ext uri="{FF2B5EF4-FFF2-40B4-BE49-F238E27FC236}">
                  <a16:creationId xmlns:a16="http://schemas.microsoft.com/office/drawing/2014/main" id="{E3D1D60E-E830-C826-3BAC-01D7B83D0090}"/>
                </a:ext>
              </a:extLst>
            </p:cNvPr>
            <p:cNvSpPr/>
            <p:nvPr/>
          </p:nvSpPr>
          <p:spPr>
            <a:xfrm>
              <a:off x="5668725" y="2766425"/>
              <a:ext cx="33400" cy="197850"/>
            </a:xfrm>
            <a:custGeom>
              <a:avLst/>
              <a:gdLst/>
              <a:ahLst/>
              <a:cxnLst/>
              <a:rect l="l" t="t" r="r" b="b"/>
              <a:pathLst>
                <a:path w="1336" h="7914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62" y="737"/>
                    <a:pt x="148" y="1456"/>
                    <a:pt x="245" y="2175"/>
                  </a:cubicBezTo>
                  <a:cubicBezTo>
                    <a:pt x="422" y="3452"/>
                    <a:pt x="633" y="4724"/>
                    <a:pt x="884" y="5991"/>
                  </a:cubicBezTo>
                  <a:cubicBezTo>
                    <a:pt x="1015" y="6636"/>
                    <a:pt x="1152" y="7275"/>
                    <a:pt x="1301" y="7913"/>
                  </a:cubicBezTo>
                  <a:cubicBezTo>
                    <a:pt x="1312" y="7908"/>
                    <a:pt x="1323" y="7908"/>
                    <a:pt x="1335" y="7902"/>
                  </a:cubicBezTo>
                  <a:cubicBezTo>
                    <a:pt x="1312" y="7818"/>
                    <a:pt x="1294" y="7737"/>
                    <a:pt x="1278" y="7652"/>
                  </a:cubicBezTo>
                  <a:cubicBezTo>
                    <a:pt x="993" y="6402"/>
                    <a:pt x="741" y="5141"/>
                    <a:pt x="536" y="3868"/>
                  </a:cubicBezTo>
                  <a:cubicBezTo>
                    <a:pt x="330" y="2591"/>
                    <a:pt x="172" y="1301"/>
                    <a:pt x="28" y="18"/>
                  </a:cubicBezTo>
                  <a:cubicBezTo>
                    <a:pt x="25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2071;p69">
              <a:extLst>
                <a:ext uri="{FF2B5EF4-FFF2-40B4-BE49-F238E27FC236}">
                  <a16:creationId xmlns:a16="http://schemas.microsoft.com/office/drawing/2014/main" id="{9D453AEB-5447-3BBA-E481-2A28CDCA2FFC}"/>
                </a:ext>
              </a:extLst>
            </p:cNvPr>
            <p:cNvSpPr/>
            <p:nvPr/>
          </p:nvSpPr>
          <p:spPr>
            <a:xfrm>
              <a:off x="5552875" y="2449525"/>
              <a:ext cx="114875" cy="41400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302" y="0"/>
                  </a:moveTo>
                  <a:cubicBezTo>
                    <a:pt x="1465" y="0"/>
                    <a:pt x="691" y="161"/>
                    <a:pt x="463" y="228"/>
                  </a:cubicBezTo>
                  <a:cubicBezTo>
                    <a:pt x="64" y="336"/>
                    <a:pt x="1" y="341"/>
                    <a:pt x="348" y="1032"/>
                  </a:cubicBezTo>
                  <a:cubicBezTo>
                    <a:pt x="550" y="1425"/>
                    <a:pt x="1096" y="1655"/>
                    <a:pt x="1686" y="1655"/>
                  </a:cubicBezTo>
                  <a:cubicBezTo>
                    <a:pt x="2132" y="1655"/>
                    <a:pt x="2602" y="1524"/>
                    <a:pt x="2968" y="1232"/>
                  </a:cubicBezTo>
                  <a:cubicBezTo>
                    <a:pt x="3516" y="787"/>
                    <a:pt x="3929" y="699"/>
                    <a:pt x="4198" y="699"/>
                  </a:cubicBezTo>
                  <a:cubicBezTo>
                    <a:pt x="4344" y="699"/>
                    <a:pt x="4448" y="725"/>
                    <a:pt x="4508" y="734"/>
                  </a:cubicBezTo>
                  <a:cubicBezTo>
                    <a:pt x="4515" y="736"/>
                    <a:pt x="4522" y="737"/>
                    <a:pt x="4527" y="737"/>
                  </a:cubicBezTo>
                  <a:cubicBezTo>
                    <a:pt x="4594" y="737"/>
                    <a:pt x="4471" y="592"/>
                    <a:pt x="4046" y="358"/>
                  </a:cubicBezTo>
                  <a:cubicBezTo>
                    <a:pt x="3557" y="86"/>
                    <a:pt x="2913" y="0"/>
                    <a:pt x="2302" y="0"/>
                  </a:cubicBez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2072;p69">
              <a:extLst>
                <a:ext uri="{FF2B5EF4-FFF2-40B4-BE49-F238E27FC236}">
                  <a16:creationId xmlns:a16="http://schemas.microsoft.com/office/drawing/2014/main" id="{A04FF556-5EDC-2B80-1440-CD36BA3CAF8D}"/>
                </a:ext>
              </a:extLst>
            </p:cNvPr>
            <p:cNvSpPr/>
            <p:nvPr/>
          </p:nvSpPr>
          <p:spPr>
            <a:xfrm>
              <a:off x="5590525" y="2432775"/>
              <a:ext cx="34975" cy="32225"/>
            </a:xfrm>
            <a:custGeom>
              <a:avLst/>
              <a:gdLst/>
              <a:ahLst/>
              <a:cxnLst/>
              <a:rect l="l" t="t" r="r" b="b"/>
              <a:pathLst>
                <a:path w="1399" h="1289" extrusionOk="0">
                  <a:moveTo>
                    <a:pt x="1376" y="1"/>
                  </a:moveTo>
                  <a:lnTo>
                    <a:pt x="64" y="53"/>
                  </a:lnTo>
                  <a:lnTo>
                    <a:pt x="82" y="777"/>
                  </a:lnTo>
                  <a:lnTo>
                    <a:pt x="87" y="1028"/>
                  </a:lnTo>
                  <a:cubicBezTo>
                    <a:pt x="87" y="1028"/>
                    <a:pt x="0" y="1288"/>
                    <a:pt x="534" y="1288"/>
                  </a:cubicBezTo>
                  <a:cubicBezTo>
                    <a:pt x="566" y="1288"/>
                    <a:pt x="599" y="1287"/>
                    <a:pt x="635" y="1285"/>
                  </a:cubicBezTo>
                  <a:cubicBezTo>
                    <a:pt x="1273" y="1251"/>
                    <a:pt x="1399" y="983"/>
                    <a:pt x="1399" y="983"/>
                  </a:cubicBezTo>
                  <a:lnTo>
                    <a:pt x="1382" y="247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2073;p69">
              <a:extLst>
                <a:ext uri="{FF2B5EF4-FFF2-40B4-BE49-F238E27FC236}">
                  <a16:creationId xmlns:a16="http://schemas.microsoft.com/office/drawing/2014/main" id="{88C21671-91B6-6F10-1EE7-5E09036E800A}"/>
                </a:ext>
              </a:extLst>
            </p:cNvPr>
            <p:cNvSpPr/>
            <p:nvPr/>
          </p:nvSpPr>
          <p:spPr>
            <a:xfrm>
              <a:off x="5592100" y="2432775"/>
              <a:ext cx="33000" cy="19450"/>
            </a:xfrm>
            <a:custGeom>
              <a:avLst/>
              <a:gdLst/>
              <a:ahLst/>
              <a:cxnLst/>
              <a:rect l="l" t="t" r="r" b="b"/>
              <a:pathLst>
                <a:path w="1320" h="778" extrusionOk="0">
                  <a:moveTo>
                    <a:pt x="1313" y="1"/>
                  </a:moveTo>
                  <a:lnTo>
                    <a:pt x="1" y="53"/>
                  </a:lnTo>
                  <a:lnTo>
                    <a:pt x="19" y="777"/>
                  </a:lnTo>
                  <a:cubicBezTo>
                    <a:pt x="498" y="749"/>
                    <a:pt x="977" y="527"/>
                    <a:pt x="1256" y="309"/>
                  </a:cubicBezTo>
                  <a:cubicBezTo>
                    <a:pt x="1278" y="293"/>
                    <a:pt x="1302" y="269"/>
                    <a:pt x="1319" y="247"/>
                  </a:cubicBezTo>
                  <a:lnTo>
                    <a:pt x="1313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2074;p69">
              <a:extLst>
                <a:ext uri="{FF2B5EF4-FFF2-40B4-BE49-F238E27FC236}">
                  <a16:creationId xmlns:a16="http://schemas.microsoft.com/office/drawing/2014/main" id="{2DE51CD6-F055-06AE-ECBF-4A2979CE3C0D}"/>
                </a:ext>
              </a:extLst>
            </p:cNvPr>
            <p:cNvSpPr/>
            <p:nvPr/>
          </p:nvSpPr>
          <p:spPr>
            <a:xfrm>
              <a:off x="5589975" y="2445250"/>
              <a:ext cx="41625" cy="24750"/>
            </a:xfrm>
            <a:custGeom>
              <a:avLst/>
              <a:gdLst/>
              <a:ahLst/>
              <a:cxnLst/>
              <a:rect l="l" t="t" r="r" b="b"/>
              <a:pathLst>
                <a:path w="1665" h="990" extrusionOk="0">
                  <a:moveTo>
                    <a:pt x="1412" y="1"/>
                  </a:moveTo>
                  <a:cubicBezTo>
                    <a:pt x="1180" y="1"/>
                    <a:pt x="492" y="330"/>
                    <a:pt x="423" y="615"/>
                  </a:cubicBezTo>
                  <a:cubicBezTo>
                    <a:pt x="307" y="332"/>
                    <a:pt x="77" y="131"/>
                    <a:pt x="26" y="131"/>
                  </a:cubicBezTo>
                  <a:cubicBezTo>
                    <a:pt x="22" y="131"/>
                    <a:pt x="19" y="133"/>
                    <a:pt x="17" y="136"/>
                  </a:cubicBezTo>
                  <a:cubicBezTo>
                    <a:pt x="1" y="193"/>
                    <a:pt x="12" y="592"/>
                    <a:pt x="52" y="684"/>
                  </a:cubicBezTo>
                  <a:cubicBezTo>
                    <a:pt x="104" y="810"/>
                    <a:pt x="217" y="952"/>
                    <a:pt x="457" y="981"/>
                  </a:cubicBezTo>
                  <a:cubicBezTo>
                    <a:pt x="502" y="987"/>
                    <a:pt x="549" y="990"/>
                    <a:pt x="597" y="990"/>
                  </a:cubicBezTo>
                  <a:cubicBezTo>
                    <a:pt x="1074" y="990"/>
                    <a:pt x="1665" y="699"/>
                    <a:pt x="1529" y="455"/>
                  </a:cubicBezTo>
                  <a:cubicBezTo>
                    <a:pt x="1495" y="392"/>
                    <a:pt x="1547" y="28"/>
                    <a:pt x="1450" y="4"/>
                  </a:cubicBezTo>
                  <a:cubicBezTo>
                    <a:pt x="1439" y="2"/>
                    <a:pt x="1426" y="1"/>
                    <a:pt x="1412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2075;p69">
              <a:extLst>
                <a:ext uri="{FF2B5EF4-FFF2-40B4-BE49-F238E27FC236}">
                  <a16:creationId xmlns:a16="http://schemas.microsoft.com/office/drawing/2014/main" id="{0F15A1D2-266A-F741-456B-C1C3D631510A}"/>
                </a:ext>
              </a:extLst>
            </p:cNvPr>
            <p:cNvSpPr/>
            <p:nvPr/>
          </p:nvSpPr>
          <p:spPr>
            <a:xfrm>
              <a:off x="5550300" y="2341800"/>
              <a:ext cx="24850" cy="45800"/>
            </a:xfrm>
            <a:custGeom>
              <a:avLst/>
              <a:gdLst/>
              <a:ahLst/>
              <a:cxnLst/>
              <a:rect l="l" t="t" r="r" b="b"/>
              <a:pathLst>
                <a:path w="994" h="1832" extrusionOk="0">
                  <a:moveTo>
                    <a:pt x="529" y="0"/>
                  </a:moveTo>
                  <a:cubicBezTo>
                    <a:pt x="437" y="0"/>
                    <a:pt x="346" y="29"/>
                    <a:pt x="275" y="87"/>
                  </a:cubicBezTo>
                  <a:cubicBezTo>
                    <a:pt x="132" y="206"/>
                    <a:pt x="82" y="422"/>
                    <a:pt x="167" y="588"/>
                  </a:cubicBezTo>
                  <a:cubicBezTo>
                    <a:pt x="64" y="645"/>
                    <a:pt x="1" y="759"/>
                    <a:pt x="6" y="874"/>
                  </a:cubicBezTo>
                  <a:cubicBezTo>
                    <a:pt x="13" y="988"/>
                    <a:pt x="87" y="1096"/>
                    <a:pt x="190" y="1141"/>
                  </a:cubicBezTo>
                  <a:cubicBezTo>
                    <a:pt x="75" y="1244"/>
                    <a:pt x="30" y="1422"/>
                    <a:pt x="82" y="1570"/>
                  </a:cubicBezTo>
                  <a:cubicBezTo>
                    <a:pt x="106" y="1655"/>
                    <a:pt x="232" y="1831"/>
                    <a:pt x="347" y="1831"/>
                  </a:cubicBezTo>
                  <a:cubicBezTo>
                    <a:pt x="364" y="1831"/>
                    <a:pt x="380" y="1828"/>
                    <a:pt x="395" y="1820"/>
                  </a:cubicBezTo>
                  <a:cubicBezTo>
                    <a:pt x="498" y="1775"/>
                    <a:pt x="538" y="1483"/>
                    <a:pt x="583" y="1387"/>
                  </a:cubicBezTo>
                  <a:cubicBezTo>
                    <a:pt x="691" y="1170"/>
                    <a:pt x="840" y="977"/>
                    <a:pt x="914" y="748"/>
                  </a:cubicBezTo>
                  <a:cubicBezTo>
                    <a:pt x="994" y="519"/>
                    <a:pt x="972" y="234"/>
                    <a:pt x="788" y="87"/>
                  </a:cubicBezTo>
                  <a:cubicBezTo>
                    <a:pt x="714" y="29"/>
                    <a:pt x="622" y="0"/>
                    <a:pt x="529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2076;p69">
              <a:extLst>
                <a:ext uri="{FF2B5EF4-FFF2-40B4-BE49-F238E27FC236}">
                  <a16:creationId xmlns:a16="http://schemas.microsoft.com/office/drawing/2014/main" id="{0C30C4A8-B735-7F89-2849-83C7299FBF23}"/>
                </a:ext>
              </a:extLst>
            </p:cNvPr>
            <p:cNvSpPr/>
            <p:nvPr/>
          </p:nvSpPr>
          <p:spPr>
            <a:xfrm>
              <a:off x="5548600" y="2329650"/>
              <a:ext cx="110150" cy="117075"/>
            </a:xfrm>
            <a:custGeom>
              <a:avLst/>
              <a:gdLst/>
              <a:ahLst/>
              <a:cxnLst/>
              <a:rect l="l" t="t" r="r" b="b"/>
              <a:pathLst>
                <a:path w="4406" h="4683" extrusionOk="0">
                  <a:moveTo>
                    <a:pt x="2402" y="1"/>
                  </a:moveTo>
                  <a:cubicBezTo>
                    <a:pt x="1981" y="1"/>
                    <a:pt x="1504" y="154"/>
                    <a:pt x="993" y="521"/>
                  </a:cubicBezTo>
                  <a:cubicBezTo>
                    <a:pt x="246" y="1079"/>
                    <a:pt x="0" y="3562"/>
                    <a:pt x="571" y="4223"/>
                  </a:cubicBezTo>
                  <a:cubicBezTo>
                    <a:pt x="841" y="4538"/>
                    <a:pt x="1259" y="4682"/>
                    <a:pt x="1704" y="4682"/>
                  </a:cubicBezTo>
                  <a:cubicBezTo>
                    <a:pt x="2350" y="4682"/>
                    <a:pt x="3054" y="4379"/>
                    <a:pt x="3452" y="3852"/>
                  </a:cubicBezTo>
                  <a:cubicBezTo>
                    <a:pt x="4406" y="2820"/>
                    <a:pt x="4332" y="1353"/>
                    <a:pt x="3641" y="566"/>
                  </a:cubicBezTo>
                  <a:cubicBezTo>
                    <a:pt x="3338" y="225"/>
                    <a:pt x="2911" y="1"/>
                    <a:pt x="2402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2077;p69">
              <a:extLst>
                <a:ext uri="{FF2B5EF4-FFF2-40B4-BE49-F238E27FC236}">
                  <a16:creationId xmlns:a16="http://schemas.microsoft.com/office/drawing/2014/main" id="{F7A71069-167E-7197-F203-B500E5CFFDF9}"/>
                </a:ext>
              </a:extLst>
            </p:cNvPr>
            <p:cNvSpPr/>
            <p:nvPr/>
          </p:nvSpPr>
          <p:spPr>
            <a:xfrm>
              <a:off x="5598950" y="2365475"/>
              <a:ext cx="25" cy="175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6"/>
                  </a:moveTo>
                  <a:lnTo>
                    <a:pt x="1" y="6"/>
                  </a:lnTo>
                  <a:cubicBezTo>
                    <a:pt x="1" y="6"/>
                    <a:pt x="1" y="1"/>
                    <a:pt x="1" y="6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2078;p69">
              <a:extLst>
                <a:ext uri="{FF2B5EF4-FFF2-40B4-BE49-F238E27FC236}">
                  <a16:creationId xmlns:a16="http://schemas.microsoft.com/office/drawing/2014/main" id="{951A1A14-1569-01CE-5D5A-792279D1C5AB}"/>
                </a:ext>
              </a:extLst>
            </p:cNvPr>
            <p:cNvSpPr/>
            <p:nvPr/>
          </p:nvSpPr>
          <p:spPr>
            <a:xfrm>
              <a:off x="5595675" y="2391025"/>
              <a:ext cx="6450" cy="10975"/>
            </a:xfrm>
            <a:custGeom>
              <a:avLst/>
              <a:gdLst/>
              <a:ahLst/>
              <a:cxnLst/>
              <a:rect l="l" t="t" r="r" b="b"/>
              <a:pathLst>
                <a:path w="258" h="439" extrusionOk="0">
                  <a:moveTo>
                    <a:pt x="137" y="0"/>
                  </a:moveTo>
                  <a:cubicBezTo>
                    <a:pt x="74" y="0"/>
                    <a:pt x="13" y="91"/>
                    <a:pt x="6" y="211"/>
                  </a:cubicBezTo>
                  <a:cubicBezTo>
                    <a:pt x="0" y="336"/>
                    <a:pt x="52" y="433"/>
                    <a:pt x="121" y="439"/>
                  </a:cubicBezTo>
                  <a:cubicBezTo>
                    <a:pt x="189" y="439"/>
                    <a:pt x="245" y="348"/>
                    <a:pt x="252" y="228"/>
                  </a:cubicBezTo>
                  <a:cubicBezTo>
                    <a:pt x="258" y="103"/>
                    <a:pt x="206" y="6"/>
                    <a:pt x="137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2079;p69">
              <a:extLst>
                <a:ext uri="{FF2B5EF4-FFF2-40B4-BE49-F238E27FC236}">
                  <a16:creationId xmlns:a16="http://schemas.microsoft.com/office/drawing/2014/main" id="{67F59159-F915-344A-F9DE-4609D7499FEA}"/>
                </a:ext>
              </a:extLst>
            </p:cNvPr>
            <p:cNvSpPr/>
            <p:nvPr/>
          </p:nvSpPr>
          <p:spPr>
            <a:xfrm>
              <a:off x="5563450" y="2389300"/>
              <a:ext cx="5450" cy="10450"/>
            </a:xfrm>
            <a:custGeom>
              <a:avLst/>
              <a:gdLst/>
              <a:ahLst/>
              <a:cxnLst/>
              <a:rect l="l" t="t" r="r" b="b"/>
              <a:pathLst>
                <a:path w="218" h="418" extrusionOk="0">
                  <a:moveTo>
                    <a:pt x="114" y="1"/>
                  </a:moveTo>
                  <a:cubicBezTo>
                    <a:pt x="59" y="1"/>
                    <a:pt x="11" y="90"/>
                    <a:pt x="6" y="206"/>
                  </a:cubicBezTo>
                  <a:cubicBezTo>
                    <a:pt x="1" y="320"/>
                    <a:pt x="40" y="417"/>
                    <a:pt x="97" y="417"/>
                  </a:cubicBezTo>
                  <a:cubicBezTo>
                    <a:pt x="98" y="417"/>
                    <a:pt x="100" y="417"/>
                    <a:pt x="101" y="417"/>
                  </a:cubicBezTo>
                  <a:cubicBezTo>
                    <a:pt x="157" y="417"/>
                    <a:pt x="206" y="328"/>
                    <a:pt x="212" y="212"/>
                  </a:cubicBezTo>
                  <a:cubicBezTo>
                    <a:pt x="217" y="97"/>
                    <a:pt x="177" y="1"/>
                    <a:pt x="120" y="1"/>
                  </a:cubicBezTo>
                  <a:cubicBezTo>
                    <a:pt x="118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2080;p69">
              <a:extLst>
                <a:ext uri="{FF2B5EF4-FFF2-40B4-BE49-F238E27FC236}">
                  <a16:creationId xmlns:a16="http://schemas.microsoft.com/office/drawing/2014/main" id="{441F9FA3-47AE-BDA5-72AF-4232A39BCDB9}"/>
                </a:ext>
              </a:extLst>
            </p:cNvPr>
            <p:cNvSpPr/>
            <p:nvPr/>
          </p:nvSpPr>
          <p:spPr>
            <a:xfrm>
              <a:off x="5587600" y="2375175"/>
              <a:ext cx="19900" cy="8125"/>
            </a:xfrm>
            <a:custGeom>
              <a:avLst/>
              <a:gdLst/>
              <a:ahLst/>
              <a:cxnLst/>
              <a:rect l="l" t="t" r="r" b="b"/>
              <a:pathLst>
                <a:path w="796" h="325" extrusionOk="0">
                  <a:moveTo>
                    <a:pt x="334" y="0"/>
                  </a:moveTo>
                  <a:cubicBezTo>
                    <a:pt x="215" y="0"/>
                    <a:pt x="87" y="33"/>
                    <a:pt x="15" y="126"/>
                  </a:cubicBezTo>
                  <a:cubicBezTo>
                    <a:pt x="0" y="146"/>
                    <a:pt x="22" y="167"/>
                    <a:pt x="39" y="167"/>
                  </a:cubicBezTo>
                  <a:cubicBezTo>
                    <a:pt x="40" y="167"/>
                    <a:pt x="42" y="167"/>
                    <a:pt x="44" y="166"/>
                  </a:cubicBezTo>
                  <a:cubicBezTo>
                    <a:pt x="112" y="148"/>
                    <a:pt x="170" y="126"/>
                    <a:pt x="238" y="114"/>
                  </a:cubicBezTo>
                  <a:cubicBezTo>
                    <a:pt x="261" y="112"/>
                    <a:pt x="284" y="111"/>
                    <a:pt x="307" y="111"/>
                  </a:cubicBezTo>
                  <a:cubicBezTo>
                    <a:pt x="349" y="111"/>
                    <a:pt x="392" y="115"/>
                    <a:pt x="431" y="126"/>
                  </a:cubicBezTo>
                  <a:cubicBezTo>
                    <a:pt x="489" y="143"/>
                    <a:pt x="541" y="166"/>
                    <a:pt x="592" y="200"/>
                  </a:cubicBezTo>
                  <a:cubicBezTo>
                    <a:pt x="615" y="217"/>
                    <a:pt x="637" y="240"/>
                    <a:pt x="660" y="258"/>
                  </a:cubicBezTo>
                  <a:cubicBezTo>
                    <a:pt x="683" y="280"/>
                    <a:pt x="705" y="308"/>
                    <a:pt x="734" y="319"/>
                  </a:cubicBezTo>
                  <a:cubicBezTo>
                    <a:pt x="740" y="323"/>
                    <a:pt x="747" y="324"/>
                    <a:pt x="754" y="324"/>
                  </a:cubicBezTo>
                  <a:cubicBezTo>
                    <a:pt x="775" y="324"/>
                    <a:pt x="796" y="311"/>
                    <a:pt x="792" y="285"/>
                  </a:cubicBezTo>
                  <a:cubicBezTo>
                    <a:pt x="786" y="211"/>
                    <a:pt x="718" y="148"/>
                    <a:pt x="666" y="109"/>
                  </a:cubicBezTo>
                  <a:cubicBezTo>
                    <a:pt x="603" y="63"/>
                    <a:pt x="529" y="29"/>
                    <a:pt x="455" y="11"/>
                  </a:cubicBezTo>
                  <a:cubicBezTo>
                    <a:pt x="417" y="4"/>
                    <a:pt x="376" y="0"/>
                    <a:pt x="334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2081;p69">
              <a:extLst>
                <a:ext uri="{FF2B5EF4-FFF2-40B4-BE49-F238E27FC236}">
                  <a16:creationId xmlns:a16="http://schemas.microsoft.com/office/drawing/2014/main" id="{F6255D0B-DDBE-6B29-0817-4F81BD4CB104}"/>
                </a:ext>
              </a:extLst>
            </p:cNvPr>
            <p:cNvSpPr/>
            <p:nvPr/>
          </p:nvSpPr>
          <p:spPr>
            <a:xfrm>
              <a:off x="5559450" y="2373350"/>
              <a:ext cx="13350" cy="7100"/>
            </a:xfrm>
            <a:custGeom>
              <a:avLst/>
              <a:gdLst/>
              <a:ahLst/>
              <a:cxnLst/>
              <a:rect l="l" t="t" r="r" b="b"/>
              <a:pathLst>
                <a:path w="534" h="284" extrusionOk="0">
                  <a:moveTo>
                    <a:pt x="274" y="1"/>
                  </a:moveTo>
                  <a:cubicBezTo>
                    <a:pt x="251" y="1"/>
                    <a:pt x="228" y="4"/>
                    <a:pt x="206" y="10"/>
                  </a:cubicBezTo>
                  <a:cubicBezTo>
                    <a:pt x="154" y="28"/>
                    <a:pt x="103" y="62"/>
                    <a:pt x="69" y="108"/>
                  </a:cubicBezTo>
                  <a:cubicBezTo>
                    <a:pt x="29" y="153"/>
                    <a:pt x="11" y="205"/>
                    <a:pt x="1" y="268"/>
                  </a:cubicBezTo>
                  <a:cubicBezTo>
                    <a:pt x="1" y="277"/>
                    <a:pt x="8" y="283"/>
                    <a:pt x="16" y="283"/>
                  </a:cubicBezTo>
                  <a:cubicBezTo>
                    <a:pt x="22" y="283"/>
                    <a:pt x="27" y="280"/>
                    <a:pt x="29" y="273"/>
                  </a:cubicBezTo>
                  <a:cubicBezTo>
                    <a:pt x="69" y="194"/>
                    <a:pt x="143" y="119"/>
                    <a:pt x="222" y="108"/>
                  </a:cubicBezTo>
                  <a:cubicBezTo>
                    <a:pt x="263" y="108"/>
                    <a:pt x="303" y="113"/>
                    <a:pt x="337" y="131"/>
                  </a:cubicBezTo>
                  <a:cubicBezTo>
                    <a:pt x="354" y="142"/>
                    <a:pt x="377" y="160"/>
                    <a:pt x="388" y="171"/>
                  </a:cubicBezTo>
                  <a:cubicBezTo>
                    <a:pt x="406" y="187"/>
                    <a:pt x="422" y="210"/>
                    <a:pt x="446" y="221"/>
                  </a:cubicBezTo>
                  <a:cubicBezTo>
                    <a:pt x="454" y="228"/>
                    <a:pt x="463" y="230"/>
                    <a:pt x="472" y="230"/>
                  </a:cubicBezTo>
                  <a:cubicBezTo>
                    <a:pt x="505" y="230"/>
                    <a:pt x="533" y="195"/>
                    <a:pt x="519" y="160"/>
                  </a:cubicBezTo>
                  <a:cubicBezTo>
                    <a:pt x="503" y="84"/>
                    <a:pt x="440" y="45"/>
                    <a:pt x="383" y="23"/>
                  </a:cubicBezTo>
                  <a:cubicBezTo>
                    <a:pt x="347" y="9"/>
                    <a:pt x="311" y="1"/>
                    <a:pt x="274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2082;p69">
              <a:extLst>
                <a:ext uri="{FF2B5EF4-FFF2-40B4-BE49-F238E27FC236}">
                  <a16:creationId xmlns:a16="http://schemas.microsoft.com/office/drawing/2014/main" id="{2E4ABB6C-B690-FCE8-A05D-417A647D9D98}"/>
                </a:ext>
              </a:extLst>
            </p:cNvPr>
            <p:cNvSpPr/>
            <p:nvPr/>
          </p:nvSpPr>
          <p:spPr>
            <a:xfrm>
              <a:off x="5563275" y="2409500"/>
              <a:ext cx="29000" cy="13925"/>
            </a:xfrm>
            <a:custGeom>
              <a:avLst/>
              <a:gdLst/>
              <a:ahLst/>
              <a:cxnLst/>
              <a:rect l="l" t="t" r="r" b="b"/>
              <a:pathLst>
                <a:path w="1160" h="557" extrusionOk="0">
                  <a:moveTo>
                    <a:pt x="874" y="0"/>
                  </a:moveTo>
                  <a:cubicBezTo>
                    <a:pt x="769" y="0"/>
                    <a:pt x="660" y="78"/>
                    <a:pt x="536" y="78"/>
                  </a:cubicBezTo>
                  <a:cubicBezTo>
                    <a:pt x="525" y="78"/>
                    <a:pt x="514" y="77"/>
                    <a:pt x="503" y="76"/>
                  </a:cubicBezTo>
                  <a:cubicBezTo>
                    <a:pt x="363" y="56"/>
                    <a:pt x="288" y="30"/>
                    <a:pt x="229" y="30"/>
                  </a:cubicBezTo>
                  <a:cubicBezTo>
                    <a:pt x="185" y="30"/>
                    <a:pt x="150" y="45"/>
                    <a:pt x="104" y="88"/>
                  </a:cubicBezTo>
                  <a:cubicBezTo>
                    <a:pt x="1" y="191"/>
                    <a:pt x="132" y="528"/>
                    <a:pt x="503" y="555"/>
                  </a:cubicBezTo>
                  <a:cubicBezTo>
                    <a:pt x="518" y="556"/>
                    <a:pt x="532" y="557"/>
                    <a:pt x="546" y="557"/>
                  </a:cubicBezTo>
                  <a:cubicBezTo>
                    <a:pt x="901" y="557"/>
                    <a:pt x="1160" y="214"/>
                    <a:pt x="1028" y="76"/>
                  </a:cubicBezTo>
                  <a:cubicBezTo>
                    <a:pt x="976" y="19"/>
                    <a:pt x="925" y="0"/>
                    <a:pt x="874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2083;p69">
              <a:extLst>
                <a:ext uri="{FF2B5EF4-FFF2-40B4-BE49-F238E27FC236}">
                  <a16:creationId xmlns:a16="http://schemas.microsoft.com/office/drawing/2014/main" id="{0D4CEE83-AA9F-52C9-2E0C-BA72155E7BC4}"/>
                </a:ext>
              </a:extLst>
            </p:cNvPr>
            <p:cNvSpPr/>
            <p:nvPr/>
          </p:nvSpPr>
          <p:spPr>
            <a:xfrm>
              <a:off x="5573425" y="2415200"/>
              <a:ext cx="15875" cy="8225"/>
            </a:xfrm>
            <a:custGeom>
              <a:avLst/>
              <a:gdLst/>
              <a:ahLst/>
              <a:cxnLst/>
              <a:rect l="l" t="t" r="r" b="b"/>
              <a:pathLst>
                <a:path w="635" h="329" extrusionOk="0">
                  <a:moveTo>
                    <a:pt x="522" y="0"/>
                  </a:moveTo>
                  <a:cubicBezTo>
                    <a:pt x="507" y="0"/>
                    <a:pt x="492" y="1"/>
                    <a:pt x="479" y="3"/>
                  </a:cubicBezTo>
                  <a:cubicBezTo>
                    <a:pt x="411" y="14"/>
                    <a:pt x="337" y="32"/>
                    <a:pt x="269" y="60"/>
                  </a:cubicBezTo>
                  <a:cubicBezTo>
                    <a:pt x="200" y="95"/>
                    <a:pt x="137" y="140"/>
                    <a:pt x="81" y="197"/>
                  </a:cubicBezTo>
                  <a:cubicBezTo>
                    <a:pt x="52" y="232"/>
                    <a:pt x="18" y="271"/>
                    <a:pt x="0" y="311"/>
                  </a:cubicBezTo>
                  <a:cubicBezTo>
                    <a:pt x="29" y="316"/>
                    <a:pt x="63" y="322"/>
                    <a:pt x="97" y="327"/>
                  </a:cubicBezTo>
                  <a:cubicBezTo>
                    <a:pt x="111" y="328"/>
                    <a:pt x="124" y="329"/>
                    <a:pt x="137" y="329"/>
                  </a:cubicBezTo>
                  <a:cubicBezTo>
                    <a:pt x="376" y="329"/>
                    <a:pt x="569" y="177"/>
                    <a:pt x="634" y="37"/>
                  </a:cubicBezTo>
                  <a:cubicBezTo>
                    <a:pt x="609" y="8"/>
                    <a:pt x="563" y="0"/>
                    <a:pt x="522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2084;p69">
              <a:extLst>
                <a:ext uri="{FF2B5EF4-FFF2-40B4-BE49-F238E27FC236}">
                  <a16:creationId xmlns:a16="http://schemas.microsoft.com/office/drawing/2014/main" id="{2BC0D6D2-7924-5993-816A-401ABAC911E9}"/>
                </a:ext>
              </a:extLst>
            </p:cNvPr>
            <p:cNvSpPr/>
            <p:nvPr/>
          </p:nvSpPr>
          <p:spPr>
            <a:xfrm>
              <a:off x="5569450" y="2381675"/>
              <a:ext cx="11700" cy="24400"/>
            </a:xfrm>
            <a:custGeom>
              <a:avLst/>
              <a:gdLst/>
              <a:ahLst/>
              <a:cxnLst/>
              <a:rect l="l" t="t" r="r" b="b"/>
              <a:pathLst>
                <a:path w="468" h="976" extrusionOk="0">
                  <a:moveTo>
                    <a:pt x="315" y="0"/>
                  </a:moveTo>
                  <a:cubicBezTo>
                    <a:pt x="303" y="0"/>
                    <a:pt x="291" y="11"/>
                    <a:pt x="291" y="25"/>
                  </a:cubicBezTo>
                  <a:cubicBezTo>
                    <a:pt x="314" y="157"/>
                    <a:pt x="365" y="277"/>
                    <a:pt x="377" y="402"/>
                  </a:cubicBezTo>
                  <a:cubicBezTo>
                    <a:pt x="377" y="459"/>
                    <a:pt x="382" y="533"/>
                    <a:pt x="343" y="573"/>
                  </a:cubicBezTo>
                  <a:cubicBezTo>
                    <a:pt x="314" y="607"/>
                    <a:pt x="256" y="614"/>
                    <a:pt x="211" y="619"/>
                  </a:cubicBezTo>
                  <a:cubicBezTo>
                    <a:pt x="125" y="636"/>
                    <a:pt x="46" y="682"/>
                    <a:pt x="22" y="773"/>
                  </a:cubicBezTo>
                  <a:cubicBezTo>
                    <a:pt x="0" y="854"/>
                    <a:pt x="46" y="939"/>
                    <a:pt x="119" y="973"/>
                  </a:cubicBezTo>
                  <a:cubicBezTo>
                    <a:pt x="123" y="975"/>
                    <a:pt x="126" y="976"/>
                    <a:pt x="129" y="976"/>
                  </a:cubicBezTo>
                  <a:cubicBezTo>
                    <a:pt x="142" y="976"/>
                    <a:pt x="151" y="958"/>
                    <a:pt x="137" y="944"/>
                  </a:cubicBezTo>
                  <a:cubicBezTo>
                    <a:pt x="40" y="876"/>
                    <a:pt x="56" y="728"/>
                    <a:pt x="177" y="699"/>
                  </a:cubicBezTo>
                  <a:cubicBezTo>
                    <a:pt x="256" y="676"/>
                    <a:pt x="348" y="682"/>
                    <a:pt x="404" y="614"/>
                  </a:cubicBezTo>
                  <a:cubicBezTo>
                    <a:pt x="467" y="539"/>
                    <a:pt x="456" y="420"/>
                    <a:pt x="445" y="333"/>
                  </a:cubicBezTo>
                  <a:cubicBezTo>
                    <a:pt x="428" y="220"/>
                    <a:pt x="393" y="106"/>
                    <a:pt x="330" y="9"/>
                  </a:cubicBezTo>
                  <a:cubicBezTo>
                    <a:pt x="327" y="3"/>
                    <a:pt x="321" y="0"/>
                    <a:pt x="315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2085;p69">
              <a:extLst>
                <a:ext uri="{FF2B5EF4-FFF2-40B4-BE49-F238E27FC236}">
                  <a16:creationId xmlns:a16="http://schemas.microsoft.com/office/drawing/2014/main" id="{A9461C10-111F-4A0A-4590-C84B06CC0A79}"/>
                </a:ext>
              </a:extLst>
            </p:cNvPr>
            <p:cNvSpPr/>
            <p:nvPr/>
          </p:nvSpPr>
          <p:spPr>
            <a:xfrm>
              <a:off x="5551475" y="2314975"/>
              <a:ext cx="124400" cy="117150"/>
            </a:xfrm>
            <a:custGeom>
              <a:avLst/>
              <a:gdLst/>
              <a:ahLst/>
              <a:cxnLst/>
              <a:rect l="l" t="t" r="r" b="b"/>
              <a:pathLst>
                <a:path w="4976" h="4686" extrusionOk="0">
                  <a:moveTo>
                    <a:pt x="2007" y="0"/>
                  </a:moveTo>
                  <a:cubicBezTo>
                    <a:pt x="1822" y="0"/>
                    <a:pt x="1657" y="133"/>
                    <a:pt x="1592" y="309"/>
                  </a:cubicBezTo>
                  <a:cubicBezTo>
                    <a:pt x="1472" y="235"/>
                    <a:pt x="1336" y="194"/>
                    <a:pt x="1199" y="194"/>
                  </a:cubicBezTo>
                  <a:cubicBezTo>
                    <a:pt x="947" y="194"/>
                    <a:pt x="713" y="326"/>
                    <a:pt x="570" y="531"/>
                  </a:cubicBezTo>
                  <a:cubicBezTo>
                    <a:pt x="535" y="521"/>
                    <a:pt x="499" y="516"/>
                    <a:pt x="463" y="516"/>
                  </a:cubicBezTo>
                  <a:cubicBezTo>
                    <a:pt x="400" y="516"/>
                    <a:pt x="337" y="531"/>
                    <a:pt x="280" y="560"/>
                  </a:cubicBezTo>
                  <a:cubicBezTo>
                    <a:pt x="96" y="646"/>
                    <a:pt x="0" y="879"/>
                    <a:pt x="74" y="1057"/>
                  </a:cubicBezTo>
                  <a:cubicBezTo>
                    <a:pt x="129" y="1183"/>
                    <a:pt x="267" y="1267"/>
                    <a:pt x="403" y="1267"/>
                  </a:cubicBezTo>
                  <a:cubicBezTo>
                    <a:pt x="439" y="1267"/>
                    <a:pt x="474" y="1262"/>
                    <a:pt x="507" y="1250"/>
                  </a:cubicBezTo>
                  <a:lnTo>
                    <a:pt x="507" y="1250"/>
                  </a:lnTo>
                  <a:cubicBezTo>
                    <a:pt x="417" y="1290"/>
                    <a:pt x="325" y="1347"/>
                    <a:pt x="302" y="1439"/>
                  </a:cubicBezTo>
                  <a:cubicBezTo>
                    <a:pt x="262" y="1587"/>
                    <a:pt x="428" y="1713"/>
                    <a:pt x="582" y="1729"/>
                  </a:cubicBezTo>
                  <a:cubicBezTo>
                    <a:pt x="600" y="1731"/>
                    <a:pt x="618" y="1732"/>
                    <a:pt x="636" y="1732"/>
                  </a:cubicBezTo>
                  <a:cubicBezTo>
                    <a:pt x="898" y="1732"/>
                    <a:pt x="1158" y="1540"/>
                    <a:pt x="1238" y="1284"/>
                  </a:cubicBezTo>
                  <a:cubicBezTo>
                    <a:pt x="1254" y="1429"/>
                    <a:pt x="1386" y="1543"/>
                    <a:pt x="1529" y="1543"/>
                  </a:cubicBezTo>
                  <a:cubicBezTo>
                    <a:pt x="1538" y="1543"/>
                    <a:pt x="1548" y="1543"/>
                    <a:pt x="1557" y="1542"/>
                  </a:cubicBezTo>
                  <a:cubicBezTo>
                    <a:pt x="1712" y="1518"/>
                    <a:pt x="1842" y="1370"/>
                    <a:pt x="1831" y="1216"/>
                  </a:cubicBezTo>
                  <a:lnTo>
                    <a:pt x="1831" y="1216"/>
                  </a:lnTo>
                  <a:cubicBezTo>
                    <a:pt x="1934" y="1273"/>
                    <a:pt x="1968" y="1410"/>
                    <a:pt x="1968" y="1529"/>
                  </a:cubicBezTo>
                  <a:cubicBezTo>
                    <a:pt x="1974" y="1650"/>
                    <a:pt x="1963" y="1776"/>
                    <a:pt x="2008" y="1884"/>
                  </a:cubicBezTo>
                  <a:cubicBezTo>
                    <a:pt x="2063" y="2008"/>
                    <a:pt x="2197" y="2082"/>
                    <a:pt x="2331" y="2082"/>
                  </a:cubicBezTo>
                  <a:cubicBezTo>
                    <a:pt x="2394" y="2082"/>
                    <a:pt x="2456" y="2066"/>
                    <a:pt x="2510" y="2032"/>
                  </a:cubicBezTo>
                  <a:cubicBezTo>
                    <a:pt x="2527" y="2021"/>
                    <a:pt x="2550" y="2003"/>
                    <a:pt x="2573" y="1987"/>
                  </a:cubicBezTo>
                  <a:lnTo>
                    <a:pt x="2573" y="1987"/>
                  </a:lnTo>
                  <a:cubicBezTo>
                    <a:pt x="2568" y="2043"/>
                    <a:pt x="2568" y="2095"/>
                    <a:pt x="2573" y="2152"/>
                  </a:cubicBezTo>
                  <a:cubicBezTo>
                    <a:pt x="2584" y="2214"/>
                    <a:pt x="2595" y="2271"/>
                    <a:pt x="2619" y="2329"/>
                  </a:cubicBezTo>
                  <a:cubicBezTo>
                    <a:pt x="2647" y="2414"/>
                    <a:pt x="2682" y="2500"/>
                    <a:pt x="2732" y="2574"/>
                  </a:cubicBezTo>
                  <a:cubicBezTo>
                    <a:pt x="2732" y="2585"/>
                    <a:pt x="2745" y="2591"/>
                    <a:pt x="2750" y="2603"/>
                  </a:cubicBezTo>
                  <a:cubicBezTo>
                    <a:pt x="2790" y="2659"/>
                    <a:pt x="2842" y="2706"/>
                    <a:pt x="2898" y="2745"/>
                  </a:cubicBezTo>
                  <a:cubicBezTo>
                    <a:pt x="2984" y="2808"/>
                    <a:pt x="3006" y="2871"/>
                    <a:pt x="2979" y="2967"/>
                  </a:cubicBezTo>
                  <a:cubicBezTo>
                    <a:pt x="2921" y="3138"/>
                    <a:pt x="2898" y="3304"/>
                    <a:pt x="2990" y="3470"/>
                  </a:cubicBezTo>
                  <a:cubicBezTo>
                    <a:pt x="3012" y="3512"/>
                    <a:pt x="3053" y="3556"/>
                    <a:pt x="3101" y="3556"/>
                  </a:cubicBezTo>
                  <a:cubicBezTo>
                    <a:pt x="3103" y="3556"/>
                    <a:pt x="3106" y="3556"/>
                    <a:pt x="3109" y="3556"/>
                  </a:cubicBezTo>
                  <a:cubicBezTo>
                    <a:pt x="3161" y="3556"/>
                    <a:pt x="3195" y="3504"/>
                    <a:pt x="3211" y="3453"/>
                  </a:cubicBezTo>
                  <a:cubicBezTo>
                    <a:pt x="3252" y="3322"/>
                    <a:pt x="3349" y="3170"/>
                    <a:pt x="3496" y="3170"/>
                  </a:cubicBezTo>
                  <a:cubicBezTo>
                    <a:pt x="3517" y="3170"/>
                    <a:pt x="3538" y="3173"/>
                    <a:pt x="3561" y="3179"/>
                  </a:cubicBezTo>
                  <a:cubicBezTo>
                    <a:pt x="3754" y="3235"/>
                    <a:pt x="3754" y="3435"/>
                    <a:pt x="3720" y="3601"/>
                  </a:cubicBezTo>
                  <a:cubicBezTo>
                    <a:pt x="3691" y="3738"/>
                    <a:pt x="3657" y="3864"/>
                    <a:pt x="3554" y="3967"/>
                  </a:cubicBezTo>
                  <a:cubicBezTo>
                    <a:pt x="3372" y="4143"/>
                    <a:pt x="3190" y="4468"/>
                    <a:pt x="3480" y="4639"/>
                  </a:cubicBezTo>
                  <a:cubicBezTo>
                    <a:pt x="3534" y="4671"/>
                    <a:pt x="3598" y="4686"/>
                    <a:pt x="3663" y="4686"/>
                  </a:cubicBezTo>
                  <a:cubicBezTo>
                    <a:pt x="3761" y="4686"/>
                    <a:pt x="3861" y="4652"/>
                    <a:pt x="3937" y="4594"/>
                  </a:cubicBezTo>
                  <a:cubicBezTo>
                    <a:pt x="4067" y="4491"/>
                    <a:pt x="4130" y="4320"/>
                    <a:pt x="4102" y="4160"/>
                  </a:cubicBezTo>
                  <a:lnTo>
                    <a:pt x="4102" y="4160"/>
                  </a:lnTo>
                  <a:cubicBezTo>
                    <a:pt x="4126" y="4163"/>
                    <a:pt x="4150" y="4165"/>
                    <a:pt x="4175" y="4165"/>
                  </a:cubicBezTo>
                  <a:cubicBezTo>
                    <a:pt x="4316" y="4165"/>
                    <a:pt x="4455" y="4109"/>
                    <a:pt x="4553" y="4012"/>
                  </a:cubicBezTo>
                  <a:cubicBezTo>
                    <a:pt x="4712" y="3852"/>
                    <a:pt x="4746" y="3596"/>
                    <a:pt x="4656" y="3396"/>
                  </a:cubicBezTo>
                  <a:cubicBezTo>
                    <a:pt x="4730" y="3361"/>
                    <a:pt x="4799" y="3316"/>
                    <a:pt x="4820" y="3235"/>
                  </a:cubicBezTo>
                  <a:cubicBezTo>
                    <a:pt x="4838" y="3172"/>
                    <a:pt x="4827" y="3116"/>
                    <a:pt x="4793" y="3070"/>
                  </a:cubicBezTo>
                  <a:cubicBezTo>
                    <a:pt x="4872" y="3001"/>
                    <a:pt x="4946" y="2922"/>
                    <a:pt x="4957" y="2814"/>
                  </a:cubicBezTo>
                  <a:cubicBezTo>
                    <a:pt x="4975" y="2700"/>
                    <a:pt x="4918" y="2614"/>
                    <a:pt x="4815" y="2569"/>
                  </a:cubicBezTo>
                  <a:cubicBezTo>
                    <a:pt x="4752" y="2545"/>
                    <a:pt x="4707" y="2522"/>
                    <a:pt x="4696" y="2454"/>
                  </a:cubicBezTo>
                  <a:cubicBezTo>
                    <a:pt x="4683" y="2403"/>
                    <a:pt x="4696" y="2351"/>
                    <a:pt x="4718" y="2300"/>
                  </a:cubicBezTo>
                  <a:cubicBezTo>
                    <a:pt x="4764" y="2187"/>
                    <a:pt x="4838" y="2084"/>
                    <a:pt x="4867" y="1963"/>
                  </a:cubicBezTo>
                  <a:cubicBezTo>
                    <a:pt x="4901" y="1832"/>
                    <a:pt x="4901" y="1695"/>
                    <a:pt x="4867" y="1570"/>
                  </a:cubicBezTo>
                  <a:cubicBezTo>
                    <a:pt x="4844" y="1479"/>
                    <a:pt x="4799" y="1387"/>
                    <a:pt x="4736" y="1313"/>
                  </a:cubicBezTo>
                  <a:cubicBezTo>
                    <a:pt x="4644" y="1205"/>
                    <a:pt x="4519" y="1131"/>
                    <a:pt x="4375" y="1113"/>
                  </a:cubicBezTo>
                  <a:cubicBezTo>
                    <a:pt x="4345" y="1108"/>
                    <a:pt x="4312" y="1105"/>
                    <a:pt x="4279" y="1105"/>
                  </a:cubicBezTo>
                  <a:cubicBezTo>
                    <a:pt x="4245" y="1105"/>
                    <a:pt x="4211" y="1108"/>
                    <a:pt x="4177" y="1113"/>
                  </a:cubicBezTo>
                  <a:cubicBezTo>
                    <a:pt x="4193" y="1005"/>
                    <a:pt x="4182" y="862"/>
                    <a:pt x="4177" y="828"/>
                  </a:cubicBezTo>
                  <a:cubicBezTo>
                    <a:pt x="4130" y="475"/>
                    <a:pt x="3880" y="149"/>
                    <a:pt x="3503" y="126"/>
                  </a:cubicBezTo>
                  <a:cubicBezTo>
                    <a:pt x="3488" y="125"/>
                    <a:pt x="3472" y="124"/>
                    <a:pt x="3457" y="124"/>
                  </a:cubicBezTo>
                  <a:cubicBezTo>
                    <a:pt x="3329" y="124"/>
                    <a:pt x="3198" y="164"/>
                    <a:pt x="3087" y="241"/>
                  </a:cubicBezTo>
                  <a:cubicBezTo>
                    <a:pt x="3064" y="217"/>
                    <a:pt x="3035" y="194"/>
                    <a:pt x="3013" y="178"/>
                  </a:cubicBezTo>
                  <a:cubicBezTo>
                    <a:pt x="2929" y="132"/>
                    <a:pt x="2836" y="113"/>
                    <a:pt x="2743" y="113"/>
                  </a:cubicBezTo>
                  <a:cubicBezTo>
                    <a:pt x="2709" y="113"/>
                    <a:pt x="2675" y="116"/>
                    <a:pt x="2642" y="120"/>
                  </a:cubicBezTo>
                  <a:cubicBezTo>
                    <a:pt x="2556" y="133"/>
                    <a:pt x="2471" y="160"/>
                    <a:pt x="2397" y="201"/>
                  </a:cubicBezTo>
                  <a:cubicBezTo>
                    <a:pt x="2316" y="81"/>
                    <a:pt x="2179" y="1"/>
                    <a:pt x="2031" y="1"/>
                  </a:cubicBezTo>
                  <a:cubicBezTo>
                    <a:pt x="2023" y="1"/>
                    <a:pt x="2015" y="0"/>
                    <a:pt x="2007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2086;p69">
              <a:extLst>
                <a:ext uri="{FF2B5EF4-FFF2-40B4-BE49-F238E27FC236}">
                  <a16:creationId xmlns:a16="http://schemas.microsoft.com/office/drawing/2014/main" id="{D31AB98A-39EB-4028-6963-55B1632AA16D}"/>
                </a:ext>
              </a:extLst>
            </p:cNvPr>
            <p:cNvSpPr/>
            <p:nvPr/>
          </p:nvSpPr>
          <p:spPr>
            <a:xfrm>
              <a:off x="5615800" y="2342800"/>
              <a:ext cx="57350" cy="37250"/>
            </a:xfrm>
            <a:custGeom>
              <a:avLst/>
              <a:gdLst/>
              <a:ahLst/>
              <a:cxnLst/>
              <a:rect l="l" t="t" r="r" b="b"/>
              <a:pathLst>
                <a:path w="2294" h="1490" extrusionOk="0">
                  <a:moveTo>
                    <a:pt x="1802" y="0"/>
                  </a:moveTo>
                  <a:cubicBezTo>
                    <a:pt x="1660" y="200"/>
                    <a:pt x="1489" y="382"/>
                    <a:pt x="1267" y="479"/>
                  </a:cubicBezTo>
                  <a:cubicBezTo>
                    <a:pt x="1107" y="553"/>
                    <a:pt x="936" y="577"/>
                    <a:pt x="764" y="611"/>
                  </a:cubicBezTo>
                  <a:cubicBezTo>
                    <a:pt x="593" y="639"/>
                    <a:pt x="417" y="674"/>
                    <a:pt x="269" y="759"/>
                  </a:cubicBezTo>
                  <a:cubicBezTo>
                    <a:pt x="159" y="816"/>
                    <a:pt x="63" y="913"/>
                    <a:pt x="11" y="1027"/>
                  </a:cubicBezTo>
                  <a:cubicBezTo>
                    <a:pt x="6" y="1027"/>
                    <a:pt x="6" y="1032"/>
                    <a:pt x="0" y="1039"/>
                  </a:cubicBezTo>
                  <a:cubicBezTo>
                    <a:pt x="11" y="1101"/>
                    <a:pt x="22" y="1158"/>
                    <a:pt x="46" y="1216"/>
                  </a:cubicBezTo>
                  <a:cubicBezTo>
                    <a:pt x="74" y="1301"/>
                    <a:pt x="109" y="1387"/>
                    <a:pt x="159" y="1461"/>
                  </a:cubicBezTo>
                  <a:cubicBezTo>
                    <a:pt x="159" y="1472"/>
                    <a:pt x="172" y="1478"/>
                    <a:pt x="177" y="1490"/>
                  </a:cubicBezTo>
                  <a:cubicBezTo>
                    <a:pt x="222" y="1421"/>
                    <a:pt x="251" y="1330"/>
                    <a:pt x="319" y="1284"/>
                  </a:cubicBezTo>
                  <a:cubicBezTo>
                    <a:pt x="357" y="1259"/>
                    <a:pt x="399" y="1249"/>
                    <a:pt x="442" y="1249"/>
                  </a:cubicBezTo>
                  <a:cubicBezTo>
                    <a:pt x="505" y="1249"/>
                    <a:pt x="572" y="1270"/>
                    <a:pt x="633" y="1290"/>
                  </a:cubicBezTo>
                  <a:cubicBezTo>
                    <a:pt x="691" y="1308"/>
                    <a:pt x="755" y="1325"/>
                    <a:pt x="814" y="1325"/>
                  </a:cubicBezTo>
                  <a:cubicBezTo>
                    <a:pt x="864" y="1325"/>
                    <a:pt x="910" y="1313"/>
                    <a:pt x="947" y="1279"/>
                  </a:cubicBezTo>
                  <a:cubicBezTo>
                    <a:pt x="1004" y="1227"/>
                    <a:pt x="1022" y="1142"/>
                    <a:pt x="1073" y="1085"/>
                  </a:cubicBezTo>
                  <a:cubicBezTo>
                    <a:pt x="1126" y="1017"/>
                    <a:pt x="1214" y="1002"/>
                    <a:pt x="1299" y="1002"/>
                  </a:cubicBezTo>
                  <a:cubicBezTo>
                    <a:pt x="1323" y="1002"/>
                    <a:pt x="1347" y="1004"/>
                    <a:pt x="1370" y="1005"/>
                  </a:cubicBezTo>
                  <a:cubicBezTo>
                    <a:pt x="1407" y="1007"/>
                    <a:pt x="1445" y="1009"/>
                    <a:pt x="1482" y="1009"/>
                  </a:cubicBezTo>
                  <a:cubicBezTo>
                    <a:pt x="1556" y="1009"/>
                    <a:pt x="1628" y="1000"/>
                    <a:pt x="1689" y="959"/>
                  </a:cubicBezTo>
                  <a:cubicBezTo>
                    <a:pt x="1831" y="861"/>
                    <a:pt x="1826" y="629"/>
                    <a:pt x="1968" y="537"/>
                  </a:cubicBezTo>
                  <a:cubicBezTo>
                    <a:pt x="2065" y="474"/>
                    <a:pt x="2191" y="497"/>
                    <a:pt x="2294" y="457"/>
                  </a:cubicBezTo>
                  <a:cubicBezTo>
                    <a:pt x="2271" y="366"/>
                    <a:pt x="2226" y="274"/>
                    <a:pt x="2163" y="200"/>
                  </a:cubicBezTo>
                  <a:cubicBezTo>
                    <a:pt x="2071" y="92"/>
                    <a:pt x="1946" y="18"/>
                    <a:pt x="1802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2087;p69">
              <a:extLst>
                <a:ext uri="{FF2B5EF4-FFF2-40B4-BE49-F238E27FC236}">
                  <a16:creationId xmlns:a16="http://schemas.microsoft.com/office/drawing/2014/main" id="{00150525-E830-E676-3AF2-17C114C726B4}"/>
                </a:ext>
              </a:extLst>
            </p:cNvPr>
            <p:cNvSpPr/>
            <p:nvPr/>
          </p:nvSpPr>
          <p:spPr>
            <a:xfrm>
              <a:off x="5628625" y="2389250"/>
              <a:ext cx="31250" cy="32225"/>
            </a:xfrm>
            <a:custGeom>
              <a:avLst/>
              <a:gdLst/>
              <a:ahLst/>
              <a:cxnLst/>
              <a:rect l="l" t="t" r="r" b="b"/>
              <a:pathLst>
                <a:path w="1250" h="1289" extrusionOk="0">
                  <a:moveTo>
                    <a:pt x="780" y="1"/>
                  </a:moveTo>
                  <a:cubicBezTo>
                    <a:pt x="615" y="1"/>
                    <a:pt x="431" y="82"/>
                    <a:pt x="297" y="236"/>
                  </a:cubicBezTo>
                  <a:cubicBezTo>
                    <a:pt x="91" y="475"/>
                    <a:pt x="1" y="801"/>
                    <a:pt x="6" y="978"/>
                  </a:cubicBezTo>
                  <a:cubicBezTo>
                    <a:pt x="11" y="1151"/>
                    <a:pt x="187" y="1289"/>
                    <a:pt x="407" y="1289"/>
                  </a:cubicBezTo>
                  <a:cubicBezTo>
                    <a:pt x="470" y="1289"/>
                    <a:pt x="537" y="1277"/>
                    <a:pt x="605" y="1252"/>
                  </a:cubicBezTo>
                  <a:cubicBezTo>
                    <a:pt x="907" y="1138"/>
                    <a:pt x="1250" y="630"/>
                    <a:pt x="1152" y="270"/>
                  </a:cubicBezTo>
                  <a:cubicBezTo>
                    <a:pt x="1100" y="87"/>
                    <a:pt x="951" y="1"/>
                    <a:pt x="78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2088;p69">
              <a:extLst>
                <a:ext uri="{FF2B5EF4-FFF2-40B4-BE49-F238E27FC236}">
                  <a16:creationId xmlns:a16="http://schemas.microsoft.com/office/drawing/2014/main" id="{40BB273B-CBBA-9026-BF50-69B57E63FE03}"/>
                </a:ext>
              </a:extLst>
            </p:cNvPr>
            <p:cNvSpPr/>
            <p:nvPr/>
          </p:nvSpPr>
          <p:spPr>
            <a:xfrm>
              <a:off x="5628625" y="2389250"/>
              <a:ext cx="31250" cy="32225"/>
            </a:xfrm>
            <a:custGeom>
              <a:avLst/>
              <a:gdLst/>
              <a:ahLst/>
              <a:cxnLst/>
              <a:rect l="l" t="t" r="r" b="b"/>
              <a:pathLst>
                <a:path w="1250" h="1289" extrusionOk="0">
                  <a:moveTo>
                    <a:pt x="780" y="1"/>
                  </a:moveTo>
                  <a:cubicBezTo>
                    <a:pt x="615" y="1"/>
                    <a:pt x="431" y="82"/>
                    <a:pt x="297" y="236"/>
                  </a:cubicBezTo>
                  <a:cubicBezTo>
                    <a:pt x="91" y="475"/>
                    <a:pt x="1" y="801"/>
                    <a:pt x="6" y="978"/>
                  </a:cubicBezTo>
                  <a:cubicBezTo>
                    <a:pt x="11" y="1151"/>
                    <a:pt x="187" y="1289"/>
                    <a:pt x="407" y="1289"/>
                  </a:cubicBezTo>
                  <a:cubicBezTo>
                    <a:pt x="470" y="1289"/>
                    <a:pt x="537" y="1277"/>
                    <a:pt x="605" y="1252"/>
                  </a:cubicBezTo>
                  <a:cubicBezTo>
                    <a:pt x="907" y="1138"/>
                    <a:pt x="1250" y="630"/>
                    <a:pt x="1152" y="270"/>
                  </a:cubicBezTo>
                  <a:cubicBezTo>
                    <a:pt x="1100" y="87"/>
                    <a:pt x="951" y="1"/>
                    <a:pt x="78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2089;p69">
              <a:extLst>
                <a:ext uri="{FF2B5EF4-FFF2-40B4-BE49-F238E27FC236}">
                  <a16:creationId xmlns:a16="http://schemas.microsoft.com/office/drawing/2014/main" id="{E95CAD44-D357-CB48-E801-C130D37E3578}"/>
                </a:ext>
              </a:extLst>
            </p:cNvPr>
            <p:cNvSpPr/>
            <p:nvPr/>
          </p:nvSpPr>
          <p:spPr>
            <a:xfrm>
              <a:off x="5628625" y="2389250"/>
              <a:ext cx="31250" cy="32225"/>
            </a:xfrm>
            <a:custGeom>
              <a:avLst/>
              <a:gdLst/>
              <a:ahLst/>
              <a:cxnLst/>
              <a:rect l="l" t="t" r="r" b="b"/>
              <a:pathLst>
                <a:path w="1250" h="1289" extrusionOk="0">
                  <a:moveTo>
                    <a:pt x="780" y="1"/>
                  </a:moveTo>
                  <a:cubicBezTo>
                    <a:pt x="615" y="1"/>
                    <a:pt x="431" y="82"/>
                    <a:pt x="297" y="236"/>
                  </a:cubicBezTo>
                  <a:cubicBezTo>
                    <a:pt x="91" y="475"/>
                    <a:pt x="1" y="801"/>
                    <a:pt x="6" y="978"/>
                  </a:cubicBezTo>
                  <a:cubicBezTo>
                    <a:pt x="11" y="1151"/>
                    <a:pt x="187" y="1289"/>
                    <a:pt x="407" y="1289"/>
                  </a:cubicBezTo>
                  <a:cubicBezTo>
                    <a:pt x="470" y="1289"/>
                    <a:pt x="537" y="1277"/>
                    <a:pt x="605" y="1252"/>
                  </a:cubicBezTo>
                  <a:cubicBezTo>
                    <a:pt x="907" y="1138"/>
                    <a:pt x="1250" y="630"/>
                    <a:pt x="1152" y="270"/>
                  </a:cubicBezTo>
                  <a:cubicBezTo>
                    <a:pt x="1100" y="87"/>
                    <a:pt x="951" y="1"/>
                    <a:pt x="78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2090;p69">
              <a:extLst>
                <a:ext uri="{FF2B5EF4-FFF2-40B4-BE49-F238E27FC236}">
                  <a16:creationId xmlns:a16="http://schemas.microsoft.com/office/drawing/2014/main" id="{8CD2E887-1860-CE66-CCBF-EED1C43B8BA7}"/>
                </a:ext>
              </a:extLst>
            </p:cNvPr>
            <p:cNvSpPr/>
            <p:nvPr/>
          </p:nvSpPr>
          <p:spPr>
            <a:xfrm>
              <a:off x="5635350" y="2415400"/>
              <a:ext cx="8000" cy="7850"/>
            </a:xfrm>
            <a:custGeom>
              <a:avLst/>
              <a:gdLst/>
              <a:ahLst/>
              <a:cxnLst/>
              <a:rect l="l" t="t" r="r" b="b"/>
              <a:pathLst>
                <a:path w="320" h="314" extrusionOk="0">
                  <a:moveTo>
                    <a:pt x="159" y="0"/>
                  </a:moveTo>
                  <a:cubicBezTo>
                    <a:pt x="74" y="0"/>
                    <a:pt x="0" y="69"/>
                    <a:pt x="0" y="155"/>
                  </a:cubicBezTo>
                  <a:cubicBezTo>
                    <a:pt x="0" y="245"/>
                    <a:pt x="74" y="314"/>
                    <a:pt x="159" y="314"/>
                  </a:cubicBezTo>
                  <a:cubicBezTo>
                    <a:pt x="245" y="314"/>
                    <a:pt x="319" y="245"/>
                    <a:pt x="319" y="155"/>
                  </a:cubicBezTo>
                  <a:cubicBezTo>
                    <a:pt x="319" y="69"/>
                    <a:pt x="245" y="0"/>
                    <a:pt x="159" y="0"/>
                  </a:cubicBez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2091;p69">
              <a:extLst>
                <a:ext uri="{FF2B5EF4-FFF2-40B4-BE49-F238E27FC236}">
                  <a16:creationId xmlns:a16="http://schemas.microsoft.com/office/drawing/2014/main" id="{A48777AD-336E-0590-6B68-A0205D6FC3A4}"/>
                </a:ext>
              </a:extLst>
            </p:cNvPr>
            <p:cNvSpPr/>
            <p:nvPr/>
          </p:nvSpPr>
          <p:spPr>
            <a:xfrm>
              <a:off x="5636800" y="2397425"/>
              <a:ext cx="15950" cy="12350"/>
            </a:xfrm>
            <a:custGeom>
              <a:avLst/>
              <a:gdLst/>
              <a:ahLst/>
              <a:cxnLst/>
              <a:rect l="l" t="t" r="r" b="b"/>
              <a:pathLst>
                <a:path w="638" h="494" extrusionOk="0">
                  <a:moveTo>
                    <a:pt x="555" y="0"/>
                  </a:moveTo>
                  <a:cubicBezTo>
                    <a:pt x="515" y="0"/>
                    <a:pt x="473" y="13"/>
                    <a:pt x="438" y="24"/>
                  </a:cubicBezTo>
                  <a:cubicBezTo>
                    <a:pt x="369" y="46"/>
                    <a:pt x="307" y="74"/>
                    <a:pt x="250" y="114"/>
                  </a:cubicBezTo>
                  <a:cubicBezTo>
                    <a:pt x="135" y="200"/>
                    <a:pt x="45" y="319"/>
                    <a:pt x="4" y="463"/>
                  </a:cubicBezTo>
                  <a:cubicBezTo>
                    <a:pt x="0" y="478"/>
                    <a:pt x="14" y="493"/>
                    <a:pt x="28" y="493"/>
                  </a:cubicBezTo>
                  <a:cubicBezTo>
                    <a:pt x="34" y="493"/>
                    <a:pt x="41" y="489"/>
                    <a:pt x="45" y="480"/>
                  </a:cubicBezTo>
                  <a:cubicBezTo>
                    <a:pt x="107" y="361"/>
                    <a:pt x="182" y="258"/>
                    <a:pt x="290" y="183"/>
                  </a:cubicBezTo>
                  <a:cubicBezTo>
                    <a:pt x="307" y="172"/>
                    <a:pt x="319" y="166"/>
                    <a:pt x="335" y="155"/>
                  </a:cubicBezTo>
                  <a:cubicBezTo>
                    <a:pt x="335" y="161"/>
                    <a:pt x="341" y="172"/>
                    <a:pt x="346" y="177"/>
                  </a:cubicBezTo>
                  <a:cubicBezTo>
                    <a:pt x="346" y="189"/>
                    <a:pt x="353" y="200"/>
                    <a:pt x="359" y="217"/>
                  </a:cubicBezTo>
                  <a:cubicBezTo>
                    <a:pt x="369" y="246"/>
                    <a:pt x="380" y="269"/>
                    <a:pt x="387" y="298"/>
                  </a:cubicBezTo>
                  <a:cubicBezTo>
                    <a:pt x="398" y="354"/>
                    <a:pt x="398" y="417"/>
                    <a:pt x="422" y="474"/>
                  </a:cubicBezTo>
                  <a:cubicBezTo>
                    <a:pt x="422" y="481"/>
                    <a:pt x="428" y="486"/>
                    <a:pt x="434" y="486"/>
                  </a:cubicBezTo>
                  <a:cubicBezTo>
                    <a:pt x="438" y="486"/>
                    <a:pt x="441" y="484"/>
                    <a:pt x="443" y="480"/>
                  </a:cubicBezTo>
                  <a:cubicBezTo>
                    <a:pt x="472" y="417"/>
                    <a:pt x="461" y="343"/>
                    <a:pt x="449" y="280"/>
                  </a:cubicBezTo>
                  <a:cubicBezTo>
                    <a:pt x="438" y="251"/>
                    <a:pt x="427" y="217"/>
                    <a:pt x="415" y="189"/>
                  </a:cubicBezTo>
                  <a:cubicBezTo>
                    <a:pt x="409" y="172"/>
                    <a:pt x="404" y="161"/>
                    <a:pt x="393" y="143"/>
                  </a:cubicBezTo>
                  <a:cubicBezTo>
                    <a:pt x="393" y="137"/>
                    <a:pt x="387" y="132"/>
                    <a:pt x="380" y="126"/>
                  </a:cubicBezTo>
                  <a:cubicBezTo>
                    <a:pt x="404" y="121"/>
                    <a:pt x="427" y="109"/>
                    <a:pt x="449" y="103"/>
                  </a:cubicBezTo>
                  <a:cubicBezTo>
                    <a:pt x="506" y="80"/>
                    <a:pt x="575" y="87"/>
                    <a:pt x="627" y="52"/>
                  </a:cubicBezTo>
                  <a:cubicBezTo>
                    <a:pt x="638" y="46"/>
                    <a:pt x="638" y="24"/>
                    <a:pt x="627" y="18"/>
                  </a:cubicBezTo>
                  <a:cubicBezTo>
                    <a:pt x="605" y="5"/>
                    <a:pt x="580" y="0"/>
                    <a:pt x="555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2092;p69">
              <a:extLst>
                <a:ext uri="{FF2B5EF4-FFF2-40B4-BE49-F238E27FC236}">
                  <a16:creationId xmlns:a16="http://schemas.microsoft.com/office/drawing/2014/main" id="{F5FBC07F-DFBE-5C61-4B02-C577E9AD35DA}"/>
                </a:ext>
              </a:extLst>
            </p:cNvPr>
            <p:cNvSpPr/>
            <p:nvPr/>
          </p:nvSpPr>
          <p:spPr>
            <a:xfrm>
              <a:off x="5631900" y="2685950"/>
              <a:ext cx="53100" cy="65925"/>
            </a:xfrm>
            <a:custGeom>
              <a:avLst/>
              <a:gdLst/>
              <a:ahLst/>
              <a:cxnLst/>
              <a:rect l="l" t="t" r="r" b="b"/>
              <a:pathLst>
                <a:path w="2124" h="2637" extrusionOk="0">
                  <a:moveTo>
                    <a:pt x="1371" y="0"/>
                  </a:moveTo>
                  <a:cubicBezTo>
                    <a:pt x="1214" y="0"/>
                    <a:pt x="1155" y="135"/>
                    <a:pt x="1000" y="322"/>
                  </a:cubicBezTo>
                  <a:cubicBezTo>
                    <a:pt x="850" y="498"/>
                    <a:pt x="691" y="812"/>
                    <a:pt x="446" y="1017"/>
                  </a:cubicBezTo>
                  <a:cubicBezTo>
                    <a:pt x="255" y="1194"/>
                    <a:pt x="0" y="1413"/>
                    <a:pt x="128" y="1413"/>
                  </a:cubicBezTo>
                  <a:cubicBezTo>
                    <a:pt x="149" y="1413"/>
                    <a:pt x="180" y="1407"/>
                    <a:pt x="223" y="1394"/>
                  </a:cubicBezTo>
                  <a:cubicBezTo>
                    <a:pt x="488" y="1310"/>
                    <a:pt x="572" y="1215"/>
                    <a:pt x="640" y="1215"/>
                  </a:cubicBezTo>
                  <a:cubicBezTo>
                    <a:pt x="652" y="1215"/>
                    <a:pt x="663" y="1217"/>
                    <a:pt x="674" y="1223"/>
                  </a:cubicBezTo>
                  <a:cubicBezTo>
                    <a:pt x="748" y="1320"/>
                    <a:pt x="400" y="1696"/>
                    <a:pt x="207" y="1981"/>
                  </a:cubicBezTo>
                  <a:cubicBezTo>
                    <a:pt x="107" y="2127"/>
                    <a:pt x="115" y="2219"/>
                    <a:pt x="187" y="2219"/>
                  </a:cubicBezTo>
                  <a:cubicBezTo>
                    <a:pt x="231" y="2219"/>
                    <a:pt x="298" y="2185"/>
                    <a:pt x="378" y="2107"/>
                  </a:cubicBezTo>
                  <a:cubicBezTo>
                    <a:pt x="657" y="1828"/>
                    <a:pt x="713" y="1747"/>
                    <a:pt x="789" y="1702"/>
                  </a:cubicBezTo>
                  <a:lnTo>
                    <a:pt x="789" y="1702"/>
                  </a:lnTo>
                  <a:cubicBezTo>
                    <a:pt x="776" y="1794"/>
                    <a:pt x="639" y="2016"/>
                    <a:pt x="452" y="2300"/>
                  </a:cubicBezTo>
                  <a:cubicBezTo>
                    <a:pt x="332" y="2468"/>
                    <a:pt x="335" y="2554"/>
                    <a:pt x="401" y="2554"/>
                  </a:cubicBezTo>
                  <a:cubicBezTo>
                    <a:pt x="445" y="2554"/>
                    <a:pt x="517" y="2515"/>
                    <a:pt x="600" y="2437"/>
                  </a:cubicBezTo>
                  <a:cubicBezTo>
                    <a:pt x="770" y="2293"/>
                    <a:pt x="1077" y="1845"/>
                    <a:pt x="1088" y="1845"/>
                  </a:cubicBezTo>
                  <a:lnTo>
                    <a:pt x="1088" y="1845"/>
                  </a:lnTo>
                  <a:cubicBezTo>
                    <a:pt x="1089" y="1845"/>
                    <a:pt x="1085" y="1853"/>
                    <a:pt x="1074" y="1873"/>
                  </a:cubicBezTo>
                  <a:cubicBezTo>
                    <a:pt x="1005" y="2050"/>
                    <a:pt x="737" y="2552"/>
                    <a:pt x="805" y="2621"/>
                  </a:cubicBezTo>
                  <a:cubicBezTo>
                    <a:pt x="816" y="2631"/>
                    <a:pt x="828" y="2636"/>
                    <a:pt x="842" y="2636"/>
                  </a:cubicBezTo>
                  <a:cubicBezTo>
                    <a:pt x="916" y="2636"/>
                    <a:pt x="1034" y="2488"/>
                    <a:pt x="1165" y="2295"/>
                  </a:cubicBezTo>
                  <a:cubicBezTo>
                    <a:pt x="1293" y="2098"/>
                    <a:pt x="1340" y="1936"/>
                    <a:pt x="1357" y="1936"/>
                  </a:cubicBezTo>
                  <a:cubicBezTo>
                    <a:pt x="1358" y="1936"/>
                    <a:pt x="1358" y="1936"/>
                    <a:pt x="1358" y="1936"/>
                  </a:cubicBezTo>
                  <a:cubicBezTo>
                    <a:pt x="1398" y="1958"/>
                    <a:pt x="1290" y="2163"/>
                    <a:pt x="1227" y="2363"/>
                  </a:cubicBezTo>
                  <a:cubicBezTo>
                    <a:pt x="1194" y="2462"/>
                    <a:pt x="1198" y="2514"/>
                    <a:pt x="1229" y="2514"/>
                  </a:cubicBezTo>
                  <a:cubicBezTo>
                    <a:pt x="1262" y="2514"/>
                    <a:pt x="1327" y="2452"/>
                    <a:pt x="1410" y="2318"/>
                  </a:cubicBezTo>
                  <a:cubicBezTo>
                    <a:pt x="1564" y="2079"/>
                    <a:pt x="1803" y="1581"/>
                    <a:pt x="1906" y="1228"/>
                  </a:cubicBezTo>
                  <a:cubicBezTo>
                    <a:pt x="1987" y="904"/>
                    <a:pt x="2124" y="572"/>
                    <a:pt x="2066" y="383"/>
                  </a:cubicBezTo>
                  <a:cubicBezTo>
                    <a:pt x="1998" y="156"/>
                    <a:pt x="1706" y="99"/>
                    <a:pt x="1535" y="36"/>
                  </a:cubicBezTo>
                  <a:cubicBezTo>
                    <a:pt x="1469" y="11"/>
                    <a:pt x="1416" y="0"/>
                    <a:pt x="1371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2093;p69">
              <a:extLst>
                <a:ext uri="{FF2B5EF4-FFF2-40B4-BE49-F238E27FC236}">
                  <a16:creationId xmlns:a16="http://schemas.microsoft.com/office/drawing/2014/main" id="{D55EA05C-0C5E-1FC5-C2F5-F95F7206D047}"/>
                </a:ext>
              </a:extLst>
            </p:cNvPr>
            <p:cNvSpPr/>
            <p:nvPr/>
          </p:nvSpPr>
          <p:spPr>
            <a:xfrm>
              <a:off x="5635900" y="2464825"/>
              <a:ext cx="120150" cy="246225"/>
            </a:xfrm>
            <a:custGeom>
              <a:avLst/>
              <a:gdLst/>
              <a:ahLst/>
              <a:cxnLst/>
              <a:rect l="l" t="t" r="r" b="b"/>
              <a:pathLst>
                <a:path w="4806" h="9849" extrusionOk="0">
                  <a:moveTo>
                    <a:pt x="790" y="0"/>
                  </a:moveTo>
                  <a:cubicBezTo>
                    <a:pt x="649" y="0"/>
                    <a:pt x="523" y="53"/>
                    <a:pt x="429" y="180"/>
                  </a:cubicBezTo>
                  <a:cubicBezTo>
                    <a:pt x="0" y="751"/>
                    <a:pt x="605" y="1772"/>
                    <a:pt x="861" y="2223"/>
                  </a:cubicBezTo>
                  <a:cubicBezTo>
                    <a:pt x="1638" y="3558"/>
                    <a:pt x="1461" y="5965"/>
                    <a:pt x="108" y="8675"/>
                  </a:cubicBezTo>
                  <a:cubicBezTo>
                    <a:pt x="2" y="8883"/>
                    <a:pt x="2018" y="9848"/>
                    <a:pt x="2581" y="9848"/>
                  </a:cubicBezTo>
                  <a:cubicBezTo>
                    <a:pt x="2651" y="9848"/>
                    <a:pt x="2699" y="9833"/>
                    <a:pt x="2717" y="9799"/>
                  </a:cubicBezTo>
                  <a:cubicBezTo>
                    <a:pt x="4805" y="5915"/>
                    <a:pt x="2984" y="2257"/>
                    <a:pt x="2260" y="1075"/>
                  </a:cubicBezTo>
                  <a:cubicBezTo>
                    <a:pt x="2023" y="683"/>
                    <a:pt x="1301" y="0"/>
                    <a:pt x="790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2095;p69">
            <a:extLst>
              <a:ext uri="{FF2B5EF4-FFF2-40B4-BE49-F238E27FC236}">
                <a16:creationId xmlns:a16="http://schemas.microsoft.com/office/drawing/2014/main" id="{4D24E7B9-5298-6F1F-FC36-EFC2F74B5923}"/>
              </a:ext>
            </a:extLst>
          </p:cNvPr>
          <p:cNvGrpSpPr/>
          <p:nvPr/>
        </p:nvGrpSpPr>
        <p:grpSpPr>
          <a:xfrm>
            <a:off x="1203183" y="1501590"/>
            <a:ext cx="1645011" cy="3028196"/>
            <a:chOff x="4911025" y="2317800"/>
            <a:chExt cx="389850" cy="717650"/>
          </a:xfrm>
        </p:grpSpPr>
        <p:sp>
          <p:nvSpPr>
            <p:cNvPr id="1101" name="Google Shape;2096;p69">
              <a:extLst>
                <a:ext uri="{FF2B5EF4-FFF2-40B4-BE49-F238E27FC236}">
                  <a16:creationId xmlns:a16="http://schemas.microsoft.com/office/drawing/2014/main" id="{F37ED244-D198-8052-EFA0-EE5363E7CB9F}"/>
                </a:ext>
              </a:extLst>
            </p:cNvPr>
            <p:cNvSpPr/>
            <p:nvPr/>
          </p:nvSpPr>
          <p:spPr>
            <a:xfrm>
              <a:off x="5269775" y="2502900"/>
              <a:ext cx="6150" cy="14300"/>
            </a:xfrm>
            <a:custGeom>
              <a:avLst/>
              <a:gdLst/>
              <a:ahLst/>
              <a:cxnLst/>
              <a:rect l="l" t="t" r="r" b="b"/>
              <a:pathLst>
                <a:path w="246" h="572" extrusionOk="0">
                  <a:moveTo>
                    <a:pt x="217" y="1"/>
                  </a:moveTo>
                  <a:cubicBezTo>
                    <a:pt x="215" y="1"/>
                    <a:pt x="213" y="2"/>
                    <a:pt x="211" y="3"/>
                  </a:cubicBezTo>
                  <a:cubicBezTo>
                    <a:pt x="199" y="15"/>
                    <a:pt x="193" y="21"/>
                    <a:pt x="188" y="32"/>
                  </a:cubicBezTo>
                  <a:cubicBezTo>
                    <a:pt x="183" y="44"/>
                    <a:pt x="177" y="50"/>
                    <a:pt x="177" y="61"/>
                  </a:cubicBezTo>
                  <a:cubicBezTo>
                    <a:pt x="165" y="84"/>
                    <a:pt x="159" y="106"/>
                    <a:pt x="154" y="129"/>
                  </a:cubicBezTo>
                  <a:cubicBezTo>
                    <a:pt x="143" y="174"/>
                    <a:pt x="131" y="221"/>
                    <a:pt x="114" y="266"/>
                  </a:cubicBezTo>
                  <a:cubicBezTo>
                    <a:pt x="96" y="311"/>
                    <a:pt x="80" y="358"/>
                    <a:pt x="62" y="403"/>
                  </a:cubicBezTo>
                  <a:cubicBezTo>
                    <a:pt x="40" y="443"/>
                    <a:pt x="17" y="482"/>
                    <a:pt x="6" y="529"/>
                  </a:cubicBezTo>
                  <a:cubicBezTo>
                    <a:pt x="1" y="554"/>
                    <a:pt x="17" y="572"/>
                    <a:pt x="34" y="572"/>
                  </a:cubicBezTo>
                  <a:cubicBezTo>
                    <a:pt x="40" y="572"/>
                    <a:pt x="46" y="569"/>
                    <a:pt x="51" y="563"/>
                  </a:cubicBezTo>
                  <a:cubicBezTo>
                    <a:pt x="85" y="529"/>
                    <a:pt x="109" y="477"/>
                    <a:pt x="125" y="437"/>
                  </a:cubicBezTo>
                  <a:cubicBezTo>
                    <a:pt x="148" y="392"/>
                    <a:pt x="165" y="345"/>
                    <a:pt x="183" y="306"/>
                  </a:cubicBezTo>
                  <a:cubicBezTo>
                    <a:pt x="199" y="255"/>
                    <a:pt x="211" y="208"/>
                    <a:pt x="222" y="163"/>
                  </a:cubicBezTo>
                  <a:cubicBezTo>
                    <a:pt x="228" y="140"/>
                    <a:pt x="239" y="113"/>
                    <a:pt x="239" y="89"/>
                  </a:cubicBezTo>
                  <a:cubicBezTo>
                    <a:pt x="246" y="78"/>
                    <a:pt x="239" y="61"/>
                    <a:pt x="239" y="50"/>
                  </a:cubicBezTo>
                  <a:cubicBezTo>
                    <a:pt x="239" y="37"/>
                    <a:pt x="239" y="26"/>
                    <a:pt x="233" y="15"/>
                  </a:cubicBezTo>
                  <a:cubicBezTo>
                    <a:pt x="233" y="6"/>
                    <a:pt x="224" y="1"/>
                    <a:pt x="217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2097;p69">
              <a:extLst>
                <a:ext uri="{FF2B5EF4-FFF2-40B4-BE49-F238E27FC236}">
                  <a16:creationId xmlns:a16="http://schemas.microsoft.com/office/drawing/2014/main" id="{9B8AC490-91B3-5DFD-E63C-001A6704520F}"/>
                </a:ext>
              </a:extLst>
            </p:cNvPr>
            <p:cNvSpPr/>
            <p:nvPr/>
          </p:nvSpPr>
          <p:spPr>
            <a:xfrm>
              <a:off x="5094475" y="3010850"/>
              <a:ext cx="63625" cy="24600"/>
            </a:xfrm>
            <a:custGeom>
              <a:avLst/>
              <a:gdLst/>
              <a:ahLst/>
              <a:cxnLst/>
              <a:rect l="l" t="t" r="r" b="b"/>
              <a:pathLst>
                <a:path w="2545" h="984" extrusionOk="0">
                  <a:moveTo>
                    <a:pt x="564" y="0"/>
                  </a:moveTo>
                  <a:cubicBezTo>
                    <a:pt x="489" y="0"/>
                    <a:pt x="423" y="10"/>
                    <a:pt x="370" y="31"/>
                  </a:cubicBezTo>
                  <a:cubicBezTo>
                    <a:pt x="143" y="116"/>
                    <a:pt x="0" y="419"/>
                    <a:pt x="6" y="613"/>
                  </a:cubicBezTo>
                  <a:cubicBezTo>
                    <a:pt x="11" y="704"/>
                    <a:pt x="22" y="785"/>
                    <a:pt x="51" y="841"/>
                  </a:cubicBezTo>
                  <a:cubicBezTo>
                    <a:pt x="69" y="893"/>
                    <a:pt x="96" y="927"/>
                    <a:pt x="130" y="938"/>
                  </a:cubicBezTo>
                  <a:cubicBezTo>
                    <a:pt x="202" y="955"/>
                    <a:pt x="767" y="983"/>
                    <a:pt x="1332" y="983"/>
                  </a:cubicBezTo>
                  <a:cubicBezTo>
                    <a:pt x="1935" y="983"/>
                    <a:pt x="2539" y="951"/>
                    <a:pt x="2544" y="835"/>
                  </a:cubicBezTo>
                  <a:cubicBezTo>
                    <a:pt x="2544" y="807"/>
                    <a:pt x="2533" y="779"/>
                    <a:pt x="2505" y="745"/>
                  </a:cubicBezTo>
                  <a:cubicBezTo>
                    <a:pt x="2350" y="550"/>
                    <a:pt x="1746" y="345"/>
                    <a:pt x="1426" y="214"/>
                  </a:cubicBezTo>
                  <a:cubicBezTo>
                    <a:pt x="1147" y="101"/>
                    <a:pt x="808" y="0"/>
                    <a:pt x="564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2098;p69">
              <a:extLst>
                <a:ext uri="{FF2B5EF4-FFF2-40B4-BE49-F238E27FC236}">
                  <a16:creationId xmlns:a16="http://schemas.microsoft.com/office/drawing/2014/main" id="{2B069429-4DBA-9475-9BE3-97E4AA5D1628}"/>
                </a:ext>
              </a:extLst>
            </p:cNvPr>
            <p:cNvSpPr/>
            <p:nvPr/>
          </p:nvSpPr>
          <p:spPr>
            <a:xfrm>
              <a:off x="5002450" y="3010850"/>
              <a:ext cx="63625" cy="24600"/>
            </a:xfrm>
            <a:custGeom>
              <a:avLst/>
              <a:gdLst/>
              <a:ahLst/>
              <a:cxnLst/>
              <a:rect l="l" t="t" r="r" b="b"/>
              <a:pathLst>
                <a:path w="2545" h="984" extrusionOk="0">
                  <a:moveTo>
                    <a:pt x="565" y="0"/>
                  </a:moveTo>
                  <a:cubicBezTo>
                    <a:pt x="490" y="0"/>
                    <a:pt x="424" y="10"/>
                    <a:pt x="372" y="31"/>
                  </a:cubicBezTo>
                  <a:cubicBezTo>
                    <a:pt x="143" y="116"/>
                    <a:pt x="0" y="419"/>
                    <a:pt x="6" y="613"/>
                  </a:cubicBezTo>
                  <a:cubicBezTo>
                    <a:pt x="11" y="704"/>
                    <a:pt x="24" y="785"/>
                    <a:pt x="53" y="841"/>
                  </a:cubicBezTo>
                  <a:cubicBezTo>
                    <a:pt x="69" y="893"/>
                    <a:pt x="98" y="927"/>
                    <a:pt x="132" y="938"/>
                  </a:cubicBezTo>
                  <a:cubicBezTo>
                    <a:pt x="203" y="955"/>
                    <a:pt x="769" y="983"/>
                    <a:pt x="1334" y="983"/>
                  </a:cubicBezTo>
                  <a:cubicBezTo>
                    <a:pt x="1938" y="983"/>
                    <a:pt x="2542" y="951"/>
                    <a:pt x="2545" y="835"/>
                  </a:cubicBezTo>
                  <a:cubicBezTo>
                    <a:pt x="2545" y="807"/>
                    <a:pt x="2534" y="779"/>
                    <a:pt x="2510" y="745"/>
                  </a:cubicBezTo>
                  <a:cubicBezTo>
                    <a:pt x="2352" y="550"/>
                    <a:pt x="1746" y="345"/>
                    <a:pt x="1427" y="214"/>
                  </a:cubicBezTo>
                  <a:cubicBezTo>
                    <a:pt x="1148" y="101"/>
                    <a:pt x="808" y="0"/>
                    <a:pt x="565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2099;p69">
              <a:extLst>
                <a:ext uri="{FF2B5EF4-FFF2-40B4-BE49-F238E27FC236}">
                  <a16:creationId xmlns:a16="http://schemas.microsoft.com/office/drawing/2014/main" id="{B5D010C8-B86D-8D67-AA8C-EBF2E965E360}"/>
                </a:ext>
              </a:extLst>
            </p:cNvPr>
            <p:cNvSpPr/>
            <p:nvPr/>
          </p:nvSpPr>
          <p:spPr>
            <a:xfrm>
              <a:off x="5002325" y="2864275"/>
              <a:ext cx="85325" cy="159700"/>
            </a:xfrm>
            <a:custGeom>
              <a:avLst/>
              <a:gdLst/>
              <a:ahLst/>
              <a:cxnLst/>
              <a:rect l="l" t="t" r="r" b="b"/>
              <a:pathLst>
                <a:path w="3413" h="6388" extrusionOk="0">
                  <a:moveTo>
                    <a:pt x="1249" y="1"/>
                  </a:moveTo>
                  <a:cubicBezTo>
                    <a:pt x="982" y="2282"/>
                    <a:pt x="514" y="4307"/>
                    <a:pt x="0" y="6156"/>
                  </a:cubicBezTo>
                  <a:cubicBezTo>
                    <a:pt x="0" y="6156"/>
                    <a:pt x="5" y="6156"/>
                    <a:pt x="11" y="6163"/>
                  </a:cubicBezTo>
                  <a:cubicBezTo>
                    <a:pt x="23" y="6163"/>
                    <a:pt x="40" y="6168"/>
                    <a:pt x="63" y="6174"/>
                  </a:cubicBezTo>
                  <a:cubicBezTo>
                    <a:pt x="246" y="6227"/>
                    <a:pt x="837" y="6388"/>
                    <a:pt x="1371" y="6388"/>
                  </a:cubicBezTo>
                  <a:cubicBezTo>
                    <a:pt x="1635" y="6388"/>
                    <a:pt x="1885" y="6348"/>
                    <a:pt x="2065" y="6237"/>
                  </a:cubicBezTo>
                  <a:cubicBezTo>
                    <a:pt x="2715" y="3931"/>
                    <a:pt x="3138" y="1969"/>
                    <a:pt x="3412" y="336"/>
                  </a:cubicBezTo>
                  <a:cubicBezTo>
                    <a:pt x="2687" y="263"/>
                    <a:pt x="1968" y="131"/>
                    <a:pt x="124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2100;p69">
              <a:extLst>
                <a:ext uri="{FF2B5EF4-FFF2-40B4-BE49-F238E27FC236}">
                  <a16:creationId xmlns:a16="http://schemas.microsoft.com/office/drawing/2014/main" id="{C802DC4D-0F91-DF9B-3EB5-165A0E9D5634}"/>
                </a:ext>
              </a:extLst>
            </p:cNvPr>
            <p:cNvSpPr/>
            <p:nvPr/>
          </p:nvSpPr>
          <p:spPr>
            <a:xfrm>
              <a:off x="5094875" y="2874250"/>
              <a:ext cx="66925" cy="147250"/>
            </a:xfrm>
            <a:custGeom>
              <a:avLst/>
              <a:gdLst/>
              <a:ahLst/>
              <a:cxnLst/>
              <a:rect l="l" t="t" r="r" b="b"/>
              <a:pathLst>
                <a:path w="2677" h="5890" extrusionOk="0">
                  <a:moveTo>
                    <a:pt x="628" y="0"/>
                  </a:moveTo>
                  <a:cubicBezTo>
                    <a:pt x="457" y="2020"/>
                    <a:pt x="217" y="4097"/>
                    <a:pt x="1" y="5775"/>
                  </a:cubicBezTo>
                  <a:cubicBezTo>
                    <a:pt x="69" y="5798"/>
                    <a:pt x="246" y="5820"/>
                    <a:pt x="469" y="5843"/>
                  </a:cubicBezTo>
                  <a:cubicBezTo>
                    <a:pt x="474" y="5843"/>
                    <a:pt x="480" y="5849"/>
                    <a:pt x="485" y="5849"/>
                  </a:cubicBezTo>
                  <a:cubicBezTo>
                    <a:pt x="718" y="5871"/>
                    <a:pt x="1000" y="5889"/>
                    <a:pt x="1269" y="5889"/>
                  </a:cubicBezTo>
                  <a:cubicBezTo>
                    <a:pt x="1548" y="5889"/>
                    <a:pt x="1812" y="5870"/>
                    <a:pt x="1992" y="5815"/>
                  </a:cubicBezTo>
                  <a:cubicBezTo>
                    <a:pt x="2015" y="5227"/>
                    <a:pt x="2408" y="2539"/>
                    <a:pt x="2676" y="0"/>
                  </a:cubicBezTo>
                  <a:lnTo>
                    <a:pt x="2676" y="0"/>
                  </a:lnTo>
                  <a:cubicBezTo>
                    <a:pt x="2334" y="15"/>
                    <a:pt x="1992" y="22"/>
                    <a:pt x="1650" y="22"/>
                  </a:cubicBezTo>
                  <a:cubicBezTo>
                    <a:pt x="1308" y="22"/>
                    <a:pt x="967" y="15"/>
                    <a:pt x="628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2101;p69">
              <a:extLst>
                <a:ext uri="{FF2B5EF4-FFF2-40B4-BE49-F238E27FC236}">
                  <a16:creationId xmlns:a16="http://schemas.microsoft.com/office/drawing/2014/main" id="{6BB14214-9E71-4EA9-F78F-D73F2AE4BD87}"/>
                </a:ext>
              </a:extLst>
            </p:cNvPr>
            <p:cNvSpPr/>
            <p:nvPr/>
          </p:nvSpPr>
          <p:spPr>
            <a:xfrm>
              <a:off x="5238375" y="2478075"/>
              <a:ext cx="62500" cy="58300"/>
            </a:xfrm>
            <a:custGeom>
              <a:avLst/>
              <a:gdLst/>
              <a:ahLst/>
              <a:cxnLst/>
              <a:rect l="l" t="t" r="r" b="b"/>
              <a:pathLst>
                <a:path w="2500" h="2332" extrusionOk="0">
                  <a:moveTo>
                    <a:pt x="966" y="1"/>
                  </a:moveTo>
                  <a:cubicBezTo>
                    <a:pt x="904" y="1"/>
                    <a:pt x="764" y="226"/>
                    <a:pt x="668" y="432"/>
                  </a:cubicBezTo>
                  <a:cubicBezTo>
                    <a:pt x="525" y="734"/>
                    <a:pt x="291" y="1019"/>
                    <a:pt x="183" y="1270"/>
                  </a:cubicBezTo>
                  <a:cubicBezTo>
                    <a:pt x="40" y="1612"/>
                    <a:pt x="1" y="1881"/>
                    <a:pt x="217" y="2120"/>
                  </a:cubicBezTo>
                  <a:cubicBezTo>
                    <a:pt x="325" y="2240"/>
                    <a:pt x="446" y="2332"/>
                    <a:pt x="618" y="2332"/>
                  </a:cubicBezTo>
                  <a:cubicBezTo>
                    <a:pt x="782" y="2332"/>
                    <a:pt x="992" y="2249"/>
                    <a:pt x="1284" y="2030"/>
                  </a:cubicBezTo>
                  <a:cubicBezTo>
                    <a:pt x="1581" y="1807"/>
                    <a:pt x="1992" y="1516"/>
                    <a:pt x="2231" y="1356"/>
                  </a:cubicBezTo>
                  <a:cubicBezTo>
                    <a:pt x="2440" y="1221"/>
                    <a:pt x="2471" y="1124"/>
                    <a:pt x="2343" y="1124"/>
                  </a:cubicBezTo>
                  <a:cubicBezTo>
                    <a:pt x="2314" y="1124"/>
                    <a:pt x="2277" y="1129"/>
                    <a:pt x="2231" y="1140"/>
                  </a:cubicBezTo>
                  <a:cubicBezTo>
                    <a:pt x="2040" y="1183"/>
                    <a:pt x="1875" y="1261"/>
                    <a:pt x="1817" y="1261"/>
                  </a:cubicBezTo>
                  <a:cubicBezTo>
                    <a:pt x="1807" y="1261"/>
                    <a:pt x="1801" y="1258"/>
                    <a:pt x="1797" y="1253"/>
                  </a:cubicBezTo>
                  <a:cubicBezTo>
                    <a:pt x="1781" y="1230"/>
                    <a:pt x="1934" y="1151"/>
                    <a:pt x="2140" y="1030"/>
                  </a:cubicBezTo>
                  <a:cubicBezTo>
                    <a:pt x="2357" y="906"/>
                    <a:pt x="2500" y="797"/>
                    <a:pt x="2466" y="695"/>
                  </a:cubicBezTo>
                  <a:cubicBezTo>
                    <a:pt x="2459" y="677"/>
                    <a:pt x="2438" y="669"/>
                    <a:pt x="2407" y="669"/>
                  </a:cubicBezTo>
                  <a:cubicBezTo>
                    <a:pt x="2243" y="669"/>
                    <a:pt x="1800" y="876"/>
                    <a:pt x="1666" y="962"/>
                  </a:cubicBezTo>
                  <a:cubicBezTo>
                    <a:pt x="1651" y="971"/>
                    <a:pt x="1643" y="975"/>
                    <a:pt x="1641" y="975"/>
                  </a:cubicBezTo>
                  <a:cubicBezTo>
                    <a:pt x="1615" y="975"/>
                    <a:pt x="2090" y="588"/>
                    <a:pt x="2266" y="448"/>
                  </a:cubicBezTo>
                  <a:cubicBezTo>
                    <a:pt x="2414" y="327"/>
                    <a:pt x="2418" y="221"/>
                    <a:pt x="2303" y="221"/>
                  </a:cubicBezTo>
                  <a:cubicBezTo>
                    <a:pt x="2251" y="221"/>
                    <a:pt x="2175" y="243"/>
                    <a:pt x="2077" y="295"/>
                  </a:cubicBezTo>
                  <a:cubicBezTo>
                    <a:pt x="1769" y="461"/>
                    <a:pt x="1523" y="666"/>
                    <a:pt x="1433" y="682"/>
                  </a:cubicBezTo>
                  <a:cubicBezTo>
                    <a:pt x="1467" y="603"/>
                    <a:pt x="1523" y="529"/>
                    <a:pt x="1803" y="255"/>
                  </a:cubicBezTo>
                  <a:cubicBezTo>
                    <a:pt x="1937" y="121"/>
                    <a:pt x="1935" y="30"/>
                    <a:pt x="1844" y="30"/>
                  </a:cubicBezTo>
                  <a:cubicBezTo>
                    <a:pt x="1800" y="30"/>
                    <a:pt x="1735" y="52"/>
                    <a:pt x="1655" y="100"/>
                  </a:cubicBezTo>
                  <a:cubicBezTo>
                    <a:pt x="1377" y="272"/>
                    <a:pt x="1070" y="637"/>
                    <a:pt x="948" y="637"/>
                  </a:cubicBezTo>
                  <a:cubicBezTo>
                    <a:pt x="939" y="637"/>
                    <a:pt x="932" y="635"/>
                    <a:pt x="925" y="632"/>
                  </a:cubicBezTo>
                  <a:cubicBezTo>
                    <a:pt x="868" y="558"/>
                    <a:pt x="959" y="461"/>
                    <a:pt x="994" y="135"/>
                  </a:cubicBezTo>
                  <a:cubicBezTo>
                    <a:pt x="1004" y="39"/>
                    <a:pt x="991" y="1"/>
                    <a:pt x="966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2102;p69">
              <a:extLst>
                <a:ext uri="{FF2B5EF4-FFF2-40B4-BE49-F238E27FC236}">
                  <a16:creationId xmlns:a16="http://schemas.microsoft.com/office/drawing/2014/main" id="{8BFC7DDD-4F89-9D24-BA1D-70BC8E45CB1E}"/>
                </a:ext>
              </a:extLst>
            </p:cNvPr>
            <p:cNvSpPr/>
            <p:nvPr/>
          </p:nvSpPr>
          <p:spPr>
            <a:xfrm>
              <a:off x="5115425" y="2463200"/>
              <a:ext cx="178150" cy="182450"/>
            </a:xfrm>
            <a:custGeom>
              <a:avLst/>
              <a:gdLst/>
              <a:ahLst/>
              <a:cxnLst/>
              <a:rect l="l" t="t" r="r" b="b"/>
              <a:pathLst>
                <a:path w="7126" h="7298" extrusionOk="0">
                  <a:moveTo>
                    <a:pt x="1401" y="1"/>
                  </a:moveTo>
                  <a:cubicBezTo>
                    <a:pt x="1299" y="1"/>
                    <a:pt x="1195" y="47"/>
                    <a:pt x="1090" y="148"/>
                  </a:cubicBezTo>
                  <a:cubicBezTo>
                    <a:pt x="0" y="1203"/>
                    <a:pt x="1541" y="6875"/>
                    <a:pt x="2996" y="7257"/>
                  </a:cubicBezTo>
                  <a:cubicBezTo>
                    <a:pt x="3098" y="7284"/>
                    <a:pt x="3205" y="7297"/>
                    <a:pt x="3317" y="7297"/>
                  </a:cubicBezTo>
                  <a:cubicBezTo>
                    <a:pt x="4797" y="7297"/>
                    <a:pt x="7083" y="5069"/>
                    <a:pt x="7104" y="4798"/>
                  </a:cubicBezTo>
                  <a:cubicBezTo>
                    <a:pt x="7125" y="4523"/>
                    <a:pt x="5509" y="1327"/>
                    <a:pt x="4943" y="1327"/>
                  </a:cubicBezTo>
                  <a:cubicBezTo>
                    <a:pt x="4922" y="1327"/>
                    <a:pt x="4903" y="1331"/>
                    <a:pt x="4885" y="1340"/>
                  </a:cubicBezTo>
                  <a:cubicBezTo>
                    <a:pt x="4696" y="1438"/>
                    <a:pt x="3629" y="4245"/>
                    <a:pt x="3447" y="4261"/>
                  </a:cubicBezTo>
                  <a:cubicBezTo>
                    <a:pt x="3446" y="4261"/>
                    <a:pt x="3446" y="4261"/>
                    <a:pt x="3446" y="4261"/>
                  </a:cubicBezTo>
                  <a:cubicBezTo>
                    <a:pt x="3222" y="4261"/>
                    <a:pt x="2387" y="1"/>
                    <a:pt x="1401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2103;p69">
              <a:extLst>
                <a:ext uri="{FF2B5EF4-FFF2-40B4-BE49-F238E27FC236}">
                  <a16:creationId xmlns:a16="http://schemas.microsoft.com/office/drawing/2014/main" id="{4F2904F4-B94B-6787-556A-B3FEAF8443C7}"/>
                </a:ext>
              </a:extLst>
            </p:cNvPr>
            <p:cNvSpPr/>
            <p:nvPr/>
          </p:nvSpPr>
          <p:spPr>
            <a:xfrm>
              <a:off x="4968925" y="2454625"/>
              <a:ext cx="233400" cy="512525"/>
            </a:xfrm>
            <a:custGeom>
              <a:avLst/>
              <a:gdLst/>
              <a:ahLst/>
              <a:cxnLst/>
              <a:rect l="l" t="t" r="r" b="b"/>
              <a:pathLst>
                <a:path w="9336" h="20501" extrusionOk="0">
                  <a:moveTo>
                    <a:pt x="5014" y="0"/>
                  </a:moveTo>
                  <a:cubicBezTo>
                    <a:pt x="4885" y="0"/>
                    <a:pt x="4781" y="3"/>
                    <a:pt x="4714" y="6"/>
                  </a:cubicBezTo>
                  <a:cubicBezTo>
                    <a:pt x="3595" y="74"/>
                    <a:pt x="1981" y="457"/>
                    <a:pt x="1610" y="1227"/>
                  </a:cubicBezTo>
                  <a:cubicBezTo>
                    <a:pt x="1222" y="2026"/>
                    <a:pt x="1934" y="5820"/>
                    <a:pt x="1907" y="7566"/>
                  </a:cubicBezTo>
                  <a:cubicBezTo>
                    <a:pt x="1900" y="7953"/>
                    <a:pt x="1" y="19964"/>
                    <a:pt x="201" y="20232"/>
                  </a:cubicBezTo>
                  <a:cubicBezTo>
                    <a:pt x="241" y="20283"/>
                    <a:pt x="401" y="20329"/>
                    <a:pt x="651" y="20363"/>
                  </a:cubicBezTo>
                  <a:cubicBezTo>
                    <a:pt x="668" y="20363"/>
                    <a:pt x="691" y="20369"/>
                    <a:pt x="709" y="20369"/>
                  </a:cubicBezTo>
                  <a:cubicBezTo>
                    <a:pt x="817" y="20385"/>
                    <a:pt x="949" y="20398"/>
                    <a:pt x="1085" y="20409"/>
                  </a:cubicBezTo>
                  <a:lnTo>
                    <a:pt x="1120" y="20409"/>
                  </a:lnTo>
                  <a:cubicBezTo>
                    <a:pt x="1239" y="20420"/>
                    <a:pt x="1370" y="20432"/>
                    <a:pt x="1507" y="20437"/>
                  </a:cubicBezTo>
                  <a:cubicBezTo>
                    <a:pt x="1518" y="20437"/>
                    <a:pt x="1530" y="20443"/>
                    <a:pt x="1541" y="20443"/>
                  </a:cubicBezTo>
                  <a:cubicBezTo>
                    <a:pt x="2129" y="20477"/>
                    <a:pt x="2866" y="20495"/>
                    <a:pt x="3641" y="20495"/>
                  </a:cubicBezTo>
                  <a:lnTo>
                    <a:pt x="3680" y="20495"/>
                  </a:lnTo>
                  <a:cubicBezTo>
                    <a:pt x="3721" y="20500"/>
                    <a:pt x="3767" y="20500"/>
                    <a:pt x="3806" y="20500"/>
                  </a:cubicBezTo>
                  <a:lnTo>
                    <a:pt x="3840" y="20500"/>
                  </a:lnTo>
                  <a:cubicBezTo>
                    <a:pt x="4440" y="20500"/>
                    <a:pt x="5056" y="20495"/>
                    <a:pt x="5655" y="20477"/>
                  </a:cubicBezTo>
                  <a:lnTo>
                    <a:pt x="5689" y="20477"/>
                  </a:lnTo>
                  <a:cubicBezTo>
                    <a:pt x="6802" y="20448"/>
                    <a:pt x="7835" y="20392"/>
                    <a:pt x="8507" y="20311"/>
                  </a:cubicBezTo>
                  <a:lnTo>
                    <a:pt x="8541" y="20311"/>
                  </a:lnTo>
                  <a:cubicBezTo>
                    <a:pt x="8554" y="20311"/>
                    <a:pt x="8570" y="20306"/>
                    <a:pt x="8588" y="20306"/>
                  </a:cubicBezTo>
                  <a:cubicBezTo>
                    <a:pt x="8981" y="20255"/>
                    <a:pt x="9233" y="20198"/>
                    <a:pt x="9283" y="20135"/>
                  </a:cubicBezTo>
                  <a:cubicBezTo>
                    <a:pt x="9336" y="20072"/>
                    <a:pt x="8775" y="15439"/>
                    <a:pt x="8439" y="10698"/>
                  </a:cubicBezTo>
                  <a:cubicBezTo>
                    <a:pt x="8131" y="6402"/>
                    <a:pt x="8062" y="2020"/>
                    <a:pt x="7714" y="719"/>
                  </a:cubicBezTo>
                  <a:cubicBezTo>
                    <a:pt x="7553" y="97"/>
                    <a:pt x="5805" y="0"/>
                    <a:pt x="5014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2104;p69">
              <a:extLst>
                <a:ext uri="{FF2B5EF4-FFF2-40B4-BE49-F238E27FC236}">
                  <a16:creationId xmlns:a16="http://schemas.microsoft.com/office/drawing/2014/main" id="{ABD0DECB-D147-26C4-EDD7-89E33FF17F58}"/>
                </a:ext>
              </a:extLst>
            </p:cNvPr>
            <p:cNvSpPr/>
            <p:nvPr/>
          </p:nvSpPr>
          <p:spPr>
            <a:xfrm>
              <a:off x="4972625" y="2895950"/>
              <a:ext cx="228975" cy="71200"/>
            </a:xfrm>
            <a:custGeom>
              <a:avLst/>
              <a:gdLst/>
              <a:ahLst/>
              <a:cxnLst/>
              <a:rect l="l" t="t" r="r" b="b"/>
              <a:pathLst>
                <a:path w="9159" h="2848" extrusionOk="0">
                  <a:moveTo>
                    <a:pt x="8907" y="1"/>
                  </a:moveTo>
                  <a:cubicBezTo>
                    <a:pt x="8667" y="62"/>
                    <a:pt x="8428" y="120"/>
                    <a:pt x="8188" y="159"/>
                  </a:cubicBezTo>
                  <a:cubicBezTo>
                    <a:pt x="7532" y="285"/>
                    <a:pt x="6871" y="343"/>
                    <a:pt x="6215" y="417"/>
                  </a:cubicBezTo>
                  <a:cubicBezTo>
                    <a:pt x="5438" y="507"/>
                    <a:pt x="4669" y="548"/>
                    <a:pt x="3887" y="548"/>
                  </a:cubicBezTo>
                  <a:cubicBezTo>
                    <a:pt x="3111" y="548"/>
                    <a:pt x="2334" y="507"/>
                    <a:pt x="1559" y="457"/>
                  </a:cubicBezTo>
                  <a:cubicBezTo>
                    <a:pt x="1125" y="422"/>
                    <a:pt x="691" y="388"/>
                    <a:pt x="258" y="354"/>
                  </a:cubicBezTo>
                  <a:cubicBezTo>
                    <a:pt x="93" y="1626"/>
                    <a:pt x="1" y="2511"/>
                    <a:pt x="53" y="2579"/>
                  </a:cubicBezTo>
                  <a:cubicBezTo>
                    <a:pt x="93" y="2630"/>
                    <a:pt x="253" y="2676"/>
                    <a:pt x="503" y="2710"/>
                  </a:cubicBezTo>
                  <a:cubicBezTo>
                    <a:pt x="520" y="2710"/>
                    <a:pt x="543" y="2716"/>
                    <a:pt x="561" y="2716"/>
                  </a:cubicBezTo>
                  <a:cubicBezTo>
                    <a:pt x="669" y="2732"/>
                    <a:pt x="801" y="2745"/>
                    <a:pt x="937" y="2756"/>
                  </a:cubicBezTo>
                  <a:lnTo>
                    <a:pt x="972" y="2756"/>
                  </a:lnTo>
                  <a:cubicBezTo>
                    <a:pt x="1091" y="2767"/>
                    <a:pt x="1222" y="2779"/>
                    <a:pt x="1359" y="2784"/>
                  </a:cubicBezTo>
                  <a:cubicBezTo>
                    <a:pt x="1370" y="2784"/>
                    <a:pt x="1382" y="2790"/>
                    <a:pt x="1393" y="2790"/>
                  </a:cubicBezTo>
                  <a:cubicBezTo>
                    <a:pt x="1981" y="2824"/>
                    <a:pt x="2718" y="2842"/>
                    <a:pt x="3493" y="2842"/>
                  </a:cubicBezTo>
                  <a:lnTo>
                    <a:pt x="3532" y="2842"/>
                  </a:lnTo>
                  <a:cubicBezTo>
                    <a:pt x="3573" y="2847"/>
                    <a:pt x="3619" y="2847"/>
                    <a:pt x="3658" y="2847"/>
                  </a:cubicBezTo>
                  <a:lnTo>
                    <a:pt x="3692" y="2847"/>
                  </a:lnTo>
                  <a:cubicBezTo>
                    <a:pt x="4292" y="2847"/>
                    <a:pt x="4908" y="2842"/>
                    <a:pt x="5507" y="2824"/>
                  </a:cubicBezTo>
                  <a:lnTo>
                    <a:pt x="5541" y="2824"/>
                  </a:lnTo>
                  <a:cubicBezTo>
                    <a:pt x="6654" y="2795"/>
                    <a:pt x="7687" y="2739"/>
                    <a:pt x="8359" y="2658"/>
                  </a:cubicBezTo>
                  <a:lnTo>
                    <a:pt x="8393" y="2658"/>
                  </a:lnTo>
                  <a:cubicBezTo>
                    <a:pt x="8406" y="2658"/>
                    <a:pt x="8422" y="2653"/>
                    <a:pt x="8440" y="2653"/>
                  </a:cubicBezTo>
                  <a:cubicBezTo>
                    <a:pt x="8833" y="2602"/>
                    <a:pt x="9085" y="2545"/>
                    <a:pt x="9135" y="2482"/>
                  </a:cubicBezTo>
                  <a:cubicBezTo>
                    <a:pt x="9159" y="2453"/>
                    <a:pt x="9056" y="1484"/>
                    <a:pt x="8907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2105;p69">
              <a:extLst>
                <a:ext uri="{FF2B5EF4-FFF2-40B4-BE49-F238E27FC236}">
                  <a16:creationId xmlns:a16="http://schemas.microsoft.com/office/drawing/2014/main" id="{F4A3DEB6-4395-BFB2-A0D3-3DA348ADBB46}"/>
                </a:ext>
              </a:extLst>
            </p:cNvPr>
            <p:cNvSpPr/>
            <p:nvPr/>
          </p:nvSpPr>
          <p:spPr>
            <a:xfrm>
              <a:off x="5006600" y="2819400"/>
              <a:ext cx="19825" cy="146300"/>
            </a:xfrm>
            <a:custGeom>
              <a:avLst/>
              <a:gdLst/>
              <a:ahLst/>
              <a:cxnLst/>
              <a:rect l="l" t="t" r="r" b="b"/>
              <a:pathLst>
                <a:path w="793" h="5852" extrusionOk="0">
                  <a:moveTo>
                    <a:pt x="780" y="0"/>
                  </a:moveTo>
                  <a:cubicBezTo>
                    <a:pt x="772" y="0"/>
                    <a:pt x="764" y="6"/>
                    <a:pt x="764" y="16"/>
                  </a:cubicBezTo>
                  <a:cubicBezTo>
                    <a:pt x="730" y="694"/>
                    <a:pt x="685" y="1367"/>
                    <a:pt x="616" y="2047"/>
                  </a:cubicBezTo>
                  <a:cubicBezTo>
                    <a:pt x="490" y="3250"/>
                    <a:pt x="303" y="4448"/>
                    <a:pt x="51" y="5636"/>
                  </a:cubicBezTo>
                  <a:cubicBezTo>
                    <a:pt x="34" y="5704"/>
                    <a:pt x="17" y="5778"/>
                    <a:pt x="0" y="5846"/>
                  </a:cubicBezTo>
                  <a:cubicBezTo>
                    <a:pt x="11" y="5846"/>
                    <a:pt x="23" y="5852"/>
                    <a:pt x="34" y="5852"/>
                  </a:cubicBezTo>
                  <a:cubicBezTo>
                    <a:pt x="200" y="5104"/>
                    <a:pt x="343" y="4351"/>
                    <a:pt x="451" y="3598"/>
                  </a:cubicBezTo>
                  <a:cubicBezTo>
                    <a:pt x="633" y="2412"/>
                    <a:pt x="753" y="1214"/>
                    <a:pt x="793" y="16"/>
                  </a:cubicBezTo>
                  <a:cubicBezTo>
                    <a:pt x="793" y="5"/>
                    <a:pt x="787" y="0"/>
                    <a:pt x="780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2106;p69">
              <a:extLst>
                <a:ext uri="{FF2B5EF4-FFF2-40B4-BE49-F238E27FC236}">
                  <a16:creationId xmlns:a16="http://schemas.microsoft.com/office/drawing/2014/main" id="{866058AB-641E-C688-18C8-52254DF56B9F}"/>
                </a:ext>
              </a:extLst>
            </p:cNvPr>
            <p:cNvSpPr/>
            <p:nvPr/>
          </p:nvSpPr>
          <p:spPr>
            <a:xfrm>
              <a:off x="5105875" y="2817875"/>
              <a:ext cx="5300" cy="148700"/>
            </a:xfrm>
            <a:custGeom>
              <a:avLst/>
              <a:gdLst/>
              <a:ahLst/>
              <a:cxnLst/>
              <a:rect l="l" t="t" r="r" b="b"/>
              <a:pathLst>
                <a:path w="212" h="5948" extrusionOk="0">
                  <a:moveTo>
                    <a:pt x="15" y="1"/>
                  </a:moveTo>
                  <a:cubicBezTo>
                    <a:pt x="7" y="1"/>
                    <a:pt x="0" y="5"/>
                    <a:pt x="0" y="14"/>
                  </a:cubicBezTo>
                  <a:cubicBezTo>
                    <a:pt x="11" y="538"/>
                    <a:pt x="23" y="1057"/>
                    <a:pt x="40" y="1576"/>
                  </a:cubicBezTo>
                  <a:cubicBezTo>
                    <a:pt x="69" y="2501"/>
                    <a:pt x="97" y="3419"/>
                    <a:pt x="126" y="4344"/>
                  </a:cubicBezTo>
                  <a:cubicBezTo>
                    <a:pt x="143" y="4875"/>
                    <a:pt x="160" y="5410"/>
                    <a:pt x="177" y="5947"/>
                  </a:cubicBezTo>
                  <a:lnTo>
                    <a:pt x="211" y="5947"/>
                  </a:lnTo>
                  <a:cubicBezTo>
                    <a:pt x="211" y="5810"/>
                    <a:pt x="206" y="5673"/>
                    <a:pt x="200" y="5542"/>
                  </a:cubicBezTo>
                  <a:cubicBezTo>
                    <a:pt x="171" y="4618"/>
                    <a:pt x="148" y="3699"/>
                    <a:pt x="119" y="2774"/>
                  </a:cubicBezTo>
                  <a:cubicBezTo>
                    <a:pt x="92" y="1857"/>
                    <a:pt x="69" y="938"/>
                    <a:pt x="29" y="14"/>
                  </a:cubicBezTo>
                  <a:cubicBezTo>
                    <a:pt x="29" y="5"/>
                    <a:pt x="22" y="1"/>
                    <a:pt x="1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2107;p69">
              <a:extLst>
                <a:ext uri="{FF2B5EF4-FFF2-40B4-BE49-F238E27FC236}">
                  <a16:creationId xmlns:a16="http://schemas.microsoft.com/office/drawing/2014/main" id="{BC3CFED6-D1D2-4D57-4970-31FCFE226CAF}"/>
                </a:ext>
              </a:extLst>
            </p:cNvPr>
            <p:cNvSpPr/>
            <p:nvPr/>
          </p:nvSpPr>
          <p:spPr>
            <a:xfrm>
              <a:off x="5059925" y="2769575"/>
              <a:ext cx="14575" cy="197425"/>
            </a:xfrm>
            <a:custGeom>
              <a:avLst/>
              <a:gdLst/>
              <a:ahLst/>
              <a:cxnLst/>
              <a:rect l="l" t="t" r="r" b="b"/>
              <a:pathLst>
                <a:path w="583" h="7897" extrusionOk="0">
                  <a:moveTo>
                    <a:pt x="567" y="0"/>
                  </a:moveTo>
                  <a:cubicBezTo>
                    <a:pt x="560" y="0"/>
                    <a:pt x="551" y="6"/>
                    <a:pt x="548" y="17"/>
                  </a:cubicBezTo>
                  <a:cubicBezTo>
                    <a:pt x="509" y="690"/>
                    <a:pt x="480" y="1364"/>
                    <a:pt x="440" y="2036"/>
                  </a:cubicBezTo>
                  <a:cubicBezTo>
                    <a:pt x="372" y="3229"/>
                    <a:pt x="292" y="4416"/>
                    <a:pt x="200" y="5609"/>
                  </a:cubicBezTo>
                  <a:cubicBezTo>
                    <a:pt x="137" y="6373"/>
                    <a:pt x="69" y="7137"/>
                    <a:pt x="1" y="7897"/>
                  </a:cubicBezTo>
                  <a:lnTo>
                    <a:pt x="40" y="7897"/>
                  </a:lnTo>
                  <a:cubicBezTo>
                    <a:pt x="64" y="7657"/>
                    <a:pt x="87" y="7418"/>
                    <a:pt x="109" y="7178"/>
                  </a:cubicBezTo>
                  <a:cubicBezTo>
                    <a:pt x="218" y="5991"/>
                    <a:pt x="309" y="4798"/>
                    <a:pt x="389" y="3611"/>
                  </a:cubicBezTo>
                  <a:cubicBezTo>
                    <a:pt x="429" y="3013"/>
                    <a:pt x="469" y="2413"/>
                    <a:pt x="503" y="1814"/>
                  </a:cubicBezTo>
                  <a:cubicBezTo>
                    <a:pt x="532" y="1215"/>
                    <a:pt x="566" y="616"/>
                    <a:pt x="583" y="17"/>
                  </a:cubicBezTo>
                  <a:cubicBezTo>
                    <a:pt x="583" y="6"/>
                    <a:pt x="575" y="0"/>
                    <a:pt x="567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2108;p69">
              <a:extLst>
                <a:ext uri="{FF2B5EF4-FFF2-40B4-BE49-F238E27FC236}">
                  <a16:creationId xmlns:a16="http://schemas.microsoft.com/office/drawing/2014/main" id="{242A96CB-194D-E0DC-B2E2-658B1AEC4EBB}"/>
                </a:ext>
              </a:extLst>
            </p:cNvPr>
            <p:cNvSpPr/>
            <p:nvPr/>
          </p:nvSpPr>
          <p:spPr>
            <a:xfrm>
              <a:off x="5165200" y="2740125"/>
              <a:ext cx="18425" cy="222300"/>
            </a:xfrm>
            <a:custGeom>
              <a:avLst/>
              <a:gdLst/>
              <a:ahLst/>
              <a:cxnLst/>
              <a:rect l="l" t="t" r="r" b="b"/>
              <a:pathLst>
                <a:path w="737" h="8892" extrusionOk="0">
                  <a:moveTo>
                    <a:pt x="15" y="1"/>
                  </a:moveTo>
                  <a:cubicBezTo>
                    <a:pt x="7" y="1"/>
                    <a:pt x="0" y="5"/>
                    <a:pt x="0" y="14"/>
                  </a:cubicBezTo>
                  <a:cubicBezTo>
                    <a:pt x="13" y="430"/>
                    <a:pt x="40" y="841"/>
                    <a:pt x="69" y="1252"/>
                  </a:cubicBezTo>
                  <a:cubicBezTo>
                    <a:pt x="92" y="1657"/>
                    <a:pt x="121" y="2063"/>
                    <a:pt x="149" y="2468"/>
                  </a:cubicBezTo>
                  <a:cubicBezTo>
                    <a:pt x="245" y="3928"/>
                    <a:pt x="360" y="5383"/>
                    <a:pt x="492" y="6837"/>
                  </a:cubicBezTo>
                  <a:cubicBezTo>
                    <a:pt x="553" y="7522"/>
                    <a:pt x="616" y="8207"/>
                    <a:pt x="685" y="8891"/>
                  </a:cubicBezTo>
                  <a:lnTo>
                    <a:pt x="690" y="8891"/>
                  </a:lnTo>
                  <a:cubicBezTo>
                    <a:pt x="703" y="8891"/>
                    <a:pt x="719" y="8886"/>
                    <a:pt x="737" y="8886"/>
                  </a:cubicBezTo>
                  <a:cubicBezTo>
                    <a:pt x="731" y="8835"/>
                    <a:pt x="725" y="8783"/>
                    <a:pt x="719" y="8733"/>
                  </a:cubicBezTo>
                  <a:cubicBezTo>
                    <a:pt x="577" y="7288"/>
                    <a:pt x="451" y="5839"/>
                    <a:pt x="337" y="4391"/>
                  </a:cubicBezTo>
                  <a:cubicBezTo>
                    <a:pt x="280" y="3659"/>
                    <a:pt x="229" y="2929"/>
                    <a:pt x="177" y="2205"/>
                  </a:cubicBezTo>
                  <a:cubicBezTo>
                    <a:pt x="155" y="1840"/>
                    <a:pt x="126" y="1481"/>
                    <a:pt x="103" y="1121"/>
                  </a:cubicBezTo>
                  <a:cubicBezTo>
                    <a:pt x="81" y="750"/>
                    <a:pt x="63" y="385"/>
                    <a:pt x="34" y="14"/>
                  </a:cubicBezTo>
                  <a:cubicBezTo>
                    <a:pt x="32" y="5"/>
                    <a:pt x="23" y="1"/>
                    <a:pt x="15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2109;p69">
              <a:extLst>
                <a:ext uri="{FF2B5EF4-FFF2-40B4-BE49-F238E27FC236}">
                  <a16:creationId xmlns:a16="http://schemas.microsoft.com/office/drawing/2014/main" id="{F0F49109-1631-2051-20FD-FD544E6B0632}"/>
                </a:ext>
              </a:extLst>
            </p:cNvPr>
            <p:cNvSpPr/>
            <p:nvPr/>
          </p:nvSpPr>
          <p:spPr>
            <a:xfrm>
              <a:off x="4985200" y="2742700"/>
              <a:ext cx="28850" cy="221150"/>
            </a:xfrm>
            <a:custGeom>
              <a:avLst/>
              <a:gdLst/>
              <a:ahLst/>
              <a:cxnLst/>
              <a:rect l="l" t="t" r="r" b="b"/>
              <a:pathLst>
                <a:path w="1154" h="8846" extrusionOk="0">
                  <a:moveTo>
                    <a:pt x="1141" y="1"/>
                  </a:moveTo>
                  <a:cubicBezTo>
                    <a:pt x="1134" y="1"/>
                    <a:pt x="1127" y="5"/>
                    <a:pt x="1125" y="14"/>
                  </a:cubicBezTo>
                  <a:cubicBezTo>
                    <a:pt x="1119" y="122"/>
                    <a:pt x="1107" y="225"/>
                    <a:pt x="1101" y="333"/>
                  </a:cubicBezTo>
                  <a:cubicBezTo>
                    <a:pt x="1033" y="1178"/>
                    <a:pt x="953" y="2028"/>
                    <a:pt x="862" y="2866"/>
                  </a:cubicBezTo>
                  <a:cubicBezTo>
                    <a:pt x="770" y="3711"/>
                    <a:pt x="674" y="4549"/>
                    <a:pt x="559" y="5383"/>
                  </a:cubicBezTo>
                  <a:cubicBezTo>
                    <a:pt x="451" y="6199"/>
                    <a:pt x="337" y="7008"/>
                    <a:pt x="195" y="7813"/>
                  </a:cubicBezTo>
                  <a:cubicBezTo>
                    <a:pt x="137" y="8156"/>
                    <a:pt x="74" y="8498"/>
                    <a:pt x="0" y="8840"/>
                  </a:cubicBezTo>
                  <a:cubicBezTo>
                    <a:pt x="17" y="8840"/>
                    <a:pt x="40" y="8846"/>
                    <a:pt x="58" y="8846"/>
                  </a:cubicBezTo>
                  <a:cubicBezTo>
                    <a:pt x="143" y="8412"/>
                    <a:pt x="222" y="7972"/>
                    <a:pt x="298" y="7534"/>
                  </a:cubicBezTo>
                  <a:cubicBezTo>
                    <a:pt x="428" y="6724"/>
                    <a:pt x="537" y="5913"/>
                    <a:pt x="640" y="5104"/>
                  </a:cubicBezTo>
                  <a:cubicBezTo>
                    <a:pt x="748" y="4259"/>
                    <a:pt x="845" y="3408"/>
                    <a:pt x="930" y="2564"/>
                  </a:cubicBezTo>
                  <a:cubicBezTo>
                    <a:pt x="1016" y="1715"/>
                    <a:pt x="1096" y="864"/>
                    <a:pt x="1153" y="14"/>
                  </a:cubicBezTo>
                  <a:cubicBezTo>
                    <a:pt x="1153" y="5"/>
                    <a:pt x="1148" y="1"/>
                    <a:pt x="1141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2110;p69">
              <a:extLst>
                <a:ext uri="{FF2B5EF4-FFF2-40B4-BE49-F238E27FC236}">
                  <a16:creationId xmlns:a16="http://schemas.microsoft.com/office/drawing/2014/main" id="{07CF0CB7-647B-0F44-B083-ADB771BBCACF}"/>
                </a:ext>
              </a:extLst>
            </p:cNvPr>
            <p:cNvSpPr/>
            <p:nvPr/>
          </p:nvSpPr>
          <p:spPr>
            <a:xfrm>
              <a:off x="5016500" y="2453725"/>
              <a:ext cx="141875" cy="43000"/>
            </a:xfrm>
            <a:custGeom>
              <a:avLst/>
              <a:gdLst/>
              <a:ahLst/>
              <a:cxnLst/>
              <a:rect l="l" t="t" r="r" b="b"/>
              <a:pathLst>
                <a:path w="5675" h="1720" extrusionOk="0">
                  <a:moveTo>
                    <a:pt x="3087" y="1"/>
                  </a:moveTo>
                  <a:cubicBezTo>
                    <a:pt x="2267" y="1"/>
                    <a:pt x="1369" y="107"/>
                    <a:pt x="682" y="436"/>
                  </a:cubicBezTo>
                  <a:cubicBezTo>
                    <a:pt x="155" y="686"/>
                    <a:pt x="1" y="837"/>
                    <a:pt x="85" y="837"/>
                  </a:cubicBezTo>
                  <a:cubicBezTo>
                    <a:pt x="91" y="837"/>
                    <a:pt x="98" y="836"/>
                    <a:pt x="107" y="835"/>
                  </a:cubicBezTo>
                  <a:cubicBezTo>
                    <a:pt x="187" y="820"/>
                    <a:pt x="326" y="788"/>
                    <a:pt x="521" y="788"/>
                  </a:cubicBezTo>
                  <a:cubicBezTo>
                    <a:pt x="855" y="788"/>
                    <a:pt x="1354" y="881"/>
                    <a:pt x="2011" y="1309"/>
                  </a:cubicBezTo>
                  <a:cubicBezTo>
                    <a:pt x="2448" y="1592"/>
                    <a:pt x="3007" y="1720"/>
                    <a:pt x="3542" y="1720"/>
                  </a:cubicBezTo>
                  <a:cubicBezTo>
                    <a:pt x="4289" y="1720"/>
                    <a:pt x="4989" y="1471"/>
                    <a:pt x="5242" y="1053"/>
                  </a:cubicBezTo>
                  <a:cubicBezTo>
                    <a:pt x="5674" y="339"/>
                    <a:pt x="5584" y="368"/>
                    <a:pt x="5105" y="224"/>
                  </a:cubicBezTo>
                  <a:cubicBezTo>
                    <a:pt x="4764" y="124"/>
                    <a:pt x="3970" y="1"/>
                    <a:pt x="3087" y="1"/>
                  </a:cubicBez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2111;p69">
              <a:extLst>
                <a:ext uri="{FF2B5EF4-FFF2-40B4-BE49-F238E27FC236}">
                  <a16:creationId xmlns:a16="http://schemas.microsoft.com/office/drawing/2014/main" id="{A2CB2F04-B3E4-D9F3-7D2F-75B15E943462}"/>
                </a:ext>
              </a:extLst>
            </p:cNvPr>
            <p:cNvSpPr/>
            <p:nvPr/>
          </p:nvSpPr>
          <p:spPr>
            <a:xfrm>
              <a:off x="5072900" y="2425075"/>
              <a:ext cx="45250" cy="47975"/>
            </a:xfrm>
            <a:custGeom>
              <a:avLst/>
              <a:gdLst/>
              <a:ahLst/>
              <a:cxnLst/>
              <a:rect l="l" t="t" r="r" b="b"/>
              <a:pathLst>
                <a:path w="1810" h="1919" extrusionOk="0">
                  <a:moveTo>
                    <a:pt x="103" y="1"/>
                  </a:moveTo>
                  <a:lnTo>
                    <a:pt x="47" y="869"/>
                  </a:lnTo>
                  <a:lnTo>
                    <a:pt x="1" y="1519"/>
                  </a:lnTo>
                  <a:cubicBezTo>
                    <a:pt x="1" y="1519"/>
                    <a:pt x="87" y="1901"/>
                    <a:pt x="925" y="1918"/>
                  </a:cubicBezTo>
                  <a:cubicBezTo>
                    <a:pt x="951" y="1919"/>
                    <a:pt x="977" y="1919"/>
                    <a:pt x="1002" y="1919"/>
                  </a:cubicBezTo>
                  <a:cubicBezTo>
                    <a:pt x="1766" y="1919"/>
                    <a:pt x="1707" y="1582"/>
                    <a:pt x="1707" y="1582"/>
                  </a:cubicBezTo>
                  <a:lnTo>
                    <a:pt x="1730" y="1217"/>
                  </a:lnTo>
                  <a:lnTo>
                    <a:pt x="1809" y="64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2112;p69">
              <a:extLst>
                <a:ext uri="{FF2B5EF4-FFF2-40B4-BE49-F238E27FC236}">
                  <a16:creationId xmlns:a16="http://schemas.microsoft.com/office/drawing/2014/main" id="{A50A945A-3389-540E-A2E9-425E95B85387}"/>
                </a:ext>
              </a:extLst>
            </p:cNvPr>
            <p:cNvSpPr/>
            <p:nvPr/>
          </p:nvSpPr>
          <p:spPr>
            <a:xfrm>
              <a:off x="5076050" y="2425075"/>
              <a:ext cx="42100" cy="28200"/>
            </a:xfrm>
            <a:custGeom>
              <a:avLst/>
              <a:gdLst/>
              <a:ahLst/>
              <a:cxnLst/>
              <a:rect l="l" t="t" r="r" b="b"/>
              <a:pathLst>
                <a:path w="1684" h="1128" extrusionOk="0">
                  <a:moveTo>
                    <a:pt x="1" y="1"/>
                  </a:moveTo>
                  <a:lnTo>
                    <a:pt x="1" y="1"/>
                  </a:lnTo>
                  <a:cubicBezTo>
                    <a:pt x="195" y="487"/>
                    <a:pt x="559" y="903"/>
                    <a:pt x="1073" y="1062"/>
                  </a:cubicBezTo>
                  <a:cubicBezTo>
                    <a:pt x="1203" y="1102"/>
                    <a:pt x="1343" y="1128"/>
                    <a:pt x="1483" y="1128"/>
                  </a:cubicBezTo>
                  <a:cubicBezTo>
                    <a:pt x="1527" y="1128"/>
                    <a:pt x="1571" y="1125"/>
                    <a:pt x="1615" y="1120"/>
                  </a:cubicBezTo>
                  <a:lnTo>
                    <a:pt x="1683" y="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2113;p69">
              <a:extLst>
                <a:ext uri="{FF2B5EF4-FFF2-40B4-BE49-F238E27FC236}">
                  <a16:creationId xmlns:a16="http://schemas.microsoft.com/office/drawing/2014/main" id="{01C5DA88-5541-3FCD-62E5-080B2737C662}"/>
                </a:ext>
              </a:extLst>
            </p:cNvPr>
            <p:cNvSpPr/>
            <p:nvPr/>
          </p:nvSpPr>
          <p:spPr>
            <a:xfrm>
              <a:off x="5065250" y="2442950"/>
              <a:ext cx="54750" cy="32700"/>
            </a:xfrm>
            <a:custGeom>
              <a:avLst/>
              <a:gdLst/>
              <a:ahLst/>
              <a:cxnLst/>
              <a:rect l="l" t="t" r="r" b="b"/>
              <a:pathLst>
                <a:path w="2190" h="1308" extrusionOk="0">
                  <a:moveTo>
                    <a:pt x="332" y="0"/>
                  </a:moveTo>
                  <a:cubicBezTo>
                    <a:pt x="314" y="0"/>
                    <a:pt x="298" y="2"/>
                    <a:pt x="285" y="5"/>
                  </a:cubicBezTo>
                  <a:cubicBezTo>
                    <a:pt x="153" y="33"/>
                    <a:pt x="222" y="518"/>
                    <a:pt x="176" y="599"/>
                  </a:cubicBezTo>
                  <a:cubicBezTo>
                    <a:pt x="0" y="924"/>
                    <a:pt x="772" y="1307"/>
                    <a:pt x="1398" y="1307"/>
                  </a:cubicBezTo>
                  <a:cubicBezTo>
                    <a:pt x="1463" y="1307"/>
                    <a:pt x="1525" y="1303"/>
                    <a:pt x="1585" y="1295"/>
                  </a:cubicBezTo>
                  <a:cubicBezTo>
                    <a:pt x="1899" y="1255"/>
                    <a:pt x="2052" y="1066"/>
                    <a:pt x="2121" y="902"/>
                  </a:cubicBezTo>
                  <a:cubicBezTo>
                    <a:pt x="2173" y="781"/>
                    <a:pt x="2189" y="251"/>
                    <a:pt x="2162" y="176"/>
                  </a:cubicBezTo>
                  <a:cubicBezTo>
                    <a:pt x="2160" y="173"/>
                    <a:pt x="2157" y="171"/>
                    <a:pt x="2152" y="171"/>
                  </a:cubicBezTo>
                  <a:cubicBezTo>
                    <a:pt x="2091" y="171"/>
                    <a:pt x="1785" y="439"/>
                    <a:pt x="1636" y="810"/>
                  </a:cubicBezTo>
                  <a:cubicBezTo>
                    <a:pt x="1534" y="432"/>
                    <a:pt x="634" y="0"/>
                    <a:pt x="332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2114;p69">
              <a:extLst>
                <a:ext uri="{FF2B5EF4-FFF2-40B4-BE49-F238E27FC236}">
                  <a16:creationId xmlns:a16="http://schemas.microsoft.com/office/drawing/2014/main" id="{80EF6C7E-BDE7-5D1F-9150-A479591D1039}"/>
                </a:ext>
              </a:extLst>
            </p:cNvPr>
            <p:cNvSpPr/>
            <p:nvPr/>
          </p:nvSpPr>
          <p:spPr>
            <a:xfrm>
              <a:off x="5125100" y="2334950"/>
              <a:ext cx="20575" cy="40975"/>
            </a:xfrm>
            <a:custGeom>
              <a:avLst/>
              <a:gdLst/>
              <a:ahLst/>
              <a:cxnLst/>
              <a:rect l="l" t="t" r="r" b="b"/>
              <a:pathLst>
                <a:path w="823" h="1639" extrusionOk="0">
                  <a:moveTo>
                    <a:pt x="195" y="0"/>
                  </a:moveTo>
                  <a:cubicBezTo>
                    <a:pt x="195" y="0"/>
                    <a:pt x="1" y="29"/>
                    <a:pt x="190" y="566"/>
                  </a:cubicBezTo>
                  <a:cubicBezTo>
                    <a:pt x="372" y="1101"/>
                    <a:pt x="572" y="1638"/>
                    <a:pt x="572" y="1638"/>
                  </a:cubicBezTo>
                  <a:cubicBezTo>
                    <a:pt x="572" y="1638"/>
                    <a:pt x="822" y="1370"/>
                    <a:pt x="680" y="777"/>
                  </a:cubicBezTo>
                  <a:cubicBezTo>
                    <a:pt x="537" y="183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9948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2115;p69">
              <a:extLst>
                <a:ext uri="{FF2B5EF4-FFF2-40B4-BE49-F238E27FC236}">
                  <a16:creationId xmlns:a16="http://schemas.microsoft.com/office/drawing/2014/main" id="{7B042CDD-242D-CB61-0EC9-8539F0F3B545}"/>
                </a:ext>
              </a:extLst>
            </p:cNvPr>
            <p:cNvSpPr/>
            <p:nvPr/>
          </p:nvSpPr>
          <p:spPr>
            <a:xfrm>
              <a:off x="5049100" y="2326600"/>
              <a:ext cx="103525" cy="117925"/>
            </a:xfrm>
            <a:custGeom>
              <a:avLst/>
              <a:gdLst/>
              <a:ahLst/>
              <a:cxnLst/>
              <a:rect l="l" t="t" r="r" b="b"/>
              <a:pathLst>
                <a:path w="4141" h="4717" extrusionOk="0">
                  <a:moveTo>
                    <a:pt x="2003" y="0"/>
                  </a:moveTo>
                  <a:cubicBezTo>
                    <a:pt x="1929" y="0"/>
                    <a:pt x="1853" y="4"/>
                    <a:pt x="1774" y="10"/>
                  </a:cubicBezTo>
                  <a:cubicBezTo>
                    <a:pt x="610" y="100"/>
                    <a:pt x="1" y="1264"/>
                    <a:pt x="291" y="2417"/>
                  </a:cubicBezTo>
                  <a:cubicBezTo>
                    <a:pt x="583" y="3563"/>
                    <a:pt x="976" y="4693"/>
                    <a:pt x="2374" y="4716"/>
                  </a:cubicBezTo>
                  <a:cubicBezTo>
                    <a:pt x="2388" y="4716"/>
                    <a:pt x="2403" y="4717"/>
                    <a:pt x="2417" y="4717"/>
                  </a:cubicBezTo>
                  <a:cubicBezTo>
                    <a:pt x="3785" y="4717"/>
                    <a:pt x="4141" y="3608"/>
                    <a:pt x="3938" y="2372"/>
                  </a:cubicBezTo>
                  <a:cubicBezTo>
                    <a:pt x="3717" y="830"/>
                    <a:pt x="3193" y="0"/>
                    <a:pt x="2003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2116;p69">
              <a:extLst>
                <a:ext uri="{FF2B5EF4-FFF2-40B4-BE49-F238E27FC236}">
                  <a16:creationId xmlns:a16="http://schemas.microsoft.com/office/drawing/2014/main" id="{97095613-B3A4-98B3-69BC-B9AA66F2CF7D}"/>
                </a:ext>
              </a:extLst>
            </p:cNvPr>
            <p:cNvSpPr/>
            <p:nvPr/>
          </p:nvSpPr>
          <p:spPr>
            <a:xfrm>
              <a:off x="5096175" y="2384000"/>
              <a:ext cx="7000" cy="11600"/>
            </a:xfrm>
            <a:custGeom>
              <a:avLst/>
              <a:gdLst/>
              <a:ahLst/>
              <a:cxnLst/>
              <a:rect l="l" t="t" r="r" b="b"/>
              <a:pathLst>
                <a:path w="280" h="464" extrusionOk="0">
                  <a:moveTo>
                    <a:pt x="136" y="0"/>
                  </a:moveTo>
                  <a:cubicBezTo>
                    <a:pt x="134" y="0"/>
                    <a:pt x="132" y="1"/>
                    <a:pt x="131" y="1"/>
                  </a:cubicBezTo>
                  <a:cubicBezTo>
                    <a:pt x="57" y="1"/>
                    <a:pt x="1" y="110"/>
                    <a:pt x="12" y="235"/>
                  </a:cubicBezTo>
                  <a:cubicBezTo>
                    <a:pt x="17" y="366"/>
                    <a:pt x="80" y="463"/>
                    <a:pt x="149" y="463"/>
                  </a:cubicBezTo>
                  <a:cubicBezTo>
                    <a:pt x="222" y="458"/>
                    <a:pt x="280" y="355"/>
                    <a:pt x="275" y="224"/>
                  </a:cubicBezTo>
                  <a:cubicBezTo>
                    <a:pt x="263" y="101"/>
                    <a:pt x="202" y="0"/>
                    <a:pt x="136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2117;p69">
              <a:extLst>
                <a:ext uri="{FF2B5EF4-FFF2-40B4-BE49-F238E27FC236}">
                  <a16:creationId xmlns:a16="http://schemas.microsoft.com/office/drawing/2014/main" id="{D378ED66-1E2A-1A8D-1F61-BF9C88BEDCFE}"/>
                </a:ext>
              </a:extLst>
            </p:cNvPr>
            <p:cNvSpPr/>
            <p:nvPr/>
          </p:nvSpPr>
          <p:spPr>
            <a:xfrm>
              <a:off x="5131400" y="2382150"/>
              <a:ext cx="5875" cy="11150"/>
            </a:xfrm>
            <a:custGeom>
              <a:avLst/>
              <a:gdLst/>
              <a:ahLst/>
              <a:cxnLst/>
              <a:rect l="l" t="t" r="r" b="b"/>
              <a:pathLst>
                <a:path w="235" h="446" extrusionOk="0">
                  <a:moveTo>
                    <a:pt x="109" y="1"/>
                  </a:moveTo>
                  <a:cubicBezTo>
                    <a:pt x="46" y="6"/>
                    <a:pt x="1" y="103"/>
                    <a:pt x="12" y="229"/>
                  </a:cubicBezTo>
                  <a:cubicBezTo>
                    <a:pt x="17" y="349"/>
                    <a:pt x="69" y="446"/>
                    <a:pt x="132" y="446"/>
                  </a:cubicBezTo>
                  <a:cubicBezTo>
                    <a:pt x="188" y="440"/>
                    <a:pt x="235" y="338"/>
                    <a:pt x="228" y="218"/>
                  </a:cubicBezTo>
                  <a:cubicBezTo>
                    <a:pt x="223" y="98"/>
                    <a:pt x="166" y="1"/>
                    <a:pt x="10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2118;p69">
              <a:extLst>
                <a:ext uri="{FF2B5EF4-FFF2-40B4-BE49-F238E27FC236}">
                  <a16:creationId xmlns:a16="http://schemas.microsoft.com/office/drawing/2014/main" id="{ED1E180A-E96B-507E-4A9D-412036008B94}"/>
                </a:ext>
              </a:extLst>
            </p:cNvPr>
            <p:cNvSpPr/>
            <p:nvPr/>
          </p:nvSpPr>
          <p:spPr>
            <a:xfrm>
              <a:off x="5084875" y="2363350"/>
              <a:ext cx="22450" cy="11500"/>
            </a:xfrm>
            <a:custGeom>
              <a:avLst/>
              <a:gdLst/>
              <a:ahLst/>
              <a:cxnLst/>
              <a:rect l="l" t="t" r="r" b="b"/>
              <a:pathLst>
                <a:path w="898" h="460" extrusionOk="0">
                  <a:moveTo>
                    <a:pt x="691" y="0"/>
                  </a:moveTo>
                  <a:cubicBezTo>
                    <a:pt x="644" y="0"/>
                    <a:pt x="600" y="6"/>
                    <a:pt x="572" y="12"/>
                  </a:cubicBezTo>
                  <a:cubicBezTo>
                    <a:pt x="424" y="28"/>
                    <a:pt x="275" y="102"/>
                    <a:pt x="161" y="210"/>
                  </a:cubicBezTo>
                  <a:cubicBezTo>
                    <a:pt x="116" y="257"/>
                    <a:pt x="1" y="394"/>
                    <a:pt x="87" y="450"/>
                  </a:cubicBezTo>
                  <a:lnTo>
                    <a:pt x="93" y="450"/>
                  </a:lnTo>
                  <a:cubicBezTo>
                    <a:pt x="106" y="457"/>
                    <a:pt x="119" y="460"/>
                    <a:pt x="133" y="460"/>
                  </a:cubicBezTo>
                  <a:cubicBezTo>
                    <a:pt x="167" y="460"/>
                    <a:pt x="201" y="442"/>
                    <a:pt x="229" y="423"/>
                  </a:cubicBezTo>
                  <a:cubicBezTo>
                    <a:pt x="321" y="365"/>
                    <a:pt x="424" y="313"/>
                    <a:pt x="527" y="291"/>
                  </a:cubicBezTo>
                  <a:cubicBezTo>
                    <a:pt x="624" y="268"/>
                    <a:pt x="732" y="286"/>
                    <a:pt x="829" y="228"/>
                  </a:cubicBezTo>
                  <a:cubicBezTo>
                    <a:pt x="863" y="210"/>
                    <a:pt x="898" y="165"/>
                    <a:pt x="898" y="120"/>
                  </a:cubicBezTo>
                  <a:cubicBezTo>
                    <a:pt x="893" y="24"/>
                    <a:pt x="786" y="0"/>
                    <a:pt x="691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2119;p69">
              <a:extLst>
                <a:ext uri="{FF2B5EF4-FFF2-40B4-BE49-F238E27FC236}">
                  <a16:creationId xmlns:a16="http://schemas.microsoft.com/office/drawing/2014/main" id="{CAC84A32-49D6-0AD3-12F7-EF09EC029205}"/>
                </a:ext>
              </a:extLst>
            </p:cNvPr>
            <p:cNvSpPr/>
            <p:nvPr/>
          </p:nvSpPr>
          <p:spPr>
            <a:xfrm>
              <a:off x="5124550" y="2360600"/>
              <a:ext cx="15700" cy="7875"/>
            </a:xfrm>
            <a:custGeom>
              <a:avLst/>
              <a:gdLst/>
              <a:ahLst/>
              <a:cxnLst/>
              <a:rect l="l" t="t" r="r" b="b"/>
              <a:pathLst>
                <a:path w="628" h="315" extrusionOk="0">
                  <a:moveTo>
                    <a:pt x="233" y="1"/>
                  </a:moveTo>
                  <a:cubicBezTo>
                    <a:pt x="226" y="1"/>
                    <a:pt x="219" y="1"/>
                    <a:pt x="212" y="1"/>
                  </a:cubicBezTo>
                  <a:cubicBezTo>
                    <a:pt x="154" y="7"/>
                    <a:pt x="1" y="36"/>
                    <a:pt x="12" y="167"/>
                  </a:cubicBezTo>
                  <a:cubicBezTo>
                    <a:pt x="17" y="207"/>
                    <a:pt x="46" y="236"/>
                    <a:pt x="75" y="247"/>
                  </a:cubicBezTo>
                  <a:cubicBezTo>
                    <a:pt x="92" y="254"/>
                    <a:pt x="109" y="257"/>
                    <a:pt x="127" y="257"/>
                  </a:cubicBezTo>
                  <a:cubicBezTo>
                    <a:pt x="171" y="257"/>
                    <a:pt x="216" y="241"/>
                    <a:pt x="261" y="241"/>
                  </a:cubicBezTo>
                  <a:cubicBezTo>
                    <a:pt x="266" y="241"/>
                    <a:pt x="270" y="241"/>
                    <a:pt x="275" y="241"/>
                  </a:cubicBezTo>
                  <a:cubicBezTo>
                    <a:pt x="343" y="241"/>
                    <a:pt x="417" y="264"/>
                    <a:pt x="486" y="299"/>
                  </a:cubicBezTo>
                  <a:cubicBezTo>
                    <a:pt x="503" y="305"/>
                    <a:pt x="522" y="314"/>
                    <a:pt x="539" y="314"/>
                  </a:cubicBezTo>
                  <a:cubicBezTo>
                    <a:pt x="551" y="314"/>
                    <a:pt x="562" y="310"/>
                    <a:pt x="570" y="299"/>
                  </a:cubicBezTo>
                  <a:lnTo>
                    <a:pt x="577" y="293"/>
                  </a:lnTo>
                  <a:cubicBezTo>
                    <a:pt x="628" y="225"/>
                    <a:pt x="536" y="133"/>
                    <a:pt x="502" y="99"/>
                  </a:cubicBezTo>
                  <a:cubicBezTo>
                    <a:pt x="423" y="35"/>
                    <a:pt x="329" y="1"/>
                    <a:pt x="233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2120;p69">
              <a:extLst>
                <a:ext uri="{FF2B5EF4-FFF2-40B4-BE49-F238E27FC236}">
                  <a16:creationId xmlns:a16="http://schemas.microsoft.com/office/drawing/2014/main" id="{96C52805-A75F-F754-7736-DCA28C81F0A1}"/>
                </a:ext>
              </a:extLst>
            </p:cNvPr>
            <p:cNvSpPr/>
            <p:nvPr/>
          </p:nvSpPr>
          <p:spPr>
            <a:xfrm>
              <a:off x="5105000" y="2402900"/>
              <a:ext cx="29950" cy="16700"/>
            </a:xfrm>
            <a:custGeom>
              <a:avLst/>
              <a:gdLst/>
              <a:ahLst/>
              <a:cxnLst/>
              <a:rect l="l" t="t" r="r" b="b"/>
              <a:pathLst>
                <a:path w="1198" h="668" extrusionOk="0">
                  <a:moveTo>
                    <a:pt x="309" y="0"/>
                  </a:moveTo>
                  <a:cubicBezTo>
                    <a:pt x="269" y="0"/>
                    <a:pt x="226" y="13"/>
                    <a:pt x="178" y="44"/>
                  </a:cubicBezTo>
                  <a:cubicBezTo>
                    <a:pt x="1" y="163"/>
                    <a:pt x="212" y="603"/>
                    <a:pt x="599" y="661"/>
                  </a:cubicBezTo>
                  <a:cubicBezTo>
                    <a:pt x="631" y="665"/>
                    <a:pt x="662" y="667"/>
                    <a:pt x="691" y="667"/>
                  </a:cubicBezTo>
                  <a:cubicBezTo>
                    <a:pt x="1026" y="667"/>
                    <a:pt x="1198" y="392"/>
                    <a:pt x="1120" y="272"/>
                  </a:cubicBezTo>
                  <a:cubicBezTo>
                    <a:pt x="1033" y="142"/>
                    <a:pt x="970" y="192"/>
                    <a:pt x="720" y="169"/>
                  </a:cubicBezTo>
                  <a:cubicBezTo>
                    <a:pt x="552" y="152"/>
                    <a:pt x="448" y="0"/>
                    <a:pt x="309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2121;p69">
              <a:extLst>
                <a:ext uri="{FF2B5EF4-FFF2-40B4-BE49-F238E27FC236}">
                  <a16:creationId xmlns:a16="http://schemas.microsoft.com/office/drawing/2014/main" id="{9FC09A7E-1C1F-DDF7-EC5E-2A9719EBEA69}"/>
                </a:ext>
              </a:extLst>
            </p:cNvPr>
            <p:cNvSpPr/>
            <p:nvPr/>
          </p:nvSpPr>
          <p:spPr>
            <a:xfrm>
              <a:off x="5108000" y="2408375"/>
              <a:ext cx="14875" cy="11175"/>
            </a:xfrm>
            <a:custGeom>
              <a:avLst/>
              <a:gdLst/>
              <a:ahLst/>
              <a:cxnLst/>
              <a:rect l="l" t="t" r="r" b="b"/>
              <a:pathLst>
                <a:path w="595" h="447" extrusionOk="0">
                  <a:moveTo>
                    <a:pt x="64" y="0"/>
                  </a:moveTo>
                  <a:cubicBezTo>
                    <a:pt x="41" y="0"/>
                    <a:pt x="18" y="5"/>
                    <a:pt x="0" y="18"/>
                  </a:cubicBezTo>
                  <a:cubicBezTo>
                    <a:pt x="41" y="190"/>
                    <a:pt x="218" y="402"/>
                    <a:pt x="479" y="442"/>
                  </a:cubicBezTo>
                  <a:cubicBezTo>
                    <a:pt x="520" y="447"/>
                    <a:pt x="555" y="447"/>
                    <a:pt x="594" y="447"/>
                  </a:cubicBezTo>
                  <a:cubicBezTo>
                    <a:pt x="577" y="402"/>
                    <a:pt x="555" y="355"/>
                    <a:pt x="531" y="316"/>
                  </a:cubicBezTo>
                  <a:cubicBezTo>
                    <a:pt x="492" y="242"/>
                    <a:pt x="434" y="179"/>
                    <a:pt x="371" y="133"/>
                  </a:cubicBezTo>
                  <a:cubicBezTo>
                    <a:pt x="308" y="81"/>
                    <a:pt x="240" y="47"/>
                    <a:pt x="166" y="18"/>
                  </a:cubicBezTo>
                  <a:cubicBezTo>
                    <a:pt x="138" y="12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2122;p69">
              <a:extLst>
                <a:ext uri="{FF2B5EF4-FFF2-40B4-BE49-F238E27FC236}">
                  <a16:creationId xmlns:a16="http://schemas.microsoft.com/office/drawing/2014/main" id="{622BD78C-3068-FC62-5853-113B3A813F13}"/>
                </a:ext>
              </a:extLst>
            </p:cNvPr>
            <p:cNvSpPr/>
            <p:nvPr/>
          </p:nvSpPr>
          <p:spPr>
            <a:xfrm>
              <a:off x="5122275" y="2378750"/>
              <a:ext cx="10150" cy="23425"/>
            </a:xfrm>
            <a:custGeom>
              <a:avLst/>
              <a:gdLst/>
              <a:ahLst/>
              <a:cxnLst/>
              <a:rect l="l" t="t" r="r" b="b"/>
              <a:pathLst>
                <a:path w="406" h="937" extrusionOk="0">
                  <a:moveTo>
                    <a:pt x="96" y="1"/>
                  </a:moveTo>
                  <a:cubicBezTo>
                    <a:pt x="88" y="1"/>
                    <a:pt x="80" y="4"/>
                    <a:pt x="74" y="12"/>
                  </a:cubicBezTo>
                  <a:cubicBezTo>
                    <a:pt x="40" y="46"/>
                    <a:pt x="23" y="102"/>
                    <a:pt x="11" y="155"/>
                  </a:cubicBezTo>
                  <a:cubicBezTo>
                    <a:pt x="6" y="205"/>
                    <a:pt x="0" y="257"/>
                    <a:pt x="0" y="308"/>
                  </a:cubicBezTo>
                  <a:cubicBezTo>
                    <a:pt x="6" y="394"/>
                    <a:pt x="18" y="519"/>
                    <a:pt x="103" y="565"/>
                  </a:cubicBezTo>
                  <a:cubicBezTo>
                    <a:pt x="177" y="605"/>
                    <a:pt x="279" y="565"/>
                    <a:pt x="314" y="673"/>
                  </a:cubicBezTo>
                  <a:cubicBezTo>
                    <a:pt x="348" y="771"/>
                    <a:pt x="263" y="856"/>
                    <a:pt x="177" y="895"/>
                  </a:cubicBezTo>
                  <a:cubicBezTo>
                    <a:pt x="161" y="907"/>
                    <a:pt x="170" y="937"/>
                    <a:pt x="190" y="937"/>
                  </a:cubicBezTo>
                  <a:cubicBezTo>
                    <a:pt x="191" y="937"/>
                    <a:pt x="193" y="937"/>
                    <a:pt x="195" y="936"/>
                  </a:cubicBezTo>
                  <a:cubicBezTo>
                    <a:pt x="279" y="908"/>
                    <a:pt x="366" y="845"/>
                    <a:pt x="382" y="753"/>
                  </a:cubicBezTo>
                  <a:cubicBezTo>
                    <a:pt x="405" y="673"/>
                    <a:pt x="371" y="576"/>
                    <a:pt x="297" y="537"/>
                  </a:cubicBezTo>
                  <a:cubicBezTo>
                    <a:pt x="258" y="513"/>
                    <a:pt x="211" y="513"/>
                    <a:pt x="166" y="502"/>
                  </a:cubicBezTo>
                  <a:cubicBezTo>
                    <a:pt x="108" y="491"/>
                    <a:pt x="97" y="439"/>
                    <a:pt x="92" y="382"/>
                  </a:cubicBezTo>
                  <a:cubicBezTo>
                    <a:pt x="79" y="320"/>
                    <a:pt x="79" y="257"/>
                    <a:pt x="92" y="194"/>
                  </a:cubicBezTo>
                  <a:cubicBezTo>
                    <a:pt x="92" y="171"/>
                    <a:pt x="97" y="142"/>
                    <a:pt x="103" y="115"/>
                  </a:cubicBezTo>
                  <a:cubicBezTo>
                    <a:pt x="114" y="86"/>
                    <a:pt x="126" y="57"/>
                    <a:pt x="126" y="29"/>
                  </a:cubicBezTo>
                  <a:cubicBezTo>
                    <a:pt x="126" y="13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2123;p69">
              <a:extLst>
                <a:ext uri="{FF2B5EF4-FFF2-40B4-BE49-F238E27FC236}">
                  <a16:creationId xmlns:a16="http://schemas.microsoft.com/office/drawing/2014/main" id="{96C41656-7C05-A8A0-96B3-C1388B0FBD3E}"/>
                </a:ext>
              </a:extLst>
            </p:cNvPr>
            <p:cNvSpPr/>
            <p:nvPr/>
          </p:nvSpPr>
          <p:spPr>
            <a:xfrm>
              <a:off x="5045250" y="2348225"/>
              <a:ext cx="38125" cy="50550"/>
            </a:xfrm>
            <a:custGeom>
              <a:avLst/>
              <a:gdLst/>
              <a:ahLst/>
              <a:cxnLst/>
              <a:rect l="l" t="t" r="r" b="b"/>
              <a:pathLst>
                <a:path w="1525" h="2022" extrusionOk="0">
                  <a:moveTo>
                    <a:pt x="771" y="1"/>
                  </a:moveTo>
                  <a:cubicBezTo>
                    <a:pt x="634" y="1"/>
                    <a:pt x="497" y="12"/>
                    <a:pt x="360" y="23"/>
                  </a:cubicBezTo>
                  <a:cubicBezTo>
                    <a:pt x="182" y="40"/>
                    <a:pt x="74" y="75"/>
                    <a:pt x="63" y="268"/>
                  </a:cubicBezTo>
                  <a:cubicBezTo>
                    <a:pt x="40" y="536"/>
                    <a:pt x="0" y="857"/>
                    <a:pt x="29" y="1158"/>
                  </a:cubicBezTo>
                  <a:cubicBezTo>
                    <a:pt x="55" y="1426"/>
                    <a:pt x="159" y="1776"/>
                    <a:pt x="398" y="1776"/>
                  </a:cubicBezTo>
                  <a:cubicBezTo>
                    <a:pt x="419" y="1776"/>
                    <a:pt x="440" y="1774"/>
                    <a:pt x="463" y="1769"/>
                  </a:cubicBezTo>
                  <a:cubicBezTo>
                    <a:pt x="508" y="1758"/>
                    <a:pt x="547" y="1754"/>
                    <a:pt x="580" y="1754"/>
                  </a:cubicBezTo>
                  <a:cubicBezTo>
                    <a:pt x="833" y="1754"/>
                    <a:pt x="754" y="2021"/>
                    <a:pt x="938" y="2021"/>
                  </a:cubicBezTo>
                  <a:cubicBezTo>
                    <a:pt x="943" y="2021"/>
                    <a:pt x="948" y="2021"/>
                    <a:pt x="953" y="2020"/>
                  </a:cubicBezTo>
                  <a:cubicBezTo>
                    <a:pt x="1130" y="2008"/>
                    <a:pt x="1085" y="1849"/>
                    <a:pt x="1107" y="1495"/>
                  </a:cubicBezTo>
                  <a:cubicBezTo>
                    <a:pt x="1130" y="1136"/>
                    <a:pt x="1335" y="1096"/>
                    <a:pt x="1380" y="931"/>
                  </a:cubicBezTo>
                  <a:cubicBezTo>
                    <a:pt x="1524" y="480"/>
                    <a:pt x="1472" y="212"/>
                    <a:pt x="1456" y="154"/>
                  </a:cubicBezTo>
                  <a:cubicBezTo>
                    <a:pt x="1438" y="75"/>
                    <a:pt x="1335" y="57"/>
                    <a:pt x="1267" y="40"/>
                  </a:cubicBezTo>
                  <a:cubicBezTo>
                    <a:pt x="1107" y="1"/>
                    <a:pt x="935" y="1"/>
                    <a:pt x="77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2124;p69">
              <a:extLst>
                <a:ext uri="{FF2B5EF4-FFF2-40B4-BE49-F238E27FC236}">
                  <a16:creationId xmlns:a16="http://schemas.microsoft.com/office/drawing/2014/main" id="{C95F0ED8-572E-1812-7BC6-DC8F40181ED4}"/>
                </a:ext>
              </a:extLst>
            </p:cNvPr>
            <p:cNvSpPr/>
            <p:nvPr/>
          </p:nvSpPr>
          <p:spPr>
            <a:xfrm>
              <a:off x="5039350" y="2317800"/>
              <a:ext cx="102900" cy="45325"/>
            </a:xfrm>
            <a:custGeom>
              <a:avLst/>
              <a:gdLst/>
              <a:ahLst/>
              <a:cxnLst/>
              <a:rect l="l" t="t" r="r" b="b"/>
              <a:pathLst>
                <a:path w="4116" h="1813" extrusionOk="0">
                  <a:moveTo>
                    <a:pt x="1069" y="217"/>
                  </a:moveTo>
                  <a:cubicBezTo>
                    <a:pt x="1178" y="217"/>
                    <a:pt x="1287" y="250"/>
                    <a:pt x="1377" y="315"/>
                  </a:cubicBezTo>
                  <a:cubicBezTo>
                    <a:pt x="1371" y="321"/>
                    <a:pt x="1360" y="328"/>
                    <a:pt x="1355" y="333"/>
                  </a:cubicBezTo>
                  <a:cubicBezTo>
                    <a:pt x="1303" y="315"/>
                    <a:pt x="1234" y="310"/>
                    <a:pt x="1184" y="304"/>
                  </a:cubicBezTo>
                  <a:lnTo>
                    <a:pt x="1178" y="304"/>
                  </a:lnTo>
                  <a:cubicBezTo>
                    <a:pt x="1128" y="298"/>
                    <a:pt x="1074" y="292"/>
                    <a:pt x="1021" y="292"/>
                  </a:cubicBezTo>
                  <a:cubicBezTo>
                    <a:pt x="989" y="292"/>
                    <a:pt x="957" y="294"/>
                    <a:pt x="926" y="299"/>
                  </a:cubicBezTo>
                  <a:cubicBezTo>
                    <a:pt x="847" y="310"/>
                    <a:pt x="773" y="333"/>
                    <a:pt x="704" y="362"/>
                  </a:cubicBezTo>
                  <a:cubicBezTo>
                    <a:pt x="726" y="339"/>
                    <a:pt x="755" y="315"/>
                    <a:pt x="784" y="299"/>
                  </a:cubicBezTo>
                  <a:cubicBezTo>
                    <a:pt x="870" y="244"/>
                    <a:pt x="970" y="217"/>
                    <a:pt x="1069" y="217"/>
                  </a:cubicBezTo>
                  <a:close/>
                  <a:moveTo>
                    <a:pt x="3596" y="88"/>
                  </a:moveTo>
                  <a:lnTo>
                    <a:pt x="3596" y="88"/>
                  </a:lnTo>
                  <a:cubicBezTo>
                    <a:pt x="3654" y="94"/>
                    <a:pt x="3711" y="110"/>
                    <a:pt x="3768" y="139"/>
                  </a:cubicBezTo>
                  <a:cubicBezTo>
                    <a:pt x="3928" y="218"/>
                    <a:pt x="3996" y="396"/>
                    <a:pt x="4013" y="567"/>
                  </a:cubicBezTo>
                  <a:cubicBezTo>
                    <a:pt x="4030" y="726"/>
                    <a:pt x="3991" y="903"/>
                    <a:pt x="3870" y="1018"/>
                  </a:cubicBezTo>
                  <a:cubicBezTo>
                    <a:pt x="3791" y="1092"/>
                    <a:pt x="3694" y="1131"/>
                    <a:pt x="3596" y="1155"/>
                  </a:cubicBezTo>
                  <a:cubicBezTo>
                    <a:pt x="3768" y="1092"/>
                    <a:pt x="3917" y="960"/>
                    <a:pt x="3973" y="784"/>
                  </a:cubicBezTo>
                  <a:cubicBezTo>
                    <a:pt x="4041" y="589"/>
                    <a:pt x="3973" y="367"/>
                    <a:pt x="3825" y="218"/>
                  </a:cubicBezTo>
                  <a:cubicBezTo>
                    <a:pt x="3757" y="162"/>
                    <a:pt x="3677" y="115"/>
                    <a:pt x="3596" y="88"/>
                  </a:cubicBezTo>
                  <a:close/>
                  <a:moveTo>
                    <a:pt x="2958" y="1149"/>
                  </a:moveTo>
                  <a:cubicBezTo>
                    <a:pt x="2964" y="1149"/>
                    <a:pt x="2969" y="1155"/>
                    <a:pt x="2975" y="1155"/>
                  </a:cubicBezTo>
                  <a:cubicBezTo>
                    <a:pt x="2901" y="1274"/>
                    <a:pt x="2793" y="1366"/>
                    <a:pt x="2672" y="1429"/>
                  </a:cubicBezTo>
                  <a:cubicBezTo>
                    <a:pt x="2587" y="1474"/>
                    <a:pt x="2495" y="1503"/>
                    <a:pt x="2404" y="1514"/>
                  </a:cubicBezTo>
                  <a:cubicBezTo>
                    <a:pt x="2350" y="1523"/>
                    <a:pt x="2295" y="1528"/>
                    <a:pt x="2241" y="1528"/>
                  </a:cubicBezTo>
                  <a:cubicBezTo>
                    <a:pt x="2131" y="1528"/>
                    <a:pt x="2021" y="1509"/>
                    <a:pt x="1914" y="1474"/>
                  </a:cubicBezTo>
                  <a:lnTo>
                    <a:pt x="1914" y="1474"/>
                  </a:lnTo>
                  <a:cubicBezTo>
                    <a:pt x="1942" y="1479"/>
                    <a:pt x="1977" y="1485"/>
                    <a:pt x="2011" y="1492"/>
                  </a:cubicBezTo>
                  <a:cubicBezTo>
                    <a:pt x="2048" y="1493"/>
                    <a:pt x="2084" y="1495"/>
                    <a:pt x="2121" y="1495"/>
                  </a:cubicBezTo>
                  <a:cubicBezTo>
                    <a:pt x="2196" y="1495"/>
                    <a:pt x="2270" y="1489"/>
                    <a:pt x="2348" y="1474"/>
                  </a:cubicBezTo>
                  <a:cubicBezTo>
                    <a:pt x="2535" y="1440"/>
                    <a:pt x="2712" y="1360"/>
                    <a:pt x="2861" y="1245"/>
                  </a:cubicBezTo>
                  <a:cubicBezTo>
                    <a:pt x="2901" y="1218"/>
                    <a:pt x="2930" y="1184"/>
                    <a:pt x="2958" y="1149"/>
                  </a:cubicBezTo>
                  <a:close/>
                  <a:moveTo>
                    <a:pt x="939" y="1503"/>
                  </a:moveTo>
                  <a:cubicBezTo>
                    <a:pt x="939" y="1508"/>
                    <a:pt x="944" y="1514"/>
                    <a:pt x="944" y="1519"/>
                  </a:cubicBezTo>
                  <a:cubicBezTo>
                    <a:pt x="898" y="1600"/>
                    <a:pt x="829" y="1663"/>
                    <a:pt x="744" y="1697"/>
                  </a:cubicBezTo>
                  <a:cubicBezTo>
                    <a:pt x="824" y="1645"/>
                    <a:pt x="892" y="1582"/>
                    <a:pt x="939" y="1503"/>
                  </a:cubicBezTo>
                  <a:close/>
                  <a:moveTo>
                    <a:pt x="2252" y="0"/>
                  </a:moveTo>
                  <a:cubicBezTo>
                    <a:pt x="2025" y="0"/>
                    <a:pt x="1803" y="52"/>
                    <a:pt x="1605" y="157"/>
                  </a:cubicBezTo>
                  <a:cubicBezTo>
                    <a:pt x="1537" y="191"/>
                    <a:pt x="1469" y="236"/>
                    <a:pt x="1406" y="287"/>
                  </a:cubicBezTo>
                  <a:cubicBezTo>
                    <a:pt x="1308" y="202"/>
                    <a:pt x="1185" y="159"/>
                    <a:pt x="1059" y="159"/>
                  </a:cubicBezTo>
                  <a:cubicBezTo>
                    <a:pt x="957" y="159"/>
                    <a:pt x="853" y="188"/>
                    <a:pt x="761" y="247"/>
                  </a:cubicBezTo>
                  <a:cubicBezTo>
                    <a:pt x="681" y="299"/>
                    <a:pt x="613" y="367"/>
                    <a:pt x="562" y="447"/>
                  </a:cubicBezTo>
                  <a:cubicBezTo>
                    <a:pt x="562" y="452"/>
                    <a:pt x="555" y="452"/>
                    <a:pt x="550" y="458"/>
                  </a:cubicBezTo>
                  <a:cubicBezTo>
                    <a:pt x="487" y="515"/>
                    <a:pt x="442" y="584"/>
                    <a:pt x="407" y="663"/>
                  </a:cubicBezTo>
                  <a:cubicBezTo>
                    <a:pt x="391" y="710"/>
                    <a:pt x="384" y="760"/>
                    <a:pt x="379" y="812"/>
                  </a:cubicBezTo>
                  <a:lnTo>
                    <a:pt x="379" y="847"/>
                  </a:lnTo>
                  <a:cubicBezTo>
                    <a:pt x="339" y="858"/>
                    <a:pt x="299" y="881"/>
                    <a:pt x="259" y="903"/>
                  </a:cubicBezTo>
                  <a:cubicBezTo>
                    <a:pt x="191" y="955"/>
                    <a:pt x="133" y="1023"/>
                    <a:pt x="99" y="1103"/>
                  </a:cubicBezTo>
                  <a:cubicBezTo>
                    <a:pt x="83" y="1137"/>
                    <a:pt x="70" y="1177"/>
                    <a:pt x="65" y="1218"/>
                  </a:cubicBezTo>
                  <a:cubicBezTo>
                    <a:pt x="0" y="1553"/>
                    <a:pt x="270" y="1812"/>
                    <a:pt x="573" y="1812"/>
                  </a:cubicBezTo>
                  <a:cubicBezTo>
                    <a:pt x="641" y="1812"/>
                    <a:pt x="710" y="1799"/>
                    <a:pt x="778" y="1771"/>
                  </a:cubicBezTo>
                  <a:cubicBezTo>
                    <a:pt x="870" y="1731"/>
                    <a:pt x="944" y="1668"/>
                    <a:pt x="989" y="1582"/>
                  </a:cubicBezTo>
                  <a:cubicBezTo>
                    <a:pt x="1075" y="1686"/>
                    <a:pt x="1200" y="1751"/>
                    <a:pt x="1331" y="1751"/>
                  </a:cubicBezTo>
                  <a:cubicBezTo>
                    <a:pt x="1365" y="1751"/>
                    <a:pt x="1400" y="1746"/>
                    <a:pt x="1434" y="1737"/>
                  </a:cubicBezTo>
                  <a:cubicBezTo>
                    <a:pt x="1542" y="1708"/>
                    <a:pt x="1623" y="1629"/>
                    <a:pt x="1679" y="1531"/>
                  </a:cubicBezTo>
                  <a:cubicBezTo>
                    <a:pt x="1697" y="1503"/>
                    <a:pt x="1714" y="1468"/>
                    <a:pt x="1719" y="1429"/>
                  </a:cubicBezTo>
                  <a:cubicBezTo>
                    <a:pt x="1777" y="1463"/>
                    <a:pt x="1834" y="1485"/>
                    <a:pt x="1890" y="1508"/>
                  </a:cubicBezTo>
                  <a:cubicBezTo>
                    <a:pt x="1959" y="1537"/>
                    <a:pt x="2034" y="1560"/>
                    <a:pt x="2108" y="1571"/>
                  </a:cubicBezTo>
                  <a:cubicBezTo>
                    <a:pt x="2155" y="1578"/>
                    <a:pt x="2203" y="1581"/>
                    <a:pt x="2251" y="1581"/>
                  </a:cubicBezTo>
                  <a:cubicBezTo>
                    <a:pt x="2325" y="1581"/>
                    <a:pt x="2400" y="1573"/>
                    <a:pt x="2472" y="1560"/>
                  </a:cubicBezTo>
                  <a:cubicBezTo>
                    <a:pt x="2632" y="1526"/>
                    <a:pt x="2780" y="1457"/>
                    <a:pt x="2901" y="1342"/>
                  </a:cubicBezTo>
                  <a:cubicBezTo>
                    <a:pt x="2951" y="1297"/>
                    <a:pt x="2998" y="1245"/>
                    <a:pt x="3032" y="1189"/>
                  </a:cubicBezTo>
                  <a:cubicBezTo>
                    <a:pt x="3049" y="1194"/>
                    <a:pt x="3061" y="1200"/>
                    <a:pt x="3077" y="1205"/>
                  </a:cubicBezTo>
                  <a:cubicBezTo>
                    <a:pt x="3186" y="1234"/>
                    <a:pt x="3306" y="1240"/>
                    <a:pt x="3420" y="1240"/>
                  </a:cubicBezTo>
                  <a:cubicBezTo>
                    <a:pt x="3620" y="1234"/>
                    <a:pt x="3836" y="1177"/>
                    <a:pt x="3967" y="1018"/>
                  </a:cubicBezTo>
                  <a:cubicBezTo>
                    <a:pt x="4088" y="875"/>
                    <a:pt x="4115" y="681"/>
                    <a:pt x="4088" y="499"/>
                  </a:cubicBezTo>
                  <a:cubicBezTo>
                    <a:pt x="4054" y="299"/>
                    <a:pt x="3957" y="122"/>
                    <a:pt x="3762" y="47"/>
                  </a:cubicBezTo>
                  <a:cubicBezTo>
                    <a:pt x="3689" y="17"/>
                    <a:pt x="3610" y="4"/>
                    <a:pt x="3531" y="4"/>
                  </a:cubicBezTo>
                  <a:cubicBezTo>
                    <a:pt x="3399" y="4"/>
                    <a:pt x="3264" y="40"/>
                    <a:pt x="3146" y="94"/>
                  </a:cubicBezTo>
                  <a:cubicBezTo>
                    <a:pt x="3140" y="99"/>
                    <a:pt x="3135" y="99"/>
                    <a:pt x="3135" y="104"/>
                  </a:cubicBezTo>
                  <a:cubicBezTo>
                    <a:pt x="3095" y="122"/>
                    <a:pt x="3049" y="144"/>
                    <a:pt x="3009" y="167"/>
                  </a:cubicBezTo>
                  <a:cubicBezTo>
                    <a:pt x="2883" y="104"/>
                    <a:pt x="2746" y="65"/>
                    <a:pt x="2616" y="36"/>
                  </a:cubicBezTo>
                  <a:cubicBezTo>
                    <a:pt x="2519" y="20"/>
                    <a:pt x="2416" y="2"/>
                    <a:pt x="2319" y="2"/>
                  </a:cubicBezTo>
                  <a:cubicBezTo>
                    <a:pt x="2297" y="1"/>
                    <a:pt x="2274" y="0"/>
                    <a:pt x="2252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2125;p69">
              <a:extLst>
                <a:ext uri="{FF2B5EF4-FFF2-40B4-BE49-F238E27FC236}">
                  <a16:creationId xmlns:a16="http://schemas.microsoft.com/office/drawing/2014/main" id="{5FE0D029-00F0-15CF-F32E-16A83397497C}"/>
                </a:ext>
              </a:extLst>
            </p:cNvPr>
            <p:cNvSpPr/>
            <p:nvPr/>
          </p:nvSpPr>
          <p:spPr>
            <a:xfrm>
              <a:off x="5041825" y="2333700"/>
              <a:ext cx="59350" cy="23625"/>
            </a:xfrm>
            <a:custGeom>
              <a:avLst/>
              <a:gdLst/>
              <a:ahLst/>
              <a:cxnLst/>
              <a:rect l="l" t="t" r="r" b="b"/>
              <a:pathLst>
                <a:path w="2374" h="945" extrusionOk="0">
                  <a:moveTo>
                    <a:pt x="676" y="1"/>
                  </a:moveTo>
                  <a:cubicBezTo>
                    <a:pt x="582" y="1"/>
                    <a:pt x="491" y="46"/>
                    <a:pt x="401" y="46"/>
                  </a:cubicBezTo>
                  <a:cubicBezTo>
                    <a:pt x="393" y="46"/>
                    <a:pt x="385" y="46"/>
                    <a:pt x="377" y="45"/>
                  </a:cubicBezTo>
                  <a:cubicBezTo>
                    <a:pt x="353" y="39"/>
                    <a:pt x="332" y="34"/>
                    <a:pt x="308" y="27"/>
                  </a:cubicBezTo>
                  <a:cubicBezTo>
                    <a:pt x="292" y="74"/>
                    <a:pt x="285" y="124"/>
                    <a:pt x="280" y="176"/>
                  </a:cubicBezTo>
                  <a:lnTo>
                    <a:pt x="280" y="211"/>
                  </a:lnTo>
                  <a:cubicBezTo>
                    <a:pt x="240" y="222"/>
                    <a:pt x="200" y="245"/>
                    <a:pt x="160" y="267"/>
                  </a:cubicBezTo>
                  <a:cubicBezTo>
                    <a:pt x="92" y="319"/>
                    <a:pt x="34" y="387"/>
                    <a:pt x="0" y="467"/>
                  </a:cubicBezTo>
                  <a:cubicBezTo>
                    <a:pt x="80" y="490"/>
                    <a:pt x="166" y="501"/>
                    <a:pt x="245" y="506"/>
                  </a:cubicBezTo>
                  <a:cubicBezTo>
                    <a:pt x="456" y="524"/>
                    <a:pt x="679" y="506"/>
                    <a:pt x="856" y="616"/>
                  </a:cubicBezTo>
                  <a:cubicBezTo>
                    <a:pt x="942" y="672"/>
                    <a:pt x="1011" y="753"/>
                    <a:pt x="1113" y="764"/>
                  </a:cubicBezTo>
                  <a:cubicBezTo>
                    <a:pt x="1123" y="765"/>
                    <a:pt x="1132" y="766"/>
                    <a:pt x="1141" y="766"/>
                  </a:cubicBezTo>
                  <a:cubicBezTo>
                    <a:pt x="1285" y="766"/>
                    <a:pt x="1411" y="616"/>
                    <a:pt x="1553" y="616"/>
                  </a:cubicBezTo>
                  <a:cubicBezTo>
                    <a:pt x="1568" y="616"/>
                    <a:pt x="1583" y="618"/>
                    <a:pt x="1598" y="621"/>
                  </a:cubicBezTo>
                  <a:cubicBezTo>
                    <a:pt x="1701" y="643"/>
                    <a:pt x="1757" y="753"/>
                    <a:pt x="1786" y="856"/>
                  </a:cubicBezTo>
                  <a:cubicBezTo>
                    <a:pt x="1786" y="861"/>
                    <a:pt x="1786" y="867"/>
                    <a:pt x="1791" y="872"/>
                  </a:cubicBezTo>
                  <a:cubicBezTo>
                    <a:pt x="1860" y="901"/>
                    <a:pt x="1935" y="924"/>
                    <a:pt x="2009" y="935"/>
                  </a:cubicBezTo>
                  <a:cubicBezTo>
                    <a:pt x="2056" y="942"/>
                    <a:pt x="2104" y="945"/>
                    <a:pt x="2152" y="945"/>
                  </a:cubicBezTo>
                  <a:cubicBezTo>
                    <a:pt x="2226" y="945"/>
                    <a:pt x="2301" y="937"/>
                    <a:pt x="2373" y="924"/>
                  </a:cubicBezTo>
                  <a:cubicBezTo>
                    <a:pt x="2357" y="917"/>
                    <a:pt x="2346" y="906"/>
                    <a:pt x="2333" y="901"/>
                  </a:cubicBezTo>
                  <a:cubicBezTo>
                    <a:pt x="2323" y="895"/>
                    <a:pt x="2312" y="890"/>
                    <a:pt x="2305" y="878"/>
                  </a:cubicBezTo>
                  <a:cubicBezTo>
                    <a:pt x="2251" y="887"/>
                    <a:pt x="2196" y="892"/>
                    <a:pt x="2142" y="892"/>
                  </a:cubicBezTo>
                  <a:cubicBezTo>
                    <a:pt x="2032" y="892"/>
                    <a:pt x="1922" y="873"/>
                    <a:pt x="1815" y="838"/>
                  </a:cubicBezTo>
                  <a:lnTo>
                    <a:pt x="1815" y="838"/>
                  </a:lnTo>
                  <a:cubicBezTo>
                    <a:pt x="1843" y="843"/>
                    <a:pt x="1878" y="849"/>
                    <a:pt x="1912" y="856"/>
                  </a:cubicBezTo>
                  <a:cubicBezTo>
                    <a:pt x="1949" y="857"/>
                    <a:pt x="1985" y="859"/>
                    <a:pt x="2022" y="859"/>
                  </a:cubicBezTo>
                  <a:cubicBezTo>
                    <a:pt x="2097" y="859"/>
                    <a:pt x="2171" y="853"/>
                    <a:pt x="2249" y="838"/>
                  </a:cubicBezTo>
                  <a:cubicBezTo>
                    <a:pt x="2209" y="804"/>
                    <a:pt x="2175" y="769"/>
                    <a:pt x="2140" y="730"/>
                  </a:cubicBezTo>
                  <a:cubicBezTo>
                    <a:pt x="2054" y="627"/>
                    <a:pt x="1986" y="513"/>
                    <a:pt x="1888" y="416"/>
                  </a:cubicBezTo>
                  <a:cubicBezTo>
                    <a:pt x="1812" y="333"/>
                    <a:pt x="1705" y="267"/>
                    <a:pt x="1594" y="267"/>
                  </a:cubicBezTo>
                  <a:cubicBezTo>
                    <a:pt x="1574" y="267"/>
                    <a:pt x="1555" y="269"/>
                    <a:pt x="1535" y="274"/>
                  </a:cubicBezTo>
                  <a:cubicBezTo>
                    <a:pt x="1425" y="290"/>
                    <a:pt x="1330" y="377"/>
                    <a:pt x="1219" y="377"/>
                  </a:cubicBezTo>
                  <a:cubicBezTo>
                    <a:pt x="1216" y="377"/>
                    <a:pt x="1213" y="377"/>
                    <a:pt x="1209" y="376"/>
                  </a:cubicBezTo>
                  <a:cubicBezTo>
                    <a:pt x="998" y="359"/>
                    <a:pt x="930" y="45"/>
                    <a:pt x="725" y="5"/>
                  </a:cubicBezTo>
                  <a:cubicBezTo>
                    <a:pt x="708" y="2"/>
                    <a:pt x="692" y="1"/>
                    <a:pt x="676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2126;p69">
              <a:extLst>
                <a:ext uri="{FF2B5EF4-FFF2-40B4-BE49-F238E27FC236}">
                  <a16:creationId xmlns:a16="http://schemas.microsoft.com/office/drawing/2014/main" id="{7B6B5C41-DBDB-E7F1-2870-1330242A98A6}"/>
                </a:ext>
              </a:extLst>
            </p:cNvPr>
            <p:cNvSpPr/>
            <p:nvPr/>
          </p:nvSpPr>
          <p:spPr>
            <a:xfrm>
              <a:off x="5043400" y="2388875"/>
              <a:ext cx="24975" cy="28325"/>
            </a:xfrm>
            <a:custGeom>
              <a:avLst/>
              <a:gdLst/>
              <a:ahLst/>
              <a:cxnLst/>
              <a:rect l="l" t="t" r="r" b="b"/>
              <a:pathLst>
                <a:path w="999" h="1133" extrusionOk="0">
                  <a:moveTo>
                    <a:pt x="415" y="1"/>
                  </a:moveTo>
                  <a:cubicBezTo>
                    <a:pt x="304" y="1"/>
                    <a:pt x="202" y="52"/>
                    <a:pt x="143" y="166"/>
                  </a:cubicBezTo>
                  <a:cubicBezTo>
                    <a:pt x="0" y="445"/>
                    <a:pt x="195" y="919"/>
                    <a:pt x="422" y="1061"/>
                  </a:cubicBezTo>
                  <a:cubicBezTo>
                    <a:pt x="503" y="1111"/>
                    <a:pt x="589" y="1133"/>
                    <a:pt x="667" y="1133"/>
                  </a:cubicBezTo>
                  <a:cubicBezTo>
                    <a:pt x="815" y="1133"/>
                    <a:pt x="938" y="1055"/>
                    <a:pt x="964" y="935"/>
                  </a:cubicBezTo>
                  <a:cubicBezTo>
                    <a:pt x="998" y="793"/>
                    <a:pt x="982" y="514"/>
                    <a:pt x="851" y="285"/>
                  </a:cubicBezTo>
                  <a:cubicBezTo>
                    <a:pt x="750" y="104"/>
                    <a:pt x="573" y="1"/>
                    <a:pt x="415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2127;p69">
              <a:extLst>
                <a:ext uri="{FF2B5EF4-FFF2-40B4-BE49-F238E27FC236}">
                  <a16:creationId xmlns:a16="http://schemas.microsoft.com/office/drawing/2014/main" id="{6A92DD8E-9513-A482-3D06-AD2DEE8D5C44}"/>
                </a:ext>
              </a:extLst>
            </p:cNvPr>
            <p:cNvSpPr/>
            <p:nvPr/>
          </p:nvSpPr>
          <p:spPr>
            <a:xfrm>
              <a:off x="5050525" y="2396575"/>
              <a:ext cx="11375" cy="12450"/>
            </a:xfrm>
            <a:custGeom>
              <a:avLst/>
              <a:gdLst/>
              <a:ahLst/>
              <a:cxnLst/>
              <a:rect l="l" t="t" r="r" b="b"/>
              <a:pathLst>
                <a:path w="455" h="498" extrusionOk="0">
                  <a:moveTo>
                    <a:pt x="49" y="1"/>
                  </a:moveTo>
                  <a:cubicBezTo>
                    <a:pt x="39" y="1"/>
                    <a:pt x="28" y="2"/>
                    <a:pt x="18" y="6"/>
                  </a:cubicBezTo>
                  <a:cubicBezTo>
                    <a:pt x="5" y="11"/>
                    <a:pt x="0" y="29"/>
                    <a:pt x="12" y="34"/>
                  </a:cubicBezTo>
                  <a:cubicBezTo>
                    <a:pt x="47" y="69"/>
                    <a:pt x="103" y="80"/>
                    <a:pt x="142" y="103"/>
                  </a:cubicBezTo>
                  <a:cubicBezTo>
                    <a:pt x="166" y="114"/>
                    <a:pt x="183" y="126"/>
                    <a:pt x="200" y="137"/>
                  </a:cubicBezTo>
                  <a:cubicBezTo>
                    <a:pt x="194" y="143"/>
                    <a:pt x="189" y="148"/>
                    <a:pt x="183" y="148"/>
                  </a:cubicBezTo>
                  <a:cubicBezTo>
                    <a:pt x="177" y="160"/>
                    <a:pt x="166" y="171"/>
                    <a:pt x="160" y="182"/>
                  </a:cubicBezTo>
                  <a:cubicBezTo>
                    <a:pt x="142" y="206"/>
                    <a:pt x="131" y="229"/>
                    <a:pt x="121" y="251"/>
                  </a:cubicBezTo>
                  <a:cubicBezTo>
                    <a:pt x="97" y="303"/>
                    <a:pt x="74" y="360"/>
                    <a:pt x="86" y="411"/>
                  </a:cubicBezTo>
                  <a:cubicBezTo>
                    <a:pt x="89" y="417"/>
                    <a:pt x="95" y="420"/>
                    <a:pt x="99" y="420"/>
                  </a:cubicBezTo>
                  <a:cubicBezTo>
                    <a:pt x="103" y="420"/>
                    <a:pt x="106" y="419"/>
                    <a:pt x="108" y="416"/>
                  </a:cubicBezTo>
                  <a:cubicBezTo>
                    <a:pt x="131" y="371"/>
                    <a:pt x="142" y="319"/>
                    <a:pt x="166" y="280"/>
                  </a:cubicBezTo>
                  <a:cubicBezTo>
                    <a:pt x="177" y="258"/>
                    <a:pt x="189" y="234"/>
                    <a:pt x="200" y="211"/>
                  </a:cubicBezTo>
                  <a:cubicBezTo>
                    <a:pt x="205" y="206"/>
                    <a:pt x="218" y="195"/>
                    <a:pt x="223" y="182"/>
                  </a:cubicBezTo>
                  <a:cubicBezTo>
                    <a:pt x="229" y="177"/>
                    <a:pt x="229" y="171"/>
                    <a:pt x="234" y="166"/>
                  </a:cubicBezTo>
                  <a:cubicBezTo>
                    <a:pt x="245" y="177"/>
                    <a:pt x="257" y="189"/>
                    <a:pt x="268" y="195"/>
                  </a:cubicBezTo>
                  <a:cubicBezTo>
                    <a:pt x="342" y="274"/>
                    <a:pt x="389" y="377"/>
                    <a:pt x="416" y="485"/>
                  </a:cubicBezTo>
                  <a:cubicBezTo>
                    <a:pt x="419" y="494"/>
                    <a:pt x="426" y="498"/>
                    <a:pt x="433" y="498"/>
                  </a:cubicBezTo>
                  <a:cubicBezTo>
                    <a:pt x="444" y="498"/>
                    <a:pt x="455" y="488"/>
                    <a:pt x="451" y="474"/>
                  </a:cubicBezTo>
                  <a:cubicBezTo>
                    <a:pt x="445" y="353"/>
                    <a:pt x="389" y="234"/>
                    <a:pt x="308" y="148"/>
                  </a:cubicBezTo>
                  <a:cubicBezTo>
                    <a:pt x="268" y="108"/>
                    <a:pt x="223" y="69"/>
                    <a:pt x="171" y="45"/>
                  </a:cubicBezTo>
                  <a:cubicBezTo>
                    <a:pt x="135" y="24"/>
                    <a:pt x="91" y="1"/>
                    <a:pt x="49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2128;p69">
              <a:extLst>
                <a:ext uri="{FF2B5EF4-FFF2-40B4-BE49-F238E27FC236}">
                  <a16:creationId xmlns:a16="http://schemas.microsoft.com/office/drawing/2014/main" id="{B5C7B7DD-8DAD-877E-0894-069EC456DF1C}"/>
                </a:ext>
              </a:extLst>
            </p:cNvPr>
            <p:cNvSpPr/>
            <p:nvPr/>
          </p:nvSpPr>
          <p:spPr>
            <a:xfrm>
              <a:off x="4925475" y="2707325"/>
              <a:ext cx="57450" cy="70900"/>
            </a:xfrm>
            <a:custGeom>
              <a:avLst/>
              <a:gdLst/>
              <a:ahLst/>
              <a:cxnLst/>
              <a:rect l="l" t="t" r="r" b="b"/>
              <a:pathLst>
                <a:path w="2298" h="2836" extrusionOk="0">
                  <a:moveTo>
                    <a:pt x="1570" y="1"/>
                  </a:moveTo>
                  <a:cubicBezTo>
                    <a:pt x="1351" y="1"/>
                    <a:pt x="1161" y="137"/>
                    <a:pt x="957" y="350"/>
                  </a:cubicBezTo>
                  <a:cubicBezTo>
                    <a:pt x="763" y="550"/>
                    <a:pt x="586" y="887"/>
                    <a:pt x="359" y="1144"/>
                  </a:cubicBezTo>
                  <a:cubicBezTo>
                    <a:pt x="181" y="1349"/>
                    <a:pt x="0" y="1615"/>
                    <a:pt x="98" y="1615"/>
                  </a:cubicBezTo>
                  <a:cubicBezTo>
                    <a:pt x="120" y="1615"/>
                    <a:pt x="156" y="1602"/>
                    <a:pt x="209" y="1571"/>
                  </a:cubicBezTo>
                  <a:cubicBezTo>
                    <a:pt x="484" y="1418"/>
                    <a:pt x="548" y="1300"/>
                    <a:pt x="633" y="1300"/>
                  </a:cubicBezTo>
                  <a:cubicBezTo>
                    <a:pt x="640" y="1300"/>
                    <a:pt x="647" y="1301"/>
                    <a:pt x="654" y="1303"/>
                  </a:cubicBezTo>
                  <a:cubicBezTo>
                    <a:pt x="746" y="1384"/>
                    <a:pt x="496" y="1863"/>
                    <a:pt x="449" y="2211"/>
                  </a:cubicBezTo>
                  <a:cubicBezTo>
                    <a:pt x="424" y="2375"/>
                    <a:pt x="457" y="2466"/>
                    <a:pt x="509" y="2466"/>
                  </a:cubicBezTo>
                  <a:cubicBezTo>
                    <a:pt x="550" y="2466"/>
                    <a:pt x="603" y="2409"/>
                    <a:pt x="649" y="2285"/>
                  </a:cubicBezTo>
                  <a:cubicBezTo>
                    <a:pt x="797" y="1919"/>
                    <a:pt x="843" y="1829"/>
                    <a:pt x="906" y="1766"/>
                  </a:cubicBezTo>
                  <a:lnTo>
                    <a:pt x="906" y="1766"/>
                  </a:lnTo>
                  <a:cubicBezTo>
                    <a:pt x="923" y="1863"/>
                    <a:pt x="831" y="2171"/>
                    <a:pt x="804" y="2535"/>
                  </a:cubicBezTo>
                  <a:cubicBezTo>
                    <a:pt x="785" y="2738"/>
                    <a:pt x="831" y="2835"/>
                    <a:pt x="888" y="2835"/>
                  </a:cubicBezTo>
                  <a:cubicBezTo>
                    <a:pt x="934" y="2835"/>
                    <a:pt x="987" y="2772"/>
                    <a:pt x="1020" y="2650"/>
                  </a:cubicBezTo>
                  <a:cubicBezTo>
                    <a:pt x="1081" y="2432"/>
                    <a:pt x="1249" y="1848"/>
                    <a:pt x="1266" y="1848"/>
                  </a:cubicBezTo>
                  <a:lnTo>
                    <a:pt x="1266" y="1848"/>
                  </a:lnTo>
                  <a:cubicBezTo>
                    <a:pt x="1269" y="1848"/>
                    <a:pt x="1268" y="1858"/>
                    <a:pt x="1265" y="1879"/>
                  </a:cubicBezTo>
                  <a:cubicBezTo>
                    <a:pt x="1231" y="2060"/>
                    <a:pt x="1215" y="2735"/>
                    <a:pt x="1331" y="2735"/>
                  </a:cubicBezTo>
                  <a:cubicBezTo>
                    <a:pt x="1332" y="2735"/>
                    <a:pt x="1333" y="2735"/>
                    <a:pt x="1334" y="2735"/>
                  </a:cubicBezTo>
                  <a:cubicBezTo>
                    <a:pt x="1447" y="2730"/>
                    <a:pt x="1488" y="2548"/>
                    <a:pt x="1523" y="2296"/>
                  </a:cubicBezTo>
                  <a:cubicBezTo>
                    <a:pt x="1550" y="2054"/>
                    <a:pt x="1567" y="1879"/>
                    <a:pt x="1590" y="1879"/>
                  </a:cubicBezTo>
                  <a:cubicBezTo>
                    <a:pt x="1590" y="1879"/>
                    <a:pt x="1591" y="1879"/>
                    <a:pt x="1591" y="1879"/>
                  </a:cubicBezTo>
                  <a:cubicBezTo>
                    <a:pt x="1636" y="1885"/>
                    <a:pt x="1618" y="2108"/>
                    <a:pt x="1660" y="2330"/>
                  </a:cubicBezTo>
                  <a:cubicBezTo>
                    <a:pt x="1680" y="2446"/>
                    <a:pt x="1713" y="2504"/>
                    <a:pt x="1748" y="2504"/>
                  </a:cubicBezTo>
                  <a:cubicBezTo>
                    <a:pt x="1792" y="2504"/>
                    <a:pt x="1839" y="2417"/>
                    <a:pt x="1870" y="2245"/>
                  </a:cubicBezTo>
                  <a:cubicBezTo>
                    <a:pt x="1921" y="1953"/>
                    <a:pt x="2024" y="1445"/>
                    <a:pt x="2116" y="1081"/>
                  </a:cubicBezTo>
                  <a:cubicBezTo>
                    <a:pt x="2298" y="333"/>
                    <a:pt x="2081" y="139"/>
                    <a:pt x="1768" y="36"/>
                  </a:cubicBezTo>
                  <a:cubicBezTo>
                    <a:pt x="1699" y="12"/>
                    <a:pt x="1633" y="1"/>
                    <a:pt x="1570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2129;p69">
              <a:extLst>
                <a:ext uri="{FF2B5EF4-FFF2-40B4-BE49-F238E27FC236}">
                  <a16:creationId xmlns:a16="http://schemas.microsoft.com/office/drawing/2014/main" id="{F82403D1-1851-8EC4-46C0-2317B16D51B3}"/>
                </a:ext>
              </a:extLst>
            </p:cNvPr>
            <p:cNvSpPr/>
            <p:nvPr/>
          </p:nvSpPr>
          <p:spPr>
            <a:xfrm>
              <a:off x="4953525" y="2725625"/>
              <a:ext cx="11950" cy="10875"/>
            </a:xfrm>
            <a:custGeom>
              <a:avLst/>
              <a:gdLst/>
              <a:ahLst/>
              <a:cxnLst/>
              <a:rect l="l" t="t" r="r" b="b"/>
              <a:pathLst>
                <a:path w="478" h="435" extrusionOk="0">
                  <a:moveTo>
                    <a:pt x="438" y="1"/>
                  </a:moveTo>
                  <a:cubicBezTo>
                    <a:pt x="431" y="1"/>
                    <a:pt x="424" y="2"/>
                    <a:pt x="417" y="7"/>
                  </a:cubicBezTo>
                  <a:cubicBezTo>
                    <a:pt x="383" y="41"/>
                    <a:pt x="349" y="81"/>
                    <a:pt x="320" y="115"/>
                  </a:cubicBezTo>
                  <a:cubicBezTo>
                    <a:pt x="286" y="149"/>
                    <a:pt x="251" y="183"/>
                    <a:pt x="212" y="218"/>
                  </a:cubicBezTo>
                  <a:cubicBezTo>
                    <a:pt x="177" y="252"/>
                    <a:pt x="138" y="281"/>
                    <a:pt x="103" y="309"/>
                  </a:cubicBezTo>
                  <a:cubicBezTo>
                    <a:pt x="80" y="326"/>
                    <a:pt x="64" y="344"/>
                    <a:pt x="46" y="360"/>
                  </a:cubicBezTo>
                  <a:cubicBezTo>
                    <a:pt x="35" y="366"/>
                    <a:pt x="30" y="378"/>
                    <a:pt x="24" y="383"/>
                  </a:cubicBezTo>
                  <a:cubicBezTo>
                    <a:pt x="12" y="394"/>
                    <a:pt x="6" y="400"/>
                    <a:pt x="6" y="412"/>
                  </a:cubicBezTo>
                  <a:cubicBezTo>
                    <a:pt x="1" y="423"/>
                    <a:pt x="12" y="434"/>
                    <a:pt x="24" y="434"/>
                  </a:cubicBezTo>
                  <a:cubicBezTo>
                    <a:pt x="35" y="434"/>
                    <a:pt x="46" y="429"/>
                    <a:pt x="58" y="429"/>
                  </a:cubicBezTo>
                  <a:cubicBezTo>
                    <a:pt x="69" y="423"/>
                    <a:pt x="86" y="418"/>
                    <a:pt x="98" y="412"/>
                  </a:cubicBezTo>
                  <a:cubicBezTo>
                    <a:pt x="120" y="394"/>
                    <a:pt x="138" y="383"/>
                    <a:pt x="161" y="366"/>
                  </a:cubicBezTo>
                  <a:cubicBezTo>
                    <a:pt x="201" y="331"/>
                    <a:pt x="240" y="297"/>
                    <a:pt x="275" y="263"/>
                  </a:cubicBezTo>
                  <a:cubicBezTo>
                    <a:pt x="309" y="234"/>
                    <a:pt x="349" y="194"/>
                    <a:pt x="377" y="160"/>
                  </a:cubicBezTo>
                  <a:cubicBezTo>
                    <a:pt x="412" y="126"/>
                    <a:pt x="451" y="86"/>
                    <a:pt x="469" y="41"/>
                  </a:cubicBezTo>
                  <a:cubicBezTo>
                    <a:pt x="477" y="19"/>
                    <a:pt x="460" y="1"/>
                    <a:pt x="438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2130;p69">
              <a:extLst>
                <a:ext uri="{FF2B5EF4-FFF2-40B4-BE49-F238E27FC236}">
                  <a16:creationId xmlns:a16="http://schemas.microsoft.com/office/drawing/2014/main" id="{A2573923-2B35-647E-6380-E6521D123528}"/>
                </a:ext>
              </a:extLst>
            </p:cNvPr>
            <p:cNvSpPr/>
            <p:nvPr/>
          </p:nvSpPr>
          <p:spPr>
            <a:xfrm>
              <a:off x="4911025" y="2475550"/>
              <a:ext cx="131675" cy="259500"/>
            </a:xfrm>
            <a:custGeom>
              <a:avLst/>
              <a:gdLst/>
              <a:ahLst/>
              <a:cxnLst/>
              <a:rect l="l" t="t" r="r" b="b"/>
              <a:pathLst>
                <a:path w="5267" h="10380" extrusionOk="0">
                  <a:moveTo>
                    <a:pt x="4444" y="1"/>
                  </a:moveTo>
                  <a:cubicBezTo>
                    <a:pt x="4106" y="1"/>
                    <a:pt x="3741" y="475"/>
                    <a:pt x="3584" y="1126"/>
                  </a:cubicBezTo>
                  <a:cubicBezTo>
                    <a:pt x="2859" y="4093"/>
                    <a:pt x="1587" y="6655"/>
                    <a:pt x="268" y="8515"/>
                  </a:cubicBezTo>
                  <a:cubicBezTo>
                    <a:pt x="0" y="8893"/>
                    <a:pt x="1613" y="10379"/>
                    <a:pt x="2549" y="10379"/>
                  </a:cubicBezTo>
                  <a:cubicBezTo>
                    <a:pt x="2726" y="10379"/>
                    <a:pt x="2879" y="10326"/>
                    <a:pt x="2991" y="10203"/>
                  </a:cubicBezTo>
                  <a:cubicBezTo>
                    <a:pt x="4964" y="8041"/>
                    <a:pt x="5050" y="4607"/>
                    <a:pt x="5130" y="3192"/>
                  </a:cubicBezTo>
                  <a:cubicBezTo>
                    <a:pt x="5198" y="1965"/>
                    <a:pt x="5266" y="625"/>
                    <a:pt x="4708" y="111"/>
                  </a:cubicBezTo>
                  <a:cubicBezTo>
                    <a:pt x="4625" y="35"/>
                    <a:pt x="4535" y="1"/>
                    <a:pt x="4444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" grpId="0" animBg="1"/>
      <p:bldP spid="10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que 10">
            <a:extLst>
              <a:ext uri="{FF2B5EF4-FFF2-40B4-BE49-F238E27FC236}">
                <a16:creationId xmlns:a16="http://schemas.microsoft.com/office/drawing/2014/main" id="{256D6E9D-2B3D-8734-0C6D-C5B0B109B45E}"/>
              </a:ext>
            </a:extLst>
          </p:cNvPr>
          <p:cNvSpPr/>
          <p:nvPr/>
        </p:nvSpPr>
        <p:spPr>
          <a:xfrm>
            <a:off x="1901371" y="297544"/>
            <a:ext cx="534125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Giới thiệu tác giả bài hát</a:t>
            </a:r>
            <a:endParaRPr lang="vi-VN" sz="2800" b="1" i="1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26" name="Picture 2" descr="Trương Tuyết Mai">
            <a:extLst>
              <a:ext uri="{FF2B5EF4-FFF2-40B4-BE49-F238E27FC236}">
                <a16:creationId xmlns:a16="http://schemas.microsoft.com/office/drawing/2014/main" id="{D56AD7B1-CA4B-1CC0-556C-E64AAB0A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2" y="1342572"/>
            <a:ext cx="2274954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Double Brace 11">
            <a:extLst>
              <a:ext uri="{FF2B5EF4-FFF2-40B4-BE49-F238E27FC236}">
                <a16:creationId xmlns:a16="http://schemas.microsoft.com/office/drawing/2014/main" id="{FFFA9AFB-C9D3-2E60-9A6A-33C229068DDA}"/>
              </a:ext>
            </a:extLst>
          </p:cNvPr>
          <p:cNvSpPr/>
          <p:nvPr/>
        </p:nvSpPr>
        <p:spPr>
          <a:xfrm>
            <a:off x="3780971" y="1342572"/>
            <a:ext cx="4172857" cy="463096"/>
          </a:xfrm>
          <a:prstGeom prst="bracePair">
            <a:avLst/>
          </a:prstGeom>
          <a:solidFill>
            <a:srgbClr val="FFFFFF"/>
          </a:solidFill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bIns="108000" rtlCol="0" anchor="ctr"/>
          <a:lstStyle/>
          <a:p>
            <a:pPr algn="ctr">
              <a:lnSpc>
                <a:spcPct val="114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Trương Tuyết Mai sinh năm 1944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Double Brace 12">
            <a:extLst>
              <a:ext uri="{FF2B5EF4-FFF2-40B4-BE49-F238E27FC236}">
                <a16:creationId xmlns:a16="http://schemas.microsoft.com/office/drawing/2014/main" id="{513F7974-7A96-71AA-F7DD-A9B43D01A24B}"/>
              </a:ext>
            </a:extLst>
          </p:cNvPr>
          <p:cNvSpPr/>
          <p:nvPr/>
        </p:nvSpPr>
        <p:spPr>
          <a:xfrm>
            <a:off x="3780971" y="1900692"/>
            <a:ext cx="4172857" cy="463096"/>
          </a:xfrm>
          <a:prstGeom prst="bracePair">
            <a:avLst/>
          </a:prstGeom>
          <a:solidFill>
            <a:srgbClr val="FFFFFF"/>
          </a:solidFill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bIns="108000" rtlCol="0" anchor="ctr"/>
          <a:lstStyle/>
          <a:p>
            <a:pPr algn="ctr">
              <a:lnSpc>
                <a:spcPct val="114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 quán: Sông Cầu, Phú Yên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Double Brace 13">
            <a:extLst>
              <a:ext uri="{FF2B5EF4-FFF2-40B4-BE49-F238E27FC236}">
                <a16:creationId xmlns:a16="http://schemas.microsoft.com/office/drawing/2014/main" id="{9F33F6D5-FDDD-54DD-B248-9FCD8E3E4A3B}"/>
              </a:ext>
            </a:extLst>
          </p:cNvPr>
          <p:cNvSpPr/>
          <p:nvPr/>
        </p:nvSpPr>
        <p:spPr>
          <a:xfrm>
            <a:off x="3780971" y="2458812"/>
            <a:ext cx="4172857" cy="2096860"/>
          </a:xfrm>
          <a:prstGeom prst="bracePair">
            <a:avLst>
              <a:gd name="adj" fmla="val 2103"/>
            </a:avLst>
          </a:prstGeom>
          <a:solidFill>
            <a:srgbClr val="FFFFFF"/>
          </a:solidFill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bIns="108000"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trong những nữ nhạc sĩ không chỉ sáng tác các ca khúc, hợp xướng mà còn sáng tác các thể loại thơ và văn xuôi.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>
            <a:extLst>
              <a:ext uri="{FF2B5EF4-FFF2-40B4-BE49-F238E27FC236}">
                <a16:creationId xmlns:a16="http://schemas.microsoft.com/office/drawing/2014/main" id="{DDF64E36-E0C9-2CE2-39AE-812ED2A432AA}"/>
              </a:ext>
            </a:extLst>
          </p:cNvPr>
          <p:cNvSpPr/>
          <p:nvPr/>
        </p:nvSpPr>
        <p:spPr>
          <a:xfrm>
            <a:off x="2409371" y="297544"/>
            <a:ext cx="432525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Giới thiệu bài hát</a:t>
            </a:r>
            <a:endParaRPr lang="vi-VN" sz="2800" b="1" i="1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F7BC751C-0C2C-57BA-6159-25EF7672C84F}"/>
              </a:ext>
            </a:extLst>
          </p:cNvPr>
          <p:cNvSpPr/>
          <p:nvPr/>
        </p:nvSpPr>
        <p:spPr>
          <a:xfrm>
            <a:off x="4572000" y="2888343"/>
            <a:ext cx="3439886" cy="1340400"/>
          </a:xfrm>
          <a:prstGeom prst="wedgeRectCallout">
            <a:avLst/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</a:t>
            </a:r>
            <a:r>
              <a:rPr lang="vi-VN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 ca vào hè </a:t>
            </a:r>
          </a:p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giai điệu như thế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F1A8F7-E3DE-DA40-A74B-E63FAC3CD53F}"/>
              </a:ext>
            </a:extLst>
          </p:cNvPr>
          <p:cNvGrpSpPr/>
          <p:nvPr/>
        </p:nvGrpSpPr>
        <p:grpSpPr>
          <a:xfrm>
            <a:off x="4497823" y="1494613"/>
            <a:ext cx="3588239" cy="958660"/>
            <a:chOff x="4423647" y="1451070"/>
            <a:chExt cx="3588239" cy="9586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0DAE2A-3DF3-18E4-FED0-8CFC2590C624}"/>
                </a:ext>
              </a:extLst>
            </p:cNvPr>
            <p:cNvSpPr txBox="1"/>
            <p:nvPr/>
          </p:nvSpPr>
          <p:spPr>
            <a:xfrm>
              <a:off x="4873175" y="1451070"/>
              <a:ext cx="3138711" cy="95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 nghe và cảm nhận bài hát </a:t>
              </a:r>
              <a:r>
                <a:rPr lang="vi-VN" sz="2000" b="1" i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 ca vào hè</a:t>
              </a:r>
            </a:p>
          </p:txBody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0910781-EB20-7928-9FC2-57279C37DC7D}"/>
                </a:ext>
              </a:extLst>
            </p:cNvPr>
            <p:cNvSpPr/>
            <p:nvPr/>
          </p:nvSpPr>
          <p:spPr>
            <a:xfrm>
              <a:off x="4423647" y="1685065"/>
              <a:ext cx="445896" cy="490670"/>
            </a:xfrm>
            <a:custGeom>
              <a:avLst/>
              <a:gdLst/>
              <a:ahLst/>
              <a:cxnLst/>
              <a:rect l="l" t="t" r="r" b="b"/>
              <a:pathLst>
                <a:path w="901632" h="992167">
                  <a:moveTo>
                    <a:pt x="0" y="0"/>
                  </a:moveTo>
                  <a:lnTo>
                    <a:pt x="901632" y="0"/>
                  </a:lnTo>
                  <a:lnTo>
                    <a:pt x="901632" y="992167"/>
                  </a:lnTo>
                  <a:lnTo>
                    <a:pt x="0" y="992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Google Shape;2271;p75">
            <a:extLst>
              <a:ext uri="{FF2B5EF4-FFF2-40B4-BE49-F238E27FC236}">
                <a16:creationId xmlns:a16="http://schemas.microsoft.com/office/drawing/2014/main" id="{9ED9B63F-ED84-D8A8-D66D-93AFAFC83D61}"/>
              </a:ext>
            </a:extLst>
          </p:cNvPr>
          <p:cNvSpPr/>
          <p:nvPr/>
        </p:nvSpPr>
        <p:spPr>
          <a:xfrm>
            <a:off x="1092618" y="1589314"/>
            <a:ext cx="2961258" cy="2577154"/>
          </a:xfrm>
          <a:prstGeom prst="plaque">
            <a:avLst>
              <a:gd name="adj" fmla="val 6332"/>
            </a:avLst>
          </a:prstGeom>
          <a:noFill/>
          <a:ln w="9525" cap="flat" cmpd="sng">
            <a:solidFill>
              <a:srgbClr val="F9B4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F1C461E-A8BC-71F8-A349-404963AA1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784" y="1824584"/>
            <a:ext cx="2574925" cy="21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8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>
            <a:extLst>
              <a:ext uri="{FF2B5EF4-FFF2-40B4-BE49-F238E27FC236}">
                <a16:creationId xmlns:a16="http://schemas.microsoft.com/office/drawing/2014/main" id="{DDF64E36-E0C9-2CE2-39AE-812ED2A432AA}"/>
              </a:ext>
            </a:extLst>
          </p:cNvPr>
          <p:cNvSpPr/>
          <p:nvPr/>
        </p:nvSpPr>
        <p:spPr>
          <a:xfrm>
            <a:off x="2409371" y="297544"/>
            <a:ext cx="4325258" cy="718456"/>
          </a:xfrm>
          <a:prstGeom prst="plaque">
            <a:avLst>
              <a:gd name="adj" fmla="val 1969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Giới thiệu bài hát</a:t>
            </a:r>
            <a:endParaRPr lang="vi-VN" sz="2800" b="1" i="1" dirty="0">
              <a:solidFill>
                <a:srgbClr val="FFFFFF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Sheet nhạc bài: KHÚC CA VÀO HÈ - Hợp âm Pro">
            <a:extLst>
              <a:ext uri="{FF2B5EF4-FFF2-40B4-BE49-F238E27FC236}">
                <a16:creationId xmlns:a16="http://schemas.microsoft.com/office/drawing/2014/main" id="{412965D6-6077-8ADF-B1FF-512F6A70B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5785" r="5509" b="11817"/>
          <a:stretch/>
        </p:blipFill>
        <p:spPr bwMode="auto">
          <a:xfrm>
            <a:off x="1383230" y="1262742"/>
            <a:ext cx="2719938" cy="3309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Double Brace 10">
            <a:extLst>
              <a:ext uri="{FF2B5EF4-FFF2-40B4-BE49-F238E27FC236}">
                <a16:creationId xmlns:a16="http://schemas.microsoft.com/office/drawing/2014/main" id="{F7BC751C-0C2C-57BA-6159-25EF7672C84F}"/>
              </a:ext>
            </a:extLst>
          </p:cNvPr>
          <p:cNvSpPr/>
          <p:nvPr/>
        </p:nvSpPr>
        <p:spPr>
          <a:xfrm>
            <a:off x="4441371" y="2455636"/>
            <a:ext cx="3628572" cy="2000249"/>
          </a:xfrm>
          <a:prstGeom prst="bracePair">
            <a:avLst>
              <a:gd name="adj" fmla="val 3722"/>
            </a:avLst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 ca vào hè 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một trong những sáng tác hay của nhạc sĩ dành cho lứa tuổi thiếu nhi.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Double Brace 16">
            <a:extLst>
              <a:ext uri="{FF2B5EF4-FFF2-40B4-BE49-F238E27FC236}">
                <a16:creationId xmlns:a16="http://schemas.microsoft.com/office/drawing/2014/main" id="{FDBF3ACA-6866-2EDB-7071-D0D62E1CC1C6}"/>
              </a:ext>
            </a:extLst>
          </p:cNvPr>
          <p:cNvSpPr/>
          <p:nvPr/>
        </p:nvSpPr>
        <p:spPr>
          <a:xfrm>
            <a:off x="4441371" y="1376590"/>
            <a:ext cx="3628572" cy="718456"/>
          </a:xfrm>
          <a:prstGeom prst="bracePair">
            <a:avLst>
              <a:gd name="adj" fmla="val 5742"/>
            </a:avLst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ctr"/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</a:t>
            </a: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Nhanh vừa - Vui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52"/>
          <p:cNvGrpSpPr/>
          <p:nvPr/>
        </p:nvGrpSpPr>
        <p:grpSpPr>
          <a:xfrm>
            <a:off x="6574871" y="1894251"/>
            <a:ext cx="1273514" cy="3005178"/>
            <a:chOff x="6574575" y="3237100"/>
            <a:chExt cx="307850" cy="726450"/>
          </a:xfrm>
        </p:grpSpPr>
        <p:sp>
          <p:nvSpPr>
            <p:cNvPr id="1214" name="Google Shape;1214;p52"/>
            <p:cNvSpPr/>
            <p:nvPr/>
          </p:nvSpPr>
          <p:spPr>
            <a:xfrm>
              <a:off x="6603950" y="3296900"/>
              <a:ext cx="211000" cy="179650"/>
            </a:xfrm>
            <a:custGeom>
              <a:avLst/>
              <a:gdLst/>
              <a:ahLst/>
              <a:cxnLst/>
              <a:rect l="l" t="t" r="r" b="b"/>
              <a:pathLst>
                <a:path w="8440" h="7186" extrusionOk="0">
                  <a:moveTo>
                    <a:pt x="4345" y="1"/>
                  </a:moveTo>
                  <a:cubicBezTo>
                    <a:pt x="4302" y="1"/>
                    <a:pt x="4255" y="4"/>
                    <a:pt x="4206" y="11"/>
                  </a:cubicBezTo>
                  <a:cubicBezTo>
                    <a:pt x="3573" y="97"/>
                    <a:pt x="3321" y="982"/>
                    <a:pt x="3321" y="982"/>
                  </a:cubicBezTo>
                  <a:cubicBezTo>
                    <a:pt x="3321" y="982"/>
                    <a:pt x="3201" y="466"/>
                    <a:pt x="2727" y="466"/>
                  </a:cubicBezTo>
                  <a:cubicBezTo>
                    <a:pt x="2657" y="466"/>
                    <a:pt x="2580" y="477"/>
                    <a:pt x="2494" y="502"/>
                  </a:cubicBezTo>
                  <a:cubicBezTo>
                    <a:pt x="1828" y="708"/>
                    <a:pt x="1788" y="1506"/>
                    <a:pt x="1799" y="1764"/>
                  </a:cubicBezTo>
                  <a:cubicBezTo>
                    <a:pt x="1815" y="2025"/>
                    <a:pt x="1901" y="2167"/>
                    <a:pt x="1901" y="2167"/>
                  </a:cubicBezTo>
                  <a:cubicBezTo>
                    <a:pt x="1901" y="2167"/>
                    <a:pt x="1699" y="2053"/>
                    <a:pt x="1417" y="2053"/>
                  </a:cubicBezTo>
                  <a:cubicBezTo>
                    <a:pt x="1180" y="2053"/>
                    <a:pt x="888" y="2134"/>
                    <a:pt x="612" y="2430"/>
                  </a:cubicBezTo>
                  <a:cubicBezTo>
                    <a:pt x="1" y="3086"/>
                    <a:pt x="366" y="3692"/>
                    <a:pt x="566" y="3908"/>
                  </a:cubicBezTo>
                  <a:cubicBezTo>
                    <a:pt x="772" y="4131"/>
                    <a:pt x="959" y="4284"/>
                    <a:pt x="959" y="4284"/>
                  </a:cubicBezTo>
                  <a:cubicBezTo>
                    <a:pt x="959" y="4284"/>
                    <a:pt x="275" y="4461"/>
                    <a:pt x="424" y="5084"/>
                  </a:cubicBezTo>
                  <a:cubicBezTo>
                    <a:pt x="527" y="5537"/>
                    <a:pt x="889" y="5600"/>
                    <a:pt x="1082" y="5600"/>
                  </a:cubicBezTo>
                  <a:cubicBezTo>
                    <a:pt x="1157" y="5600"/>
                    <a:pt x="1206" y="5591"/>
                    <a:pt x="1206" y="5591"/>
                  </a:cubicBezTo>
                  <a:lnTo>
                    <a:pt x="1206" y="5591"/>
                  </a:lnTo>
                  <a:cubicBezTo>
                    <a:pt x="1206" y="5591"/>
                    <a:pt x="651" y="5940"/>
                    <a:pt x="1233" y="6344"/>
                  </a:cubicBezTo>
                  <a:cubicBezTo>
                    <a:pt x="1649" y="6634"/>
                    <a:pt x="2878" y="7185"/>
                    <a:pt x="4202" y="7185"/>
                  </a:cubicBezTo>
                  <a:cubicBezTo>
                    <a:pt x="4730" y="7185"/>
                    <a:pt x="5274" y="7097"/>
                    <a:pt x="5786" y="6870"/>
                  </a:cubicBezTo>
                  <a:cubicBezTo>
                    <a:pt x="7584" y="6070"/>
                    <a:pt x="8411" y="4913"/>
                    <a:pt x="8422" y="4508"/>
                  </a:cubicBezTo>
                  <a:cubicBezTo>
                    <a:pt x="8440" y="4097"/>
                    <a:pt x="7669" y="3982"/>
                    <a:pt x="7669" y="3982"/>
                  </a:cubicBezTo>
                  <a:cubicBezTo>
                    <a:pt x="7669" y="3982"/>
                    <a:pt x="8177" y="3184"/>
                    <a:pt x="7874" y="2517"/>
                  </a:cubicBezTo>
                  <a:cubicBezTo>
                    <a:pt x="7669" y="2065"/>
                    <a:pt x="7150" y="1993"/>
                    <a:pt x="6840" y="1993"/>
                  </a:cubicBezTo>
                  <a:cubicBezTo>
                    <a:pt x="6696" y="1993"/>
                    <a:pt x="6597" y="2009"/>
                    <a:pt x="6597" y="2009"/>
                  </a:cubicBezTo>
                  <a:cubicBezTo>
                    <a:pt x="6597" y="2009"/>
                    <a:pt x="6934" y="1038"/>
                    <a:pt x="6323" y="650"/>
                  </a:cubicBezTo>
                  <a:cubicBezTo>
                    <a:pt x="6176" y="556"/>
                    <a:pt x="6025" y="520"/>
                    <a:pt x="5879" y="520"/>
                  </a:cubicBezTo>
                  <a:cubicBezTo>
                    <a:pt x="5418" y="520"/>
                    <a:pt x="5017" y="879"/>
                    <a:pt x="5017" y="879"/>
                  </a:cubicBezTo>
                  <a:cubicBezTo>
                    <a:pt x="5017" y="879"/>
                    <a:pt x="5068" y="1"/>
                    <a:pt x="4345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2"/>
            <p:cNvSpPr/>
            <p:nvPr/>
          </p:nvSpPr>
          <p:spPr>
            <a:xfrm>
              <a:off x="6827900" y="3237100"/>
              <a:ext cx="14175" cy="44175"/>
            </a:xfrm>
            <a:custGeom>
              <a:avLst/>
              <a:gdLst/>
              <a:ahLst/>
              <a:cxnLst/>
              <a:rect l="l" t="t" r="r" b="b"/>
              <a:pathLst>
                <a:path w="567" h="1767" extrusionOk="0">
                  <a:moveTo>
                    <a:pt x="233" y="1"/>
                  </a:moveTo>
                  <a:cubicBezTo>
                    <a:pt x="166" y="1"/>
                    <a:pt x="102" y="88"/>
                    <a:pt x="58" y="441"/>
                  </a:cubicBezTo>
                  <a:cubicBezTo>
                    <a:pt x="1" y="897"/>
                    <a:pt x="75" y="1691"/>
                    <a:pt x="75" y="1691"/>
                  </a:cubicBezTo>
                  <a:cubicBezTo>
                    <a:pt x="75" y="1691"/>
                    <a:pt x="204" y="1766"/>
                    <a:pt x="331" y="1766"/>
                  </a:cubicBezTo>
                  <a:cubicBezTo>
                    <a:pt x="360" y="1766"/>
                    <a:pt x="390" y="1762"/>
                    <a:pt x="417" y="1752"/>
                  </a:cubicBezTo>
                  <a:cubicBezTo>
                    <a:pt x="566" y="1707"/>
                    <a:pt x="464" y="1251"/>
                    <a:pt x="464" y="1251"/>
                  </a:cubicBezTo>
                  <a:cubicBezTo>
                    <a:pt x="464" y="1251"/>
                    <a:pt x="451" y="1075"/>
                    <a:pt x="446" y="754"/>
                  </a:cubicBezTo>
                  <a:cubicBezTo>
                    <a:pt x="440" y="435"/>
                    <a:pt x="377" y="70"/>
                    <a:pt x="293" y="19"/>
                  </a:cubicBezTo>
                  <a:cubicBezTo>
                    <a:pt x="273" y="8"/>
                    <a:pt x="253" y="1"/>
                    <a:pt x="233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2"/>
            <p:cNvSpPr/>
            <p:nvPr/>
          </p:nvSpPr>
          <p:spPr>
            <a:xfrm>
              <a:off x="6832450" y="3262975"/>
              <a:ext cx="34000" cy="52625"/>
            </a:xfrm>
            <a:custGeom>
              <a:avLst/>
              <a:gdLst/>
              <a:ahLst/>
              <a:cxnLst/>
              <a:rect l="l" t="t" r="r" b="b"/>
              <a:pathLst>
                <a:path w="1360" h="2105" extrusionOk="0">
                  <a:moveTo>
                    <a:pt x="451" y="1"/>
                  </a:moveTo>
                  <a:cubicBezTo>
                    <a:pt x="438" y="1"/>
                    <a:pt x="425" y="2"/>
                    <a:pt x="412" y="5"/>
                  </a:cubicBezTo>
                  <a:cubicBezTo>
                    <a:pt x="287" y="40"/>
                    <a:pt x="201" y="250"/>
                    <a:pt x="201" y="250"/>
                  </a:cubicBezTo>
                  <a:cubicBezTo>
                    <a:pt x="201" y="250"/>
                    <a:pt x="1" y="786"/>
                    <a:pt x="190" y="991"/>
                  </a:cubicBezTo>
                  <a:cubicBezTo>
                    <a:pt x="384" y="1191"/>
                    <a:pt x="561" y="1602"/>
                    <a:pt x="577" y="1631"/>
                  </a:cubicBezTo>
                  <a:cubicBezTo>
                    <a:pt x="595" y="1660"/>
                    <a:pt x="646" y="2105"/>
                    <a:pt x="646" y="2105"/>
                  </a:cubicBezTo>
                  <a:cubicBezTo>
                    <a:pt x="646" y="2105"/>
                    <a:pt x="1022" y="2052"/>
                    <a:pt x="1040" y="2047"/>
                  </a:cubicBezTo>
                  <a:cubicBezTo>
                    <a:pt x="1057" y="2042"/>
                    <a:pt x="949" y="1620"/>
                    <a:pt x="1091" y="1272"/>
                  </a:cubicBezTo>
                  <a:cubicBezTo>
                    <a:pt x="1228" y="923"/>
                    <a:pt x="1359" y="564"/>
                    <a:pt x="1268" y="324"/>
                  </a:cubicBezTo>
                  <a:cubicBezTo>
                    <a:pt x="1228" y="221"/>
                    <a:pt x="1170" y="192"/>
                    <a:pt x="1117" y="192"/>
                  </a:cubicBezTo>
                  <a:cubicBezTo>
                    <a:pt x="1051" y="192"/>
                    <a:pt x="994" y="238"/>
                    <a:pt x="994" y="238"/>
                  </a:cubicBezTo>
                  <a:cubicBezTo>
                    <a:pt x="994" y="238"/>
                    <a:pt x="954" y="45"/>
                    <a:pt x="801" y="33"/>
                  </a:cubicBezTo>
                  <a:cubicBezTo>
                    <a:pt x="792" y="32"/>
                    <a:pt x="784" y="32"/>
                    <a:pt x="776" y="32"/>
                  </a:cubicBezTo>
                  <a:cubicBezTo>
                    <a:pt x="667" y="32"/>
                    <a:pt x="617" y="96"/>
                    <a:pt x="617" y="96"/>
                  </a:cubicBezTo>
                  <a:cubicBezTo>
                    <a:pt x="617" y="96"/>
                    <a:pt x="554" y="1"/>
                    <a:pt x="451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2"/>
            <p:cNvSpPr/>
            <p:nvPr/>
          </p:nvSpPr>
          <p:spPr>
            <a:xfrm>
              <a:off x="6819225" y="3272175"/>
              <a:ext cx="36950" cy="45550"/>
            </a:xfrm>
            <a:custGeom>
              <a:avLst/>
              <a:gdLst/>
              <a:ahLst/>
              <a:cxnLst/>
              <a:rect l="l" t="t" r="r" b="b"/>
              <a:pathLst>
                <a:path w="1478" h="1822" extrusionOk="0">
                  <a:moveTo>
                    <a:pt x="999" y="0"/>
                  </a:moveTo>
                  <a:cubicBezTo>
                    <a:pt x="980" y="0"/>
                    <a:pt x="961" y="1"/>
                    <a:pt x="941" y="2"/>
                  </a:cubicBezTo>
                  <a:cubicBezTo>
                    <a:pt x="503" y="25"/>
                    <a:pt x="114" y="151"/>
                    <a:pt x="58" y="499"/>
                  </a:cubicBezTo>
                  <a:cubicBezTo>
                    <a:pt x="0" y="846"/>
                    <a:pt x="268" y="1018"/>
                    <a:pt x="393" y="1223"/>
                  </a:cubicBezTo>
                  <a:cubicBezTo>
                    <a:pt x="519" y="1423"/>
                    <a:pt x="598" y="1821"/>
                    <a:pt x="598" y="1821"/>
                  </a:cubicBezTo>
                  <a:lnTo>
                    <a:pt x="1478" y="1691"/>
                  </a:lnTo>
                  <a:cubicBezTo>
                    <a:pt x="1478" y="1691"/>
                    <a:pt x="1386" y="1063"/>
                    <a:pt x="1317" y="755"/>
                  </a:cubicBezTo>
                  <a:cubicBezTo>
                    <a:pt x="1249" y="441"/>
                    <a:pt x="724" y="533"/>
                    <a:pt x="804" y="475"/>
                  </a:cubicBezTo>
                  <a:cubicBezTo>
                    <a:pt x="879" y="418"/>
                    <a:pt x="1295" y="418"/>
                    <a:pt x="1375" y="310"/>
                  </a:cubicBezTo>
                  <a:cubicBezTo>
                    <a:pt x="1445" y="212"/>
                    <a:pt x="1391" y="0"/>
                    <a:pt x="999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2"/>
            <p:cNvSpPr/>
            <p:nvPr/>
          </p:nvSpPr>
          <p:spPr>
            <a:xfrm>
              <a:off x="6828050" y="3263500"/>
              <a:ext cx="33975" cy="23375"/>
            </a:xfrm>
            <a:custGeom>
              <a:avLst/>
              <a:gdLst/>
              <a:ahLst/>
              <a:cxnLst/>
              <a:rect l="l" t="t" r="r" b="b"/>
              <a:pathLst>
                <a:path w="1359" h="935" extrusionOk="0">
                  <a:moveTo>
                    <a:pt x="445" y="1"/>
                  </a:moveTo>
                  <a:cubicBezTo>
                    <a:pt x="440" y="6"/>
                    <a:pt x="440" y="6"/>
                    <a:pt x="434" y="12"/>
                  </a:cubicBezTo>
                  <a:cubicBezTo>
                    <a:pt x="389" y="98"/>
                    <a:pt x="360" y="195"/>
                    <a:pt x="337" y="286"/>
                  </a:cubicBezTo>
                  <a:cubicBezTo>
                    <a:pt x="332" y="303"/>
                    <a:pt x="326" y="327"/>
                    <a:pt x="321" y="343"/>
                  </a:cubicBezTo>
                  <a:cubicBezTo>
                    <a:pt x="321" y="354"/>
                    <a:pt x="321" y="361"/>
                    <a:pt x="314" y="372"/>
                  </a:cubicBezTo>
                  <a:cubicBezTo>
                    <a:pt x="274" y="377"/>
                    <a:pt x="240" y="383"/>
                    <a:pt x="200" y="388"/>
                  </a:cubicBezTo>
                  <a:cubicBezTo>
                    <a:pt x="155" y="401"/>
                    <a:pt x="103" y="406"/>
                    <a:pt x="52" y="417"/>
                  </a:cubicBezTo>
                  <a:lnTo>
                    <a:pt x="52" y="451"/>
                  </a:lnTo>
                  <a:cubicBezTo>
                    <a:pt x="35" y="457"/>
                    <a:pt x="18" y="469"/>
                    <a:pt x="0" y="475"/>
                  </a:cubicBezTo>
                  <a:cubicBezTo>
                    <a:pt x="81" y="451"/>
                    <a:pt x="166" y="440"/>
                    <a:pt x="240" y="429"/>
                  </a:cubicBezTo>
                  <a:cubicBezTo>
                    <a:pt x="274" y="423"/>
                    <a:pt x="308" y="417"/>
                    <a:pt x="343" y="412"/>
                  </a:cubicBezTo>
                  <a:lnTo>
                    <a:pt x="348" y="412"/>
                  </a:lnTo>
                  <a:cubicBezTo>
                    <a:pt x="434" y="396"/>
                    <a:pt x="524" y="384"/>
                    <a:pt x="613" y="384"/>
                  </a:cubicBezTo>
                  <a:cubicBezTo>
                    <a:pt x="691" y="384"/>
                    <a:pt x="768" y="393"/>
                    <a:pt x="840" y="417"/>
                  </a:cubicBezTo>
                  <a:cubicBezTo>
                    <a:pt x="919" y="440"/>
                    <a:pt x="1011" y="498"/>
                    <a:pt x="1011" y="588"/>
                  </a:cubicBezTo>
                  <a:cubicBezTo>
                    <a:pt x="1011" y="669"/>
                    <a:pt x="919" y="691"/>
                    <a:pt x="862" y="709"/>
                  </a:cubicBezTo>
                  <a:cubicBezTo>
                    <a:pt x="782" y="731"/>
                    <a:pt x="703" y="748"/>
                    <a:pt x="622" y="765"/>
                  </a:cubicBezTo>
                  <a:cubicBezTo>
                    <a:pt x="532" y="788"/>
                    <a:pt x="411" y="811"/>
                    <a:pt x="343" y="880"/>
                  </a:cubicBezTo>
                  <a:cubicBezTo>
                    <a:pt x="333" y="890"/>
                    <a:pt x="341" y="909"/>
                    <a:pt x="355" y="909"/>
                  </a:cubicBezTo>
                  <a:cubicBezTo>
                    <a:pt x="357" y="909"/>
                    <a:pt x="359" y="909"/>
                    <a:pt x="360" y="909"/>
                  </a:cubicBezTo>
                  <a:cubicBezTo>
                    <a:pt x="411" y="896"/>
                    <a:pt x="458" y="874"/>
                    <a:pt x="508" y="857"/>
                  </a:cubicBezTo>
                  <a:cubicBezTo>
                    <a:pt x="554" y="840"/>
                    <a:pt x="606" y="828"/>
                    <a:pt x="656" y="817"/>
                  </a:cubicBezTo>
                  <a:cubicBezTo>
                    <a:pt x="732" y="794"/>
                    <a:pt x="805" y="783"/>
                    <a:pt x="874" y="759"/>
                  </a:cubicBezTo>
                  <a:cubicBezTo>
                    <a:pt x="925" y="748"/>
                    <a:pt x="977" y="725"/>
                    <a:pt x="1011" y="691"/>
                  </a:cubicBezTo>
                  <a:cubicBezTo>
                    <a:pt x="1033" y="777"/>
                    <a:pt x="1074" y="885"/>
                    <a:pt x="1159" y="925"/>
                  </a:cubicBezTo>
                  <a:cubicBezTo>
                    <a:pt x="1173" y="932"/>
                    <a:pt x="1187" y="935"/>
                    <a:pt x="1199" y="935"/>
                  </a:cubicBezTo>
                  <a:cubicBezTo>
                    <a:pt x="1252" y="935"/>
                    <a:pt x="1289" y="884"/>
                    <a:pt x="1307" y="833"/>
                  </a:cubicBezTo>
                  <a:cubicBezTo>
                    <a:pt x="1324" y="783"/>
                    <a:pt x="1335" y="731"/>
                    <a:pt x="1341" y="680"/>
                  </a:cubicBezTo>
                  <a:cubicBezTo>
                    <a:pt x="1348" y="635"/>
                    <a:pt x="1359" y="559"/>
                    <a:pt x="1330" y="525"/>
                  </a:cubicBezTo>
                  <a:cubicBezTo>
                    <a:pt x="1325" y="518"/>
                    <a:pt x="1319" y="515"/>
                    <a:pt x="1313" y="515"/>
                  </a:cubicBezTo>
                  <a:cubicBezTo>
                    <a:pt x="1305" y="515"/>
                    <a:pt x="1299" y="519"/>
                    <a:pt x="1296" y="525"/>
                  </a:cubicBezTo>
                  <a:cubicBezTo>
                    <a:pt x="1279" y="549"/>
                    <a:pt x="1285" y="572"/>
                    <a:pt x="1285" y="594"/>
                  </a:cubicBezTo>
                  <a:cubicBezTo>
                    <a:pt x="1285" y="622"/>
                    <a:pt x="1285" y="646"/>
                    <a:pt x="1279" y="675"/>
                  </a:cubicBezTo>
                  <a:cubicBezTo>
                    <a:pt x="1272" y="720"/>
                    <a:pt x="1267" y="765"/>
                    <a:pt x="1251" y="811"/>
                  </a:cubicBezTo>
                  <a:cubicBezTo>
                    <a:pt x="1245" y="832"/>
                    <a:pt x="1229" y="875"/>
                    <a:pt x="1203" y="875"/>
                  </a:cubicBezTo>
                  <a:cubicBezTo>
                    <a:pt x="1202" y="875"/>
                    <a:pt x="1200" y="875"/>
                    <a:pt x="1198" y="874"/>
                  </a:cubicBezTo>
                  <a:cubicBezTo>
                    <a:pt x="1148" y="874"/>
                    <a:pt x="1114" y="799"/>
                    <a:pt x="1090" y="765"/>
                  </a:cubicBezTo>
                  <a:cubicBezTo>
                    <a:pt x="1074" y="725"/>
                    <a:pt x="1062" y="685"/>
                    <a:pt x="1051" y="646"/>
                  </a:cubicBezTo>
                  <a:cubicBezTo>
                    <a:pt x="1062" y="617"/>
                    <a:pt x="1067" y="583"/>
                    <a:pt x="1062" y="543"/>
                  </a:cubicBezTo>
                  <a:cubicBezTo>
                    <a:pt x="1056" y="525"/>
                    <a:pt x="1051" y="509"/>
                    <a:pt x="1045" y="498"/>
                  </a:cubicBezTo>
                  <a:lnTo>
                    <a:pt x="1045" y="464"/>
                  </a:lnTo>
                  <a:cubicBezTo>
                    <a:pt x="1067" y="354"/>
                    <a:pt x="1136" y="264"/>
                    <a:pt x="1216" y="190"/>
                  </a:cubicBezTo>
                  <a:lnTo>
                    <a:pt x="1216" y="190"/>
                  </a:lnTo>
                  <a:cubicBezTo>
                    <a:pt x="1188" y="206"/>
                    <a:pt x="1170" y="217"/>
                    <a:pt x="1170" y="217"/>
                  </a:cubicBezTo>
                  <a:cubicBezTo>
                    <a:pt x="1170" y="217"/>
                    <a:pt x="1170" y="206"/>
                    <a:pt x="1164" y="190"/>
                  </a:cubicBezTo>
                  <a:cubicBezTo>
                    <a:pt x="1096" y="269"/>
                    <a:pt x="1045" y="361"/>
                    <a:pt x="1016" y="457"/>
                  </a:cubicBezTo>
                  <a:cubicBezTo>
                    <a:pt x="959" y="388"/>
                    <a:pt x="851" y="361"/>
                    <a:pt x="759" y="349"/>
                  </a:cubicBezTo>
                  <a:lnTo>
                    <a:pt x="708" y="349"/>
                  </a:lnTo>
                  <a:cubicBezTo>
                    <a:pt x="719" y="320"/>
                    <a:pt x="725" y="292"/>
                    <a:pt x="732" y="264"/>
                  </a:cubicBezTo>
                  <a:cubicBezTo>
                    <a:pt x="743" y="229"/>
                    <a:pt x="753" y="201"/>
                    <a:pt x="771" y="167"/>
                  </a:cubicBezTo>
                  <a:cubicBezTo>
                    <a:pt x="800" y="104"/>
                    <a:pt x="845" y="58"/>
                    <a:pt x="903" y="19"/>
                  </a:cubicBezTo>
                  <a:lnTo>
                    <a:pt x="903" y="19"/>
                  </a:lnTo>
                  <a:cubicBezTo>
                    <a:pt x="827" y="30"/>
                    <a:pt x="793" y="75"/>
                    <a:pt x="793" y="75"/>
                  </a:cubicBezTo>
                  <a:cubicBezTo>
                    <a:pt x="793" y="75"/>
                    <a:pt x="788" y="69"/>
                    <a:pt x="777" y="58"/>
                  </a:cubicBezTo>
                  <a:cubicBezTo>
                    <a:pt x="759" y="80"/>
                    <a:pt x="743" y="109"/>
                    <a:pt x="725" y="132"/>
                  </a:cubicBezTo>
                  <a:cubicBezTo>
                    <a:pt x="708" y="167"/>
                    <a:pt x="697" y="206"/>
                    <a:pt x="685" y="240"/>
                  </a:cubicBezTo>
                  <a:cubicBezTo>
                    <a:pt x="680" y="258"/>
                    <a:pt x="674" y="280"/>
                    <a:pt x="669" y="298"/>
                  </a:cubicBezTo>
                  <a:cubicBezTo>
                    <a:pt x="669" y="314"/>
                    <a:pt x="663" y="327"/>
                    <a:pt x="669" y="343"/>
                  </a:cubicBezTo>
                  <a:cubicBezTo>
                    <a:pt x="566" y="343"/>
                    <a:pt x="474" y="349"/>
                    <a:pt x="377" y="361"/>
                  </a:cubicBezTo>
                  <a:cubicBezTo>
                    <a:pt x="377" y="349"/>
                    <a:pt x="382" y="338"/>
                    <a:pt x="382" y="327"/>
                  </a:cubicBezTo>
                  <a:cubicBezTo>
                    <a:pt x="395" y="286"/>
                    <a:pt x="400" y="246"/>
                    <a:pt x="417" y="206"/>
                  </a:cubicBezTo>
                  <a:cubicBezTo>
                    <a:pt x="429" y="172"/>
                    <a:pt x="440" y="132"/>
                    <a:pt x="458" y="93"/>
                  </a:cubicBezTo>
                  <a:lnTo>
                    <a:pt x="458" y="93"/>
                  </a:lnTo>
                  <a:cubicBezTo>
                    <a:pt x="451" y="98"/>
                    <a:pt x="451" y="98"/>
                    <a:pt x="451" y="104"/>
                  </a:cubicBezTo>
                  <a:cubicBezTo>
                    <a:pt x="451" y="75"/>
                    <a:pt x="445" y="41"/>
                    <a:pt x="445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2"/>
            <p:cNvSpPr/>
            <p:nvPr/>
          </p:nvSpPr>
          <p:spPr>
            <a:xfrm>
              <a:off x="6758450" y="3317550"/>
              <a:ext cx="123975" cy="241125"/>
            </a:xfrm>
            <a:custGeom>
              <a:avLst/>
              <a:gdLst/>
              <a:ahLst/>
              <a:cxnLst/>
              <a:rect l="l" t="t" r="r" b="b"/>
              <a:pathLst>
                <a:path w="4959" h="9645" extrusionOk="0">
                  <a:moveTo>
                    <a:pt x="4063" y="1"/>
                  </a:moveTo>
                  <a:lnTo>
                    <a:pt x="3018" y="264"/>
                  </a:lnTo>
                  <a:cubicBezTo>
                    <a:pt x="3018" y="264"/>
                    <a:pt x="2865" y="1667"/>
                    <a:pt x="1757" y="3265"/>
                  </a:cubicBezTo>
                  <a:cubicBezTo>
                    <a:pt x="782" y="4685"/>
                    <a:pt x="1" y="4943"/>
                    <a:pt x="1" y="4943"/>
                  </a:cubicBezTo>
                  <a:lnTo>
                    <a:pt x="235" y="9615"/>
                  </a:lnTo>
                  <a:cubicBezTo>
                    <a:pt x="235" y="9615"/>
                    <a:pt x="366" y="9644"/>
                    <a:pt x="596" y="9644"/>
                  </a:cubicBezTo>
                  <a:cubicBezTo>
                    <a:pt x="1108" y="9644"/>
                    <a:pt x="2107" y="9497"/>
                    <a:pt x="3218" y="8548"/>
                  </a:cubicBezTo>
                  <a:cubicBezTo>
                    <a:pt x="4827" y="7179"/>
                    <a:pt x="4959" y="5354"/>
                    <a:pt x="4851" y="3505"/>
                  </a:cubicBezTo>
                  <a:cubicBezTo>
                    <a:pt x="4741" y="1656"/>
                    <a:pt x="4063" y="1"/>
                    <a:pt x="4063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2"/>
            <p:cNvSpPr/>
            <p:nvPr/>
          </p:nvSpPr>
          <p:spPr>
            <a:xfrm>
              <a:off x="6762450" y="3310800"/>
              <a:ext cx="119975" cy="247875"/>
            </a:xfrm>
            <a:custGeom>
              <a:avLst/>
              <a:gdLst/>
              <a:ahLst/>
              <a:cxnLst/>
              <a:rect l="l" t="t" r="r" b="b"/>
              <a:pathLst>
                <a:path w="4799" h="9915" extrusionOk="0">
                  <a:moveTo>
                    <a:pt x="3873" y="0"/>
                  </a:moveTo>
                  <a:cubicBezTo>
                    <a:pt x="3856" y="0"/>
                    <a:pt x="3837" y="6"/>
                    <a:pt x="3812" y="15"/>
                  </a:cubicBezTo>
                  <a:cubicBezTo>
                    <a:pt x="3846" y="112"/>
                    <a:pt x="3885" y="242"/>
                    <a:pt x="3885" y="363"/>
                  </a:cubicBezTo>
                  <a:cubicBezTo>
                    <a:pt x="3885" y="579"/>
                    <a:pt x="3794" y="642"/>
                    <a:pt x="3794" y="642"/>
                  </a:cubicBezTo>
                  <a:cubicBezTo>
                    <a:pt x="3794" y="642"/>
                    <a:pt x="4080" y="1532"/>
                    <a:pt x="4120" y="2343"/>
                  </a:cubicBezTo>
                  <a:cubicBezTo>
                    <a:pt x="4165" y="3146"/>
                    <a:pt x="4233" y="5189"/>
                    <a:pt x="2904" y="6952"/>
                  </a:cubicBezTo>
                  <a:cubicBezTo>
                    <a:pt x="2042" y="8094"/>
                    <a:pt x="781" y="8339"/>
                    <a:pt x="1" y="8373"/>
                  </a:cubicBezTo>
                  <a:lnTo>
                    <a:pt x="75" y="9885"/>
                  </a:lnTo>
                  <a:cubicBezTo>
                    <a:pt x="75" y="9885"/>
                    <a:pt x="206" y="9914"/>
                    <a:pt x="436" y="9914"/>
                  </a:cubicBezTo>
                  <a:cubicBezTo>
                    <a:pt x="948" y="9914"/>
                    <a:pt x="1947" y="9767"/>
                    <a:pt x="3058" y="8818"/>
                  </a:cubicBezTo>
                  <a:cubicBezTo>
                    <a:pt x="4667" y="7449"/>
                    <a:pt x="4799" y="5624"/>
                    <a:pt x="4691" y="3775"/>
                  </a:cubicBezTo>
                  <a:cubicBezTo>
                    <a:pt x="4604" y="2359"/>
                    <a:pt x="4188" y="1053"/>
                    <a:pt x="3999" y="528"/>
                  </a:cubicBezTo>
                  <a:cubicBezTo>
                    <a:pt x="4028" y="500"/>
                    <a:pt x="4046" y="476"/>
                    <a:pt x="4046" y="454"/>
                  </a:cubicBezTo>
                  <a:cubicBezTo>
                    <a:pt x="4046" y="374"/>
                    <a:pt x="3959" y="15"/>
                    <a:pt x="3891" y="3"/>
                  </a:cubicBezTo>
                  <a:cubicBezTo>
                    <a:pt x="3885" y="1"/>
                    <a:pt x="3879" y="0"/>
                    <a:pt x="387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2"/>
            <p:cNvSpPr/>
            <p:nvPr/>
          </p:nvSpPr>
          <p:spPr>
            <a:xfrm>
              <a:off x="6758450" y="3438375"/>
              <a:ext cx="41375" cy="120325"/>
            </a:xfrm>
            <a:custGeom>
              <a:avLst/>
              <a:gdLst/>
              <a:ahLst/>
              <a:cxnLst/>
              <a:rect l="l" t="t" r="r" b="b"/>
              <a:pathLst>
                <a:path w="1655" h="4813" extrusionOk="0">
                  <a:moveTo>
                    <a:pt x="217" y="0"/>
                  </a:moveTo>
                  <a:cubicBezTo>
                    <a:pt x="74" y="81"/>
                    <a:pt x="1" y="110"/>
                    <a:pt x="1" y="110"/>
                  </a:cubicBezTo>
                  <a:lnTo>
                    <a:pt x="235" y="4782"/>
                  </a:lnTo>
                  <a:cubicBezTo>
                    <a:pt x="235" y="4782"/>
                    <a:pt x="368" y="4812"/>
                    <a:pt x="599" y="4812"/>
                  </a:cubicBezTo>
                  <a:cubicBezTo>
                    <a:pt x="850" y="4812"/>
                    <a:pt x="1216" y="4777"/>
                    <a:pt x="1655" y="4628"/>
                  </a:cubicBezTo>
                  <a:cubicBezTo>
                    <a:pt x="1615" y="4553"/>
                    <a:pt x="1570" y="4474"/>
                    <a:pt x="1530" y="4400"/>
                  </a:cubicBezTo>
                  <a:cubicBezTo>
                    <a:pt x="1181" y="3710"/>
                    <a:pt x="222" y="349"/>
                    <a:pt x="217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2"/>
            <p:cNvSpPr/>
            <p:nvPr/>
          </p:nvSpPr>
          <p:spPr>
            <a:xfrm>
              <a:off x="6829050" y="3310825"/>
              <a:ext cx="34550" cy="18825"/>
            </a:xfrm>
            <a:custGeom>
              <a:avLst/>
              <a:gdLst/>
              <a:ahLst/>
              <a:cxnLst/>
              <a:rect l="l" t="t" r="r" b="b"/>
              <a:pathLst>
                <a:path w="1382" h="753" extrusionOk="0">
                  <a:moveTo>
                    <a:pt x="1214" y="1"/>
                  </a:moveTo>
                  <a:cubicBezTo>
                    <a:pt x="1139" y="1"/>
                    <a:pt x="1014" y="86"/>
                    <a:pt x="582" y="145"/>
                  </a:cubicBezTo>
                  <a:cubicBezTo>
                    <a:pt x="292" y="191"/>
                    <a:pt x="144" y="180"/>
                    <a:pt x="69" y="201"/>
                  </a:cubicBezTo>
                  <a:cubicBezTo>
                    <a:pt x="0" y="225"/>
                    <a:pt x="63" y="596"/>
                    <a:pt x="86" y="659"/>
                  </a:cubicBezTo>
                  <a:cubicBezTo>
                    <a:pt x="107" y="707"/>
                    <a:pt x="227" y="753"/>
                    <a:pt x="439" y="753"/>
                  </a:cubicBezTo>
                  <a:cubicBezTo>
                    <a:pt x="525" y="753"/>
                    <a:pt x="626" y="745"/>
                    <a:pt x="742" y="727"/>
                  </a:cubicBezTo>
                  <a:cubicBezTo>
                    <a:pt x="1164" y="659"/>
                    <a:pt x="1382" y="533"/>
                    <a:pt x="1382" y="453"/>
                  </a:cubicBezTo>
                  <a:cubicBezTo>
                    <a:pt x="1382" y="373"/>
                    <a:pt x="1295" y="14"/>
                    <a:pt x="1227" y="2"/>
                  </a:cubicBezTo>
                  <a:cubicBezTo>
                    <a:pt x="1223" y="1"/>
                    <a:pt x="1219" y="1"/>
                    <a:pt x="1214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2"/>
            <p:cNvSpPr/>
            <p:nvPr/>
          </p:nvSpPr>
          <p:spPr>
            <a:xfrm>
              <a:off x="6574575" y="3446925"/>
              <a:ext cx="81925" cy="194775"/>
            </a:xfrm>
            <a:custGeom>
              <a:avLst/>
              <a:gdLst/>
              <a:ahLst/>
              <a:cxnLst/>
              <a:rect l="l" t="t" r="r" b="b"/>
              <a:pathLst>
                <a:path w="3277" h="7791" extrusionOk="0">
                  <a:moveTo>
                    <a:pt x="3139" y="1"/>
                  </a:moveTo>
                  <a:cubicBezTo>
                    <a:pt x="3139" y="1"/>
                    <a:pt x="1844" y="435"/>
                    <a:pt x="1148" y="1725"/>
                  </a:cubicBezTo>
                  <a:cubicBezTo>
                    <a:pt x="451" y="3013"/>
                    <a:pt x="87" y="4827"/>
                    <a:pt x="46" y="5883"/>
                  </a:cubicBezTo>
                  <a:cubicBezTo>
                    <a:pt x="1" y="6944"/>
                    <a:pt x="46" y="7247"/>
                    <a:pt x="349" y="7697"/>
                  </a:cubicBezTo>
                  <a:cubicBezTo>
                    <a:pt x="392" y="7761"/>
                    <a:pt x="457" y="7790"/>
                    <a:pt x="539" y="7790"/>
                  </a:cubicBezTo>
                  <a:cubicBezTo>
                    <a:pt x="1031" y="7790"/>
                    <a:pt x="2120" y="6719"/>
                    <a:pt x="2655" y="5798"/>
                  </a:cubicBezTo>
                  <a:cubicBezTo>
                    <a:pt x="3276" y="4725"/>
                    <a:pt x="3139" y="1"/>
                    <a:pt x="3139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2"/>
            <p:cNvSpPr/>
            <p:nvPr/>
          </p:nvSpPr>
          <p:spPr>
            <a:xfrm>
              <a:off x="6616525" y="3451925"/>
              <a:ext cx="37825" cy="135300"/>
            </a:xfrm>
            <a:custGeom>
              <a:avLst/>
              <a:gdLst/>
              <a:ahLst/>
              <a:cxnLst/>
              <a:rect l="l" t="t" r="r" b="b"/>
              <a:pathLst>
                <a:path w="1513" h="5412" extrusionOk="0">
                  <a:moveTo>
                    <a:pt x="1467" y="0"/>
                  </a:moveTo>
                  <a:lnTo>
                    <a:pt x="1467" y="0"/>
                  </a:lnTo>
                  <a:cubicBezTo>
                    <a:pt x="1375" y="109"/>
                    <a:pt x="1222" y="389"/>
                    <a:pt x="1085" y="1045"/>
                  </a:cubicBezTo>
                  <a:cubicBezTo>
                    <a:pt x="890" y="2015"/>
                    <a:pt x="543" y="3566"/>
                    <a:pt x="337" y="4263"/>
                  </a:cubicBezTo>
                  <a:cubicBezTo>
                    <a:pt x="132" y="4959"/>
                    <a:pt x="0" y="5261"/>
                    <a:pt x="0" y="5261"/>
                  </a:cubicBezTo>
                  <a:cubicBezTo>
                    <a:pt x="0" y="5261"/>
                    <a:pt x="122" y="5411"/>
                    <a:pt x="380" y="5411"/>
                  </a:cubicBezTo>
                  <a:cubicBezTo>
                    <a:pt x="570" y="5411"/>
                    <a:pt x="833" y="5330"/>
                    <a:pt x="1175" y="5050"/>
                  </a:cubicBezTo>
                  <a:cubicBezTo>
                    <a:pt x="1512" y="3658"/>
                    <a:pt x="1478" y="782"/>
                    <a:pt x="1467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2"/>
            <p:cNvSpPr/>
            <p:nvPr/>
          </p:nvSpPr>
          <p:spPr>
            <a:xfrm>
              <a:off x="6590575" y="3438825"/>
              <a:ext cx="263900" cy="524725"/>
            </a:xfrm>
            <a:custGeom>
              <a:avLst/>
              <a:gdLst/>
              <a:ahLst/>
              <a:cxnLst/>
              <a:rect l="l" t="t" r="r" b="b"/>
              <a:pathLst>
                <a:path w="10556" h="20989" extrusionOk="0">
                  <a:moveTo>
                    <a:pt x="6903" y="0"/>
                  </a:moveTo>
                  <a:cubicBezTo>
                    <a:pt x="6903" y="0"/>
                    <a:pt x="6368" y="263"/>
                    <a:pt x="6105" y="279"/>
                  </a:cubicBezTo>
                  <a:cubicBezTo>
                    <a:pt x="6092" y="280"/>
                    <a:pt x="6078" y="280"/>
                    <a:pt x="6063" y="280"/>
                  </a:cubicBezTo>
                  <a:cubicBezTo>
                    <a:pt x="5792" y="280"/>
                    <a:pt x="5335" y="188"/>
                    <a:pt x="5335" y="188"/>
                  </a:cubicBezTo>
                  <a:lnTo>
                    <a:pt x="4074" y="160"/>
                  </a:lnTo>
                  <a:cubicBezTo>
                    <a:pt x="4074" y="160"/>
                    <a:pt x="3895" y="146"/>
                    <a:pt x="3657" y="146"/>
                  </a:cubicBezTo>
                  <a:cubicBezTo>
                    <a:pt x="3491" y="146"/>
                    <a:pt x="3297" y="153"/>
                    <a:pt x="3116" y="177"/>
                  </a:cubicBezTo>
                  <a:cubicBezTo>
                    <a:pt x="2682" y="234"/>
                    <a:pt x="2391" y="366"/>
                    <a:pt x="2391" y="366"/>
                  </a:cubicBezTo>
                  <a:cubicBezTo>
                    <a:pt x="2391" y="366"/>
                    <a:pt x="1392" y="7834"/>
                    <a:pt x="1101" y="10019"/>
                  </a:cubicBezTo>
                  <a:cubicBezTo>
                    <a:pt x="810" y="12210"/>
                    <a:pt x="320" y="16706"/>
                    <a:pt x="159" y="17824"/>
                  </a:cubicBezTo>
                  <a:cubicBezTo>
                    <a:pt x="0" y="18936"/>
                    <a:pt x="29" y="19952"/>
                    <a:pt x="29" y="19952"/>
                  </a:cubicBezTo>
                  <a:cubicBezTo>
                    <a:pt x="29" y="19952"/>
                    <a:pt x="1844" y="20893"/>
                    <a:pt x="5465" y="20985"/>
                  </a:cubicBezTo>
                  <a:cubicBezTo>
                    <a:pt x="5580" y="20987"/>
                    <a:pt x="5693" y="20989"/>
                    <a:pt x="5804" y="20989"/>
                  </a:cubicBezTo>
                  <a:cubicBezTo>
                    <a:pt x="8943" y="20989"/>
                    <a:pt x="10555" y="19940"/>
                    <a:pt x="10555" y="19940"/>
                  </a:cubicBezTo>
                  <a:cubicBezTo>
                    <a:pt x="10555" y="19940"/>
                    <a:pt x="8770" y="11936"/>
                    <a:pt x="8324" y="9454"/>
                  </a:cubicBezTo>
                  <a:cubicBezTo>
                    <a:pt x="7874" y="6978"/>
                    <a:pt x="7348" y="3760"/>
                    <a:pt x="7189" y="2220"/>
                  </a:cubicBezTo>
                  <a:cubicBezTo>
                    <a:pt x="7029" y="685"/>
                    <a:pt x="6903" y="0"/>
                    <a:pt x="690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2"/>
            <p:cNvSpPr/>
            <p:nvPr/>
          </p:nvSpPr>
          <p:spPr>
            <a:xfrm>
              <a:off x="6619100" y="3550575"/>
              <a:ext cx="83875" cy="131975"/>
            </a:xfrm>
            <a:custGeom>
              <a:avLst/>
              <a:gdLst/>
              <a:ahLst/>
              <a:cxnLst/>
              <a:rect l="l" t="t" r="r" b="b"/>
              <a:pathLst>
                <a:path w="3355" h="5279" extrusionOk="0">
                  <a:moveTo>
                    <a:pt x="3100" y="0"/>
                  </a:moveTo>
                  <a:cubicBezTo>
                    <a:pt x="2821" y="0"/>
                    <a:pt x="1702" y="2289"/>
                    <a:pt x="440" y="2708"/>
                  </a:cubicBezTo>
                  <a:cubicBezTo>
                    <a:pt x="405" y="2719"/>
                    <a:pt x="371" y="2730"/>
                    <a:pt x="337" y="2742"/>
                  </a:cubicBezTo>
                  <a:cubicBezTo>
                    <a:pt x="200" y="3740"/>
                    <a:pt x="80" y="4636"/>
                    <a:pt x="0" y="5258"/>
                  </a:cubicBezTo>
                  <a:cubicBezTo>
                    <a:pt x="75" y="5269"/>
                    <a:pt x="165" y="5279"/>
                    <a:pt x="269" y="5279"/>
                  </a:cubicBezTo>
                  <a:cubicBezTo>
                    <a:pt x="713" y="5279"/>
                    <a:pt x="1403" y="5113"/>
                    <a:pt x="2157" y="4299"/>
                  </a:cubicBezTo>
                  <a:cubicBezTo>
                    <a:pt x="3247" y="3124"/>
                    <a:pt x="3155" y="950"/>
                    <a:pt x="3202" y="620"/>
                  </a:cubicBezTo>
                  <a:cubicBezTo>
                    <a:pt x="3247" y="294"/>
                    <a:pt x="3355" y="175"/>
                    <a:pt x="3126" y="9"/>
                  </a:cubicBezTo>
                  <a:cubicBezTo>
                    <a:pt x="3119" y="3"/>
                    <a:pt x="3110" y="0"/>
                    <a:pt x="3100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2"/>
            <p:cNvSpPr/>
            <p:nvPr/>
          </p:nvSpPr>
          <p:spPr>
            <a:xfrm>
              <a:off x="6750300" y="3438825"/>
              <a:ext cx="104175" cy="516800"/>
            </a:xfrm>
            <a:custGeom>
              <a:avLst/>
              <a:gdLst/>
              <a:ahLst/>
              <a:cxnLst/>
              <a:rect l="l" t="t" r="r" b="b"/>
              <a:pathLst>
                <a:path w="4167" h="20672" extrusionOk="0">
                  <a:moveTo>
                    <a:pt x="514" y="0"/>
                  </a:moveTo>
                  <a:cubicBezTo>
                    <a:pt x="514" y="0"/>
                    <a:pt x="384" y="68"/>
                    <a:pt x="218" y="131"/>
                  </a:cubicBezTo>
                  <a:cubicBezTo>
                    <a:pt x="1" y="1933"/>
                    <a:pt x="42" y="3760"/>
                    <a:pt x="155" y="5569"/>
                  </a:cubicBezTo>
                  <a:cubicBezTo>
                    <a:pt x="269" y="7342"/>
                    <a:pt x="480" y="9106"/>
                    <a:pt x="646" y="10881"/>
                  </a:cubicBezTo>
                  <a:cubicBezTo>
                    <a:pt x="783" y="12347"/>
                    <a:pt x="885" y="13812"/>
                    <a:pt x="1062" y="15279"/>
                  </a:cubicBezTo>
                  <a:cubicBezTo>
                    <a:pt x="1245" y="16808"/>
                    <a:pt x="1496" y="18338"/>
                    <a:pt x="1946" y="19815"/>
                  </a:cubicBezTo>
                  <a:cubicBezTo>
                    <a:pt x="2038" y="20106"/>
                    <a:pt x="2135" y="20385"/>
                    <a:pt x="2238" y="20671"/>
                  </a:cubicBezTo>
                  <a:cubicBezTo>
                    <a:pt x="3516" y="20363"/>
                    <a:pt x="4166" y="19940"/>
                    <a:pt x="4166" y="19940"/>
                  </a:cubicBezTo>
                  <a:cubicBezTo>
                    <a:pt x="4166" y="19940"/>
                    <a:pt x="2381" y="11936"/>
                    <a:pt x="1935" y="9454"/>
                  </a:cubicBezTo>
                  <a:cubicBezTo>
                    <a:pt x="1485" y="6978"/>
                    <a:pt x="959" y="3760"/>
                    <a:pt x="800" y="2220"/>
                  </a:cubicBezTo>
                  <a:cubicBezTo>
                    <a:pt x="640" y="685"/>
                    <a:pt x="514" y="0"/>
                    <a:pt x="514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2"/>
            <p:cNvSpPr/>
            <p:nvPr/>
          </p:nvSpPr>
          <p:spPr>
            <a:xfrm>
              <a:off x="6684125" y="3420575"/>
              <a:ext cx="41975" cy="40900"/>
            </a:xfrm>
            <a:custGeom>
              <a:avLst/>
              <a:gdLst/>
              <a:ahLst/>
              <a:cxnLst/>
              <a:rect l="l" t="t" r="r" b="b"/>
              <a:pathLst>
                <a:path w="1679" h="1636" extrusionOk="0">
                  <a:moveTo>
                    <a:pt x="1638" y="0"/>
                  </a:moveTo>
                  <a:cubicBezTo>
                    <a:pt x="1638" y="0"/>
                    <a:pt x="744" y="434"/>
                    <a:pt x="286" y="434"/>
                  </a:cubicBezTo>
                  <a:cubicBezTo>
                    <a:pt x="209" y="434"/>
                    <a:pt x="144" y="422"/>
                    <a:pt x="98" y="393"/>
                  </a:cubicBezTo>
                  <a:lnTo>
                    <a:pt x="98" y="393"/>
                  </a:lnTo>
                  <a:cubicBezTo>
                    <a:pt x="98" y="393"/>
                    <a:pt x="138" y="719"/>
                    <a:pt x="80" y="918"/>
                  </a:cubicBezTo>
                  <a:cubicBezTo>
                    <a:pt x="19" y="1123"/>
                    <a:pt x="1" y="1175"/>
                    <a:pt x="1" y="1175"/>
                  </a:cubicBezTo>
                  <a:cubicBezTo>
                    <a:pt x="1" y="1175"/>
                    <a:pt x="151" y="1636"/>
                    <a:pt x="680" y="1636"/>
                  </a:cubicBezTo>
                  <a:cubicBezTo>
                    <a:pt x="725" y="1636"/>
                    <a:pt x="772" y="1633"/>
                    <a:pt x="822" y="1626"/>
                  </a:cubicBezTo>
                  <a:cubicBezTo>
                    <a:pt x="1473" y="1528"/>
                    <a:pt x="1593" y="1152"/>
                    <a:pt x="1638" y="1061"/>
                  </a:cubicBezTo>
                  <a:cubicBezTo>
                    <a:pt x="1678" y="964"/>
                    <a:pt x="1541" y="530"/>
                    <a:pt x="1586" y="290"/>
                  </a:cubicBezTo>
                  <a:cubicBezTo>
                    <a:pt x="1627" y="51"/>
                    <a:pt x="1638" y="0"/>
                    <a:pt x="1638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2"/>
            <p:cNvSpPr/>
            <p:nvPr/>
          </p:nvSpPr>
          <p:spPr>
            <a:xfrm>
              <a:off x="6686125" y="3420575"/>
              <a:ext cx="38975" cy="29250"/>
            </a:xfrm>
            <a:custGeom>
              <a:avLst/>
              <a:gdLst/>
              <a:ahLst/>
              <a:cxnLst/>
              <a:rect l="l" t="t" r="r" b="b"/>
              <a:pathLst>
                <a:path w="1559" h="1170" extrusionOk="0">
                  <a:moveTo>
                    <a:pt x="1558" y="0"/>
                  </a:moveTo>
                  <a:cubicBezTo>
                    <a:pt x="1558" y="0"/>
                    <a:pt x="664" y="434"/>
                    <a:pt x="206" y="434"/>
                  </a:cubicBezTo>
                  <a:cubicBezTo>
                    <a:pt x="129" y="434"/>
                    <a:pt x="64" y="422"/>
                    <a:pt x="18" y="393"/>
                  </a:cubicBezTo>
                  <a:lnTo>
                    <a:pt x="18" y="393"/>
                  </a:lnTo>
                  <a:cubicBezTo>
                    <a:pt x="18" y="393"/>
                    <a:pt x="52" y="696"/>
                    <a:pt x="0" y="901"/>
                  </a:cubicBezTo>
                  <a:cubicBezTo>
                    <a:pt x="52" y="952"/>
                    <a:pt x="110" y="993"/>
                    <a:pt x="166" y="1033"/>
                  </a:cubicBezTo>
                  <a:cubicBezTo>
                    <a:pt x="315" y="1123"/>
                    <a:pt x="479" y="1170"/>
                    <a:pt x="642" y="1170"/>
                  </a:cubicBezTo>
                  <a:cubicBezTo>
                    <a:pt x="798" y="1170"/>
                    <a:pt x="954" y="1127"/>
                    <a:pt x="1096" y="1038"/>
                  </a:cubicBezTo>
                  <a:cubicBezTo>
                    <a:pt x="1239" y="952"/>
                    <a:pt x="1353" y="827"/>
                    <a:pt x="1450" y="696"/>
                  </a:cubicBezTo>
                  <a:cubicBezTo>
                    <a:pt x="1472" y="662"/>
                    <a:pt x="1495" y="633"/>
                    <a:pt x="1513" y="604"/>
                  </a:cubicBezTo>
                  <a:cubicBezTo>
                    <a:pt x="1501" y="490"/>
                    <a:pt x="1490" y="377"/>
                    <a:pt x="1506" y="290"/>
                  </a:cubicBezTo>
                  <a:cubicBezTo>
                    <a:pt x="1547" y="51"/>
                    <a:pt x="1558" y="0"/>
                    <a:pt x="1558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2"/>
            <p:cNvSpPr/>
            <p:nvPr/>
          </p:nvSpPr>
          <p:spPr>
            <a:xfrm>
              <a:off x="6664900" y="3323000"/>
              <a:ext cx="91000" cy="117750"/>
            </a:xfrm>
            <a:custGeom>
              <a:avLst/>
              <a:gdLst/>
              <a:ahLst/>
              <a:cxnLst/>
              <a:rect l="l" t="t" r="r" b="b"/>
              <a:pathLst>
                <a:path w="3640" h="4710" extrusionOk="0">
                  <a:moveTo>
                    <a:pt x="1792" y="1"/>
                  </a:moveTo>
                  <a:cubicBezTo>
                    <a:pt x="1550" y="1"/>
                    <a:pt x="1345" y="70"/>
                    <a:pt x="1215" y="212"/>
                  </a:cubicBezTo>
                  <a:cubicBezTo>
                    <a:pt x="1215" y="212"/>
                    <a:pt x="462" y="965"/>
                    <a:pt x="233" y="1952"/>
                  </a:cubicBezTo>
                  <a:cubicBezTo>
                    <a:pt x="0" y="2938"/>
                    <a:pt x="404" y="4633"/>
                    <a:pt x="1438" y="4707"/>
                  </a:cubicBezTo>
                  <a:cubicBezTo>
                    <a:pt x="1466" y="4709"/>
                    <a:pt x="1494" y="4710"/>
                    <a:pt x="1521" y="4710"/>
                  </a:cubicBezTo>
                  <a:cubicBezTo>
                    <a:pt x="2495" y="4710"/>
                    <a:pt x="3026" y="3448"/>
                    <a:pt x="3321" y="2516"/>
                  </a:cubicBezTo>
                  <a:cubicBezTo>
                    <a:pt x="3622" y="1563"/>
                    <a:pt x="3640" y="907"/>
                    <a:pt x="2972" y="428"/>
                  </a:cubicBezTo>
                  <a:cubicBezTo>
                    <a:pt x="2576" y="147"/>
                    <a:pt x="2144" y="1"/>
                    <a:pt x="1792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2"/>
            <p:cNvSpPr/>
            <p:nvPr/>
          </p:nvSpPr>
          <p:spPr>
            <a:xfrm>
              <a:off x="6734500" y="3391575"/>
              <a:ext cx="26450" cy="14050"/>
            </a:xfrm>
            <a:custGeom>
              <a:avLst/>
              <a:gdLst/>
              <a:ahLst/>
              <a:cxnLst/>
              <a:rect l="l" t="t" r="r" b="b"/>
              <a:pathLst>
                <a:path w="1058" h="562" extrusionOk="0">
                  <a:moveTo>
                    <a:pt x="596" y="0"/>
                  </a:moveTo>
                  <a:cubicBezTo>
                    <a:pt x="405" y="0"/>
                    <a:pt x="216" y="65"/>
                    <a:pt x="216" y="65"/>
                  </a:cubicBezTo>
                  <a:lnTo>
                    <a:pt x="0" y="400"/>
                  </a:lnTo>
                  <a:cubicBezTo>
                    <a:pt x="0" y="400"/>
                    <a:pt x="103" y="497"/>
                    <a:pt x="359" y="544"/>
                  </a:cubicBezTo>
                  <a:cubicBezTo>
                    <a:pt x="421" y="555"/>
                    <a:pt x="494" y="562"/>
                    <a:pt x="568" y="562"/>
                  </a:cubicBezTo>
                  <a:cubicBezTo>
                    <a:pt x="808" y="562"/>
                    <a:pt x="1057" y="487"/>
                    <a:pt x="969" y="213"/>
                  </a:cubicBezTo>
                  <a:cubicBezTo>
                    <a:pt x="918" y="46"/>
                    <a:pt x="756" y="0"/>
                    <a:pt x="596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2"/>
            <p:cNvSpPr/>
            <p:nvPr/>
          </p:nvSpPr>
          <p:spPr>
            <a:xfrm>
              <a:off x="6654050" y="3371975"/>
              <a:ext cx="21400" cy="17525"/>
            </a:xfrm>
            <a:custGeom>
              <a:avLst/>
              <a:gdLst/>
              <a:ahLst/>
              <a:cxnLst/>
              <a:rect l="l" t="t" r="r" b="b"/>
              <a:pathLst>
                <a:path w="856" h="701" extrusionOk="0">
                  <a:moveTo>
                    <a:pt x="435" y="1"/>
                  </a:moveTo>
                  <a:cubicBezTo>
                    <a:pt x="396" y="1"/>
                    <a:pt x="357" y="12"/>
                    <a:pt x="319" y="38"/>
                  </a:cubicBezTo>
                  <a:cubicBezTo>
                    <a:pt x="85" y="198"/>
                    <a:pt x="0" y="546"/>
                    <a:pt x="377" y="649"/>
                  </a:cubicBezTo>
                  <a:cubicBezTo>
                    <a:pt x="533" y="689"/>
                    <a:pt x="642" y="701"/>
                    <a:pt x="716" y="701"/>
                  </a:cubicBezTo>
                  <a:cubicBezTo>
                    <a:pt x="821" y="701"/>
                    <a:pt x="856" y="678"/>
                    <a:pt x="856" y="678"/>
                  </a:cubicBezTo>
                  <a:lnTo>
                    <a:pt x="827" y="283"/>
                  </a:lnTo>
                  <a:cubicBezTo>
                    <a:pt x="827" y="283"/>
                    <a:pt x="632" y="1"/>
                    <a:pt x="435" y="1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2"/>
            <p:cNvSpPr/>
            <p:nvPr/>
          </p:nvSpPr>
          <p:spPr>
            <a:xfrm>
              <a:off x="6691925" y="3359875"/>
              <a:ext cx="24625" cy="35700"/>
            </a:xfrm>
            <a:custGeom>
              <a:avLst/>
              <a:gdLst/>
              <a:ahLst/>
              <a:cxnLst/>
              <a:rect l="l" t="t" r="r" b="b"/>
              <a:pathLst>
                <a:path w="985" h="1428" extrusionOk="0">
                  <a:moveTo>
                    <a:pt x="742" y="0"/>
                  </a:moveTo>
                  <a:cubicBezTo>
                    <a:pt x="733" y="0"/>
                    <a:pt x="724" y="6"/>
                    <a:pt x="721" y="20"/>
                  </a:cubicBezTo>
                  <a:cubicBezTo>
                    <a:pt x="716" y="237"/>
                    <a:pt x="682" y="454"/>
                    <a:pt x="658" y="670"/>
                  </a:cubicBezTo>
                  <a:cubicBezTo>
                    <a:pt x="647" y="751"/>
                    <a:pt x="642" y="864"/>
                    <a:pt x="579" y="927"/>
                  </a:cubicBezTo>
                  <a:cubicBezTo>
                    <a:pt x="549" y="954"/>
                    <a:pt x="506" y="962"/>
                    <a:pt x="461" y="962"/>
                  </a:cubicBezTo>
                  <a:cubicBezTo>
                    <a:pt x="412" y="962"/>
                    <a:pt x="361" y="953"/>
                    <a:pt x="323" y="949"/>
                  </a:cubicBezTo>
                  <a:cubicBezTo>
                    <a:pt x="313" y="949"/>
                    <a:pt x="301" y="948"/>
                    <a:pt x="287" y="948"/>
                  </a:cubicBezTo>
                  <a:cubicBezTo>
                    <a:pt x="182" y="948"/>
                    <a:pt x="0" y="973"/>
                    <a:pt x="26" y="1110"/>
                  </a:cubicBezTo>
                  <a:cubicBezTo>
                    <a:pt x="49" y="1218"/>
                    <a:pt x="213" y="1286"/>
                    <a:pt x="299" y="1320"/>
                  </a:cubicBezTo>
                  <a:cubicBezTo>
                    <a:pt x="397" y="1360"/>
                    <a:pt x="505" y="1383"/>
                    <a:pt x="608" y="1407"/>
                  </a:cubicBezTo>
                  <a:cubicBezTo>
                    <a:pt x="666" y="1416"/>
                    <a:pt x="735" y="1428"/>
                    <a:pt x="803" y="1428"/>
                  </a:cubicBezTo>
                  <a:cubicBezTo>
                    <a:pt x="854" y="1428"/>
                    <a:pt x="905" y="1421"/>
                    <a:pt x="950" y="1401"/>
                  </a:cubicBezTo>
                  <a:cubicBezTo>
                    <a:pt x="984" y="1378"/>
                    <a:pt x="966" y="1320"/>
                    <a:pt x="927" y="1320"/>
                  </a:cubicBezTo>
                  <a:cubicBezTo>
                    <a:pt x="881" y="1320"/>
                    <a:pt x="836" y="1333"/>
                    <a:pt x="784" y="1333"/>
                  </a:cubicBezTo>
                  <a:cubicBezTo>
                    <a:pt x="734" y="1326"/>
                    <a:pt x="676" y="1320"/>
                    <a:pt x="619" y="1309"/>
                  </a:cubicBezTo>
                  <a:cubicBezTo>
                    <a:pt x="528" y="1299"/>
                    <a:pt x="436" y="1270"/>
                    <a:pt x="350" y="1241"/>
                  </a:cubicBezTo>
                  <a:cubicBezTo>
                    <a:pt x="305" y="1230"/>
                    <a:pt x="60" y="1149"/>
                    <a:pt x="111" y="1070"/>
                  </a:cubicBezTo>
                  <a:cubicBezTo>
                    <a:pt x="141" y="1023"/>
                    <a:pt x="208" y="1017"/>
                    <a:pt x="267" y="1017"/>
                  </a:cubicBezTo>
                  <a:cubicBezTo>
                    <a:pt x="287" y="1017"/>
                    <a:pt x="307" y="1018"/>
                    <a:pt x="323" y="1018"/>
                  </a:cubicBezTo>
                  <a:cubicBezTo>
                    <a:pt x="363" y="1022"/>
                    <a:pt x="405" y="1026"/>
                    <a:pt x="446" y="1026"/>
                  </a:cubicBezTo>
                  <a:cubicBezTo>
                    <a:pt x="481" y="1026"/>
                    <a:pt x="516" y="1023"/>
                    <a:pt x="550" y="1012"/>
                  </a:cubicBezTo>
                  <a:cubicBezTo>
                    <a:pt x="687" y="973"/>
                    <a:pt x="710" y="807"/>
                    <a:pt x="721" y="688"/>
                  </a:cubicBezTo>
                  <a:cubicBezTo>
                    <a:pt x="727" y="596"/>
                    <a:pt x="734" y="504"/>
                    <a:pt x="745" y="408"/>
                  </a:cubicBezTo>
                  <a:cubicBezTo>
                    <a:pt x="761" y="282"/>
                    <a:pt x="784" y="151"/>
                    <a:pt x="768" y="20"/>
                  </a:cubicBezTo>
                  <a:cubicBezTo>
                    <a:pt x="764" y="8"/>
                    <a:pt x="753" y="0"/>
                    <a:pt x="742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2"/>
            <p:cNvSpPr/>
            <p:nvPr/>
          </p:nvSpPr>
          <p:spPr>
            <a:xfrm>
              <a:off x="6685425" y="3401400"/>
              <a:ext cx="37950" cy="21050"/>
            </a:xfrm>
            <a:custGeom>
              <a:avLst/>
              <a:gdLst/>
              <a:ahLst/>
              <a:cxnLst/>
              <a:rect l="l" t="t" r="r" b="b"/>
              <a:pathLst>
                <a:path w="1518" h="842" extrusionOk="0">
                  <a:moveTo>
                    <a:pt x="683" y="1"/>
                  </a:moveTo>
                  <a:cubicBezTo>
                    <a:pt x="373" y="1"/>
                    <a:pt x="73" y="153"/>
                    <a:pt x="35" y="430"/>
                  </a:cubicBezTo>
                  <a:cubicBezTo>
                    <a:pt x="1" y="715"/>
                    <a:pt x="280" y="807"/>
                    <a:pt x="536" y="836"/>
                  </a:cubicBezTo>
                  <a:cubicBezTo>
                    <a:pt x="575" y="840"/>
                    <a:pt x="617" y="842"/>
                    <a:pt x="661" y="842"/>
                  </a:cubicBezTo>
                  <a:cubicBezTo>
                    <a:pt x="910" y="842"/>
                    <a:pt x="1223" y="771"/>
                    <a:pt x="1358" y="567"/>
                  </a:cubicBezTo>
                  <a:cubicBezTo>
                    <a:pt x="1518" y="322"/>
                    <a:pt x="1050" y="25"/>
                    <a:pt x="731" y="2"/>
                  </a:cubicBezTo>
                  <a:cubicBezTo>
                    <a:pt x="715" y="1"/>
                    <a:pt x="699" y="1"/>
                    <a:pt x="683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2"/>
            <p:cNvSpPr/>
            <p:nvPr/>
          </p:nvSpPr>
          <p:spPr>
            <a:xfrm>
              <a:off x="6685700" y="3368275"/>
              <a:ext cx="13450" cy="13575"/>
            </a:xfrm>
            <a:custGeom>
              <a:avLst/>
              <a:gdLst/>
              <a:ahLst/>
              <a:cxnLst/>
              <a:rect l="l" t="t" r="r" b="b"/>
              <a:pathLst>
                <a:path w="538" h="543" extrusionOk="0">
                  <a:moveTo>
                    <a:pt x="76" y="1"/>
                  </a:moveTo>
                  <a:cubicBezTo>
                    <a:pt x="72" y="1"/>
                    <a:pt x="68" y="2"/>
                    <a:pt x="64" y="4"/>
                  </a:cubicBezTo>
                  <a:cubicBezTo>
                    <a:pt x="1" y="38"/>
                    <a:pt x="6" y="146"/>
                    <a:pt x="6" y="203"/>
                  </a:cubicBezTo>
                  <a:cubicBezTo>
                    <a:pt x="6" y="283"/>
                    <a:pt x="12" y="368"/>
                    <a:pt x="51" y="442"/>
                  </a:cubicBezTo>
                  <a:cubicBezTo>
                    <a:pt x="84" y="502"/>
                    <a:pt x="141" y="543"/>
                    <a:pt x="205" y="543"/>
                  </a:cubicBezTo>
                  <a:cubicBezTo>
                    <a:pt x="222" y="543"/>
                    <a:pt x="239" y="540"/>
                    <a:pt x="257" y="534"/>
                  </a:cubicBezTo>
                  <a:cubicBezTo>
                    <a:pt x="338" y="511"/>
                    <a:pt x="401" y="442"/>
                    <a:pt x="446" y="381"/>
                  </a:cubicBezTo>
                  <a:cubicBezTo>
                    <a:pt x="475" y="334"/>
                    <a:pt x="496" y="289"/>
                    <a:pt x="514" y="237"/>
                  </a:cubicBezTo>
                  <a:cubicBezTo>
                    <a:pt x="525" y="215"/>
                    <a:pt x="531" y="186"/>
                    <a:pt x="538" y="157"/>
                  </a:cubicBezTo>
                  <a:cubicBezTo>
                    <a:pt x="538" y="129"/>
                    <a:pt x="538" y="107"/>
                    <a:pt x="525" y="83"/>
                  </a:cubicBezTo>
                  <a:cubicBezTo>
                    <a:pt x="522" y="78"/>
                    <a:pt x="517" y="75"/>
                    <a:pt x="511" y="75"/>
                  </a:cubicBezTo>
                  <a:cubicBezTo>
                    <a:pt x="506" y="75"/>
                    <a:pt x="500" y="78"/>
                    <a:pt x="496" y="83"/>
                  </a:cubicBezTo>
                  <a:cubicBezTo>
                    <a:pt x="485" y="100"/>
                    <a:pt x="480" y="112"/>
                    <a:pt x="480" y="134"/>
                  </a:cubicBezTo>
                  <a:cubicBezTo>
                    <a:pt x="475" y="152"/>
                    <a:pt x="475" y="175"/>
                    <a:pt x="469" y="192"/>
                  </a:cubicBezTo>
                  <a:cubicBezTo>
                    <a:pt x="457" y="231"/>
                    <a:pt x="440" y="271"/>
                    <a:pt x="417" y="305"/>
                  </a:cubicBezTo>
                  <a:cubicBezTo>
                    <a:pt x="383" y="368"/>
                    <a:pt x="343" y="426"/>
                    <a:pt x="280" y="465"/>
                  </a:cubicBezTo>
                  <a:cubicBezTo>
                    <a:pt x="256" y="478"/>
                    <a:pt x="233" y="485"/>
                    <a:pt x="210" y="485"/>
                  </a:cubicBezTo>
                  <a:cubicBezTo>
                    <a:pt x="172" y="485"/>
                    <a:pt x="137" y="467"/>
                    <a:pt x="109" y="431"/>
                  </a:cubicBezTo>
                  <a:cubicBezTo>
                    <a:pt x="69" y="368"/>
                    <a:pt x="64" y="294"/>
                    <a:pt x="64" y="226"/>
                  </a:cubicBezTo>
                  <a:cubicBezTo>
                    <a:pt x="64" y="157"/>
                    <a:pt x="69" y="94"/>
                    <a:pt x="93" y="38"/>
                  </a:cubicBezTo>
                  <a:cubicBezTo>
                    <a:pt x="101" y="19"/>
                    <a:pt x="91" y="1"/>
                    <a:pt x="76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2"/>
            <p:cNvSpPr/>
            <p:nvPr/>
          </p:nvSpPr>
          <p:spPr>
            <a:xfrm>
              <a:off x="6715800" y="337172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71" y="1"/>
                  </a:moveTo>
                  <a:cubicBezTo>
                    <a:pt x="66" y="1"/>
                    <a:pt x="61" y="3"/>
                    <a:pt x="58" y="8"/>
                  </a:cubicBezTo>
                  <a:cubicBezTo>
                    <a:pt x="11" y="65"/>
                    <a:pt x="6" y="145"/>
                    <a:pt x="6" y="214"/>
                  </a:cubicBezTo>
                  <a:cubicBezTo>
                    <a:pt x="0" y="282"/>
                    <a:pt x="11" y="367"/>
                    <a:pt x="58" y="425"/>
                  </a:cubicBezTo>
                  <a:cubicBezTo>
                    <a:pt x="96" y="483"/>
                    <a:pt x="164" y="512"/>
                    <a:pt x="236" y="512"/>
                  </a:cubicBezTo>
                  <a:cubicBezTo>
                    <a:pt x="249" y="512"/>
                    <a:pt x="261" y="511"/>
                    <a:pt x="274" y="510"/>
                  </a:cubicBezTo>
                  <a:cubicBezTo>
                    <a:pt x="354" y="493"/>
                    <a:pt x="429" y="441"/>
                    <a:pt x="480" y="379"/>
                  </a:cubicBezTo>
                  <a:cubicBezTo>
                    <a:pt x="508" y="345"/>
                    <a:pt x="525" y="311"/>
                    <a:pt x="543" y="270"/>
                  </a:cubicBezTo>
                  <a:cubicBezTo>
                    <a:pt x="566" y="230"/>
                    <a:pt x="600" y="180"/>
                    <a:pt x="582" y="133"/>
                  </a:cubicBezTo>
                  <a:cubicBezTo>
                    <a:pt x="578" y="125"/>
                    <a:pt x="574" y="120"/>
                    <a:pt x="568" y="120"/>
                  </a:cubicBezTo>
                  <a:cubicBezTo>
                    <a:pt x="565" y="120"/>
                    <a:pt x="562" y="121"/>
                    <a:pt x="559" y="122"/>
                  </a:cubicBezTo>
                  <a:cubicBezTo>
                    <a:pt x="525" y="145"/>
                    <a:pt x="519" y="185"/>
                    <a:pt x="508" y="219"/>
                  </a:cubicBezTo>
                  <a:cubicBezTo>
                    <a:pt x="497" y="248"/>
                    <a:pt x="480" y="282"/>
                    <a:pt x="463" y="311"/>
                  </a:cubicBezTo>
                  <a:cubicBezTo>
                    <a:pt x="429" y="367"/>
                    <a:pt x="377" y="419"/>
                    <a:pt x="308" y="441"/>
                  </a:cubicBezTo>
                  <a:cubicBezTo>
                    <a:pt x="284" y="451"/>
                    <a:pt x="260" y="456"/>
                    <a:pt x="235" y="456"/>
                  </a:cubicBezTo>
                  <a:cubicBezTo>
                    <a:pt x="191" y="456"/>
                    <a:pt x="148" y="439"/>
                    <a:pt x="114" y="401"/>
                  </a:cubicBezTo>
                  <a:cubicBezTo>
                    <a:pt x="74" y="356"/>
                    <a:pt x="63" y="288"/>
                    <a:pt x="63" y="230"/>
                  </a:cubicBezTo>
                  <a:cubicBezTo>
                    <a:pt x="58" y="162"/>
                    <a:pt x="74" y="93"/>
                    <a:pt x="92" y="25"/>
                  </a:cubicBezTo>
                  <a:cubicBezTo>
                    <a:pt x="96" y="13"/>
                    <a:pt x="83" y="1"/>
                    <a:pt x="7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2"/>
            <p:cNvSpPr/>
            <p:nvPr/>
          </p:nvSpPr>
          <p:spPr>
            <a:xfrm>
              <a:off x="6685100" y="3356375"/>
              <a:ext cx="14450" cy="5750"/>
            </a:xfrm>
            <a:custGeom>
              <a:avLst/>
              <a:gdLst/>
              <a:ahLst/>
              <a:cxnLst/>
              <a:rect l="l" t="t" r="r" b="b"/>
              <a:pathLst>
                <a:path w="578" h="230" extrusionOk="0">
                  <a:moveTo>
                    <a:pt x="415" y="0"/>
                  </a:moveTo>
                  <a:cubicBezTo>
                    <a:pt x="269" y="0"/>
                    <a:pt x="120" y="82"/>
                    <a:pt x="19" y="183"/>
                  </a:cubicBezTo>
                  <a:cubicBezTo>
                    <a:pt x="1" y="201"/>
                    <a:pt x="22" y="230"/>
                    <a:pt x="43" y="230"/>
                  </a:cubicBezTo>
                  <a:cubicBezTo>
                    <a:pt x="48" y="230"/>
                    <a:pt x="54" y="228"/>
                    <a:pt x="59" y="223"/>
                  </a:cubicBezTo>
                  <a:cubicBezTo>
                    <a:pt x="122" y="154"/>
                    <a:pt x="201" y="109"/>
                    <a:pt x="293" y="80"/>
                  </a:cubicBezTo>
                  <a:cubicBezTo>
                    <a:pt x="350" y="64"/>
                    <a:pt x="411" y="59"/>
                    <a:pt x="472" y="59"/>
                  </a:cubicBezTo>
                  <a:cubicBezTo>
                    <a:pt x="502" y="59"/>
                    <a:pt x="532" y="61"/>
                    <a:pt x="562" y="62"/>
                  </a:cubicBezTo>
                  <a:cubicBezTo>
                    <a:pt x="572" y="62"/>
                    <a:pt x="578" y="46"/>
                    <a:pt x="567" y="35"/>
                  </a:cubicBezTo>
                  <a:cubicBezTo>
                    <a:pt x="518" y="11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6720925" y="3362075"/>
              <a:ext cx="12975" cy="7175"/>
            </a:xfrm>
            <a:custGeom>
              <a:avLst/>
              <a:gdLst/>
              <a:ahLst/>
              <a:cxnLst/>
              <a:rect l="l" t="t" r="r" b="b"/>
              <a:pathLst>
                <a:path w="519" h="287" extrusionOk="0">
                  <a:moveTo>
                    <a:pt x="30" y="0"/>
                  </a:moveTo>
                  <a:cubicBezTo>
                    <a:pt x="1" y="0"/>
                    <a:pt x="1" y="52"/>
                    <a:pt x="30" y="52"/>
                  </a:cubicBezTo>
                  <a:cubicBezTo>
                    <a:pt x="121" y="58"/>
                    <a:pt x="206" y="74"/>
                    <a:pt x="286" y="115"/>
                  </a:cubicBezTo>
                  <a:cubicBezTo>
                    <a:pt x="320" y="131"/>
                    <a:pt x="354" y="155"/>
                    <a:pt x="388" y="184"/>
                  </a:cubicBezTo>
                  <a:cubicBezTo>
                    <a:pt x="429" y="211"/>
                    <a:pt x="451" y="245"/>
                    <a:pt x="486" y="279"/>
                  </a:cubicBezTo>
                  <a:cubicBezTo>
                    <a:pt x="489" y="285"/>
                    <a:pt x="494" y="287"/>
                    <a:pt x="498" y="287"/>
                  </a:cubicBezTo>
                  <a:cubicBezTo>
                    <a:pt x="508" y="287"/>
                    <a:pt x="518" y="275"/>
                    <a:pt x="514" y="263"/>
                  </a:cubicBezTo>
                  <a:cubicBezTo>
                    <a:pt x="498" y="160"/>
                    <a:pt x="412" y="86"/>
                    <a:pt x="320" y="52"/>
                  </a:cubicBezTo>
                  <a:cubicBezTo>
                    <a:pt x="229" y="12"/>
                    <a:pt x="132" y="0"/>
                    <a:pt x="30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6693675" y="3416250"/>
              <a:ext cx="19850" cy="6200"/>
            </a:xfrm>
            <a:custGeom>
              <a:avLst/>
              <a:gdLst/>
              <a:ahLst/>
              <a:cxnLst/>
              <a:rect l="l" t="t" r="r" b="b"/>
              <a:pathLst>
                <a:path w="794" h="248" extrusionOk="0">
                  <a:moveTo>
                    <a:pt x="465" y="0"/>
                  </a:moveTo>
                  <a:cubicBezTo>
                    <a:pt x="453" y="0"/>
                    <a:pt x="441" y="1"/>
                    <a:pt x="429" y="2"/>
                  </a:cubicBezTo>
                  <a:cubicBezTo>
                    <a:pt x="321" y="7"/>
                    <a:pt x="206" y="58"/>
                    <a:pt x="116" y="116"/>
                  </a:cubicBezTo>
                  <a:cubicBezTo>
                    <a:pt x="75" y="139"/>
                    <a:pt x="35" y="166"/>
                    <a:pt x="1" y="201"/>
                  </a:cubicBezTo>
                  <a:cubicBezTo>
                    <a:pt x="64" y="224"/>
                    <a:pt x="138" y="235"/>
                    <a:pt x="206" y="242"/>
                  </a:cubicBezTo>
                  <a:cubicBezTo>
                    <a:pt x="244" y="245"/>
                    <a:pt x="285" y="247"/>
                    <a:pt x="328" y="247"/>
                  </a:cubicBezTo>
                  <a:cubicBezTo>
                    <a:pt x="479" y="247"/>
                    <a:pt x="652" y="222"/>
                    <a:pt x="794" y="155"/>
                  </a:cubicBezTo>
                  <a:cubicBezTo>
                    <a:pt x="788" y="150"/>
                    <a:pt x="783" y="144"/>
                    <a:pt x="777" y="139"/>
                  </a:cubicBezTo>
                  <a:cubicBezTo>
                    <a:pt x="694" y="55"/>
                    <a:pt x="583" y="0"/>
                    <a:pt x="465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6666750" y="3327000"/>
              <a:ext cx="31825" cy="48500"/>
            </a:xfrm>
            <a:custGeom>
              <a:avLst/>
              <a:gdLst/>
              <a:ahLst/>
              <a:cxnLst/>
              <a:rect l="l" t="t" r="r" b="b"/>
              <a:pathLst>
                <a:path w="1273" h="1940" extrusionOk="0">
                  <a:moveTo>
                    <a:pt x="1003" y="1"/>
                  </a:moveTo>
                  <a:cubicBezTo>
                    <a:pt x="938" y="1"/>
                    <a:pt x="859" y="27"/>
                    <a:pt x="764" y="97"/>
                  </a:cubicBezTo>
                  <a:cubicBezTo>
                    <a:pt x="382" y="382"/>
                    <a:pt x="69" y="1250"/>
                    <a:pt x="34" y="1409"/>
                  </a:cubicBezTo>
                  <a:cubicBezTo>
                    <a:pt x="0" y="1569"/>
                    <a:pt x="29" y="1832"/>
                    <a:pt x="29" y="1832"/>
                  </a:cubicBezTo>
                  <a:cubicBezTo>
                    <a:pt x="29" y="1832"/>
                    <a:pt x="171" y="1900"/>
                    <a:pt x="193" y="1940"/>
                  </a:cubicBezTo>
                  <a:cubicBezTo>
                    <a:pt x="193" y="1940"/>
                    <a:pt x="382" y="1226"/>
                    <a:pt x="735" y="805"/>
                  </a:cubicBezTo>
                  <a:cubicBezTo>
                    <a:pt x="1090" y="388"/>
                    <a:pt x="1272" y="251"/>
                    <a:pt x="1272" y="251"/>
                  </a:cubicBezTo>
                  <a:cubicBezTo>
                    <a:pt x="1272" y="251"/>
                    <a:pt x="1204" y="1"/>
                    <a:pt x="1003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6690125" y="3319300"/>
              <a:ext cx="70650" cy="75175"/>
            </a:xfrm>
            <a:custGeom>
              <a:avLst/>
              <a:gdLst/>
              <a:ahLst/>
              <a:cxnLst/>
              <a:rect l="l" t="t" r="r" b="b"/>
              <a:pathLst>
                <a:path w="2826" h="3007" extrusionOk="0">
                  <a:moveTo>
                    <a:pt x="581" y="1"/>
                  </a:moveTo>
                  <a:cubicBezTo>
                    <a:pt x="287" y="1"/>
                    <a:pt x="55" y="30"/>
                    <a:pt x="0" y="80"/>
                  </a:cubicBezTo>
                  <a:cubicBezTo>
                    <a:pt x="0" y="80"/>
                    <a:pt x="11" y="895"/>
                    <a:pt x="269" y="1044"/>
                  </a:cubicBezTo>
                  <a:cubicBezTo>
                    <a:pt x="317" y="1072"/>
                    <a:pt x="360" y="1084"/>
                    <a:pt x="396" y="1084"/>
                  </a:cubicBezTo>
                  <a:cubicBezTo>
                    <a:pt x="546" y="1084"/>
                    <a:pt x="599" y="878"/>
                    <a:pt x="622" y="736"/>
                  </a:cubicBezTo>
                  <a:cubicBezTo>
                    <a:pt x="651" y="565"/>
                    <a:pt x="634" y="302"/>
                    <a:pt x="634" y="302"/>
                  </a:cubicBezTo>
                  <a:lnTo>
                    <a:pt x="634" y="302"/>
                  </a:lnTo>
                  <a:cubicBezTo>
                    <a:pt x="634" y="302"/>
                    <a:pt x="748" y="621"/>
                    <a:pt x="1079" y="1055"/>
                  </a:cubicBezTo>
                  <a:cubicBezTo>
                    <a:pt x="1246" y="1277"/>
                    <a:pt x="1364" y="1347"/>
                    <a:pt x="1443" y="1347"/>
                  </a:cubicBezTo>
                  <a:cubicBezTo>
                    <a:pt x="1504" y="1347"/>
                    <a:pt x="1541" y="1305"/>
                    <a:pt x="1559" y="1261"/>
                  </a:cubicBezTo>
                  <a:cubicBezTo>
                    <a:pt x="1586" y="1177"/>
                    <a:pt x="1539" y="1004"/>
                    <a:pt x="1520" y="942"/>
                  </a:cubicBezTo>
                  <a:lnTo>
                    <a:pt x="1520" y="942"/>
                  </a:lnTo>
                  <a:cubicBezTo>
                    <a:pt x="1554" y="1047"/>
                    <a:pt x="1710" y="1478"/>
                    <a:pt x="1975" y="1603"/>
                  </a:cubicBezTo>
                  <a:cubicBezTo>
                    <a:pt x="2083" y="1651"/>
                    <a:pt x="2156" y="1667"/>
                    <a:pt x="2205" y="1667"/>
                  </a:cubicBezTo>
                  <a:cubicBezTo>
                    <a:pt x="2249" y="1667"/>
                    <a:pt x="2274" y="1654"/>
                    <a:pt x="2288" y="1642"/>
                  </a:cubicBezTo>
                  <a:lnTo>
                    <a:pt x="2288" y="1642"/>
                  </a:lnTo>
                  <a:cubicBezTo>
                    <a:pt x="2227" y="1742"/>
                    <a:pt x="2030" y="2095"/>
                    <a:pt x="2054" y="2419"/>
                  </a:cubicBezTo>
                  <a:cubicBezTo>
                    <a:pt x="2083" y="2806"/>
                    <a:pt x="2134" y="3006"/>
                    <a:pt x="2134" y="3006"/>
                  </a:cubicBezTo>
                  <a:cubicBezTo>
                    <a:pt x="2134" y="3006"/>
                    <a:pt x="2402" y="2841"/>
                    <a:pt x="2613" y="2459"/>
                  </a:cubicBezTo>
                  <a:cubicBezTo>
                    <a:pt x="2825" y="2071"/>
                    <a:pt x="2510" y="570"/>
                    <a:pt x="2009" y="268"/>
                  </a:cubicBezTo>
                  <a:cubicBezTo>
                    <a:pt x="1695" y="77"/>
                    <a:pt x="1057" y="1"/>
                    <a:pt x="58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6700125" y="3466300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46" y="0"/>
                  </a:moveTo>
                  <a:cubicBezTo>
                    <a:pt x="123" y="0"/>
                    <a:pt x="101" y="6"/>
                    <a:pt x="85" y="20"/>
                  </a:cubicBezTo>
                  <a:cubicBezTo>
                    <a:pt x="63" y="36"/>
                    <a:pt x="51" y="54"/>
                    <a:pt x="40" y="76"/>
                  </a:cubicBezTo>
                  <a:cubicBezTo>
                    <a:pt x="17" y="116"/>
                    <a:pt x="0" y="162"/>
                    <a:pt x="11" y="207"/>
                  </a:cubicBezTo>
                  <a:cubicBezTo>
                    <a:pt x="22" y="247"/>
                    <a:pt x="56" y="281"/>
                    <a:pt x="103" y="299"/>
                  </a:cubicBezTo>
                  <a:cubicBezTo>
                    <a:pt x="121" y="306"/>
                    <a:pt x="140" y="309"/>
                    <a:pt x="159" y="309"/>
                  </a:cubicBezTo>
                  <a:cubicBezTo>
                    <a:pt x="182" y="309"/>
                    <a:pt x="206" y="305"/>
                    <a:pt x="228" y="299"/>
                  </a:cubicBezTo>
                  <a:cubicBezTo>
                    <a:pt x="262" y="281"/>
                    <a:pt x="291" y="265"/>
                    <a:pt x="308" y="236"/>
                  </a:cubicBezTo>
                  <a:cubicBezTo>
                    <a:pt x="343" y="157"/>
                    <a:pt x="291" y="54"/>
                    <a:pt x="222" y="20"/>
                  </a:cubicBezTo>
                  <a:cubicBezTo>
                    <a:pt x="198" y="7"/>
                    <a:pt x="171" y="0"/>
                    <a:pt x="146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6701700" y="34859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44" y="1"/>
                  </a:moveTo>
                  <a:cubicBezTo>
                    <a:pt x="121" y="1"/>
                    <a:pt x="98" y="6"/>
                    <a:pt x="80" y="20"/>
                  </a:cubicBezTo>
                  <a:cubicBezTo>
                    <a:pt x="62" y="37"/>
                    <a:pt x="45" y="54"/>
                    <a:pt x="34" y="76"/>
                  </a:cubicBezTo>
                  <a:cubicBezTo>
                    <a:pt x="17" y="116"/>
                    <a:pt x="0" y="163"/>
                    <a:pt x="11" y="208"/>
                  </a:cubicBezTo>
                  <a:cubicBezTo>
                    <a:pt x="22" y="247"/>
                    <a:pt x="56" y="282"/>
                    <a:pt x="96" y="299"/>
                  </a:cubicBezTo>
                  <a:cubicBezTo>
                    <a:pt x="113" y="306"/>
                    <a:pt x="131" y="309"/>
                    <a:pt x="150" y="309"/>
                  </a:cubicBezTo>
                  <a:cubicBezTo>
                    <a:pt x="175" y="309"/>
                    <a:pt x="201" y="304"/>
                    <a:pt x="228" y="294"/>
                  </a:cubicBezTo>
                  <a:cubicBezTo>
                    <a:pt x="256" y="282"/>
                    <a:pt x="291" y="265"/>
                    <a:pt x="301" y="231"/>
                  </a:cubicBezTo>
                  <a:cubicBezTo>
                    <a:pt x="343" y="157"/>
                    <a:pt x="285" y="54"/>
                    <a:pt x="217" y="20"/>
                  </a:cubicBezTo>
                  <a:cubicBezTo>
                    <a:pt x="196" y="8"/>
                    <a:pt x="170" y="1"/>
                    <a:pt x="144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6701975" y="3496375"/>
              <a:ext cx="8575" cy="7750"/>
            </a:xfrm>
            <a:custGeom>
              <a:avLst/>
              <a:gdLst/>
              <a:ahLst/>
              <a:cxnLst/>
              <a:rect l="l" t="t" r="r" b="b"/>
              <a:pathLst>
                <a:path w="343" h="310" extrusionOk="0">
                  <a:moveTo>
                    <a:pt x="146" y="1"/>
                  </a:moveTo>
                  <a:cubicBezTo>
                    <a:pt x="123" y="1"/>
                    <a:pt x="101" y="7"/>
                    <a:pt x="85" y="20"/>
                  </a:cubicBezTo>
                  <a:cubicBezTo>
                    <a:pt x="63" y="37"/>
                    <a:pt x="51" y="55"/>
                    <a:pt x="40" y="77"/>
                  </a:cubicBezTo>
                  <a:cubicBezTo>
                    <a:pt x="17" y="118"/>
                    <a:pt x="0" y="163"/>
                    <a:pt x="11" y="208"/>
                  </a:cubicBezTo>
                  <a:cubicBezTo>
                    <a:pt x="23" y="248"/>
                    <a:pt x="58" y="282"/>
                    <a:pt x="97" y="300"/>
                  </a:cubicBezTo>
                  <a:cubicBezTo>
                    <a:pt x="116" y="307"/>
                    <a:pt x="135" y="310"/>
                    <a:pt x="154" y="310"/>
                  </a:cubicBezTo>
                  <a:cubicBezTo>
                    <a:pt x="180" y="310"/>
                    <a:pt x="205" y="304"/>
                    <a:pt x="229" y="294"/>
                  </a:cubicBezTo>
                  <a:cubicBezTo>
                    <a:pt x="263" y="282"/>
                    <a:pt x="290" y="265"/>
                    <a:pt x="308" y="231"/>
                  </a:cubicBezTo>
                  <a:cubicBezTo>
                    <a:pt x="343" y="157"/>
                    <a:pt x="290" y="55"/>
                    <a:pt x="222" y="20"/>
                  </a:cubicBezTo>
                  <a:cubicBezTo>
                    <a:pt x="198" y="8"/>
                    <a:pt x="171" y="1"/>
                    <a:pt x="146" y="1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6706100" y="3507700"/>
              <a:ext cx="17275" cy="455475"/>
            </a:xfrm>
            <a:custGeom>
              <a:avLst/>
              <a:gdLst/>
              <a:ahLst/>
              <a:cxnLst/>
              <a:rect l="l" t="t" r="r" b="b"/>
              <a:pathLst>
                <a:path w="691" h="18219" extrusionOk="0">
                  <a:moveTo>
                    <a:pt x="49" y="0"/>
                  </a:moveTo>
                  <a:cubicBezTo>
                    <a:pt x="42" y="0"/>
                    <a:pt x="35" y="6"/>
                    <a:pt x="35" y="18"/>
                  </a:cubicBezTo>
                  <a:cubicBezTo>
                    <a:pt x="1" y="1193"/>
                    <a:pt x="69" y="2369"/>
                    <a:pt x="104" y="3538"/>
                  </a:cubicBezTo>
                  <a:cubicBezTo>
                    <a:pt x="143" y="4731"/>
                    <a:pt x="115" y="5917"/>
                    <a:pt x="115" y="7109"/>
                  </a:cubicBezTo>
                  <a:cubicBezTo>
                    <a:pt x="125" y="9585"/>
                    <a:pt x="178" y="12057"/>
                    <a:pt x="280" y="14532"/>
                  </a:cubicBezTo>
                  <a:cubicBezTo>
                    <a:pt x="309" y="15199"/>
                    <a:pt x="325" y="15873"/>
                    <a:pt x="360" y="16541"/>
                  </a:cubicBezTo>
                  <a:cubicBezTo>
                    <a:pt x="394" y="17094"/>
                    <a:pt x="428" y="17687"/>
                    <a:pt x="612" y="18219"/>
                  </a:cubicBezTo>
                  <a:cubicBezTo>
                    <a:pt x="628" y="18219"/>
                    <a:pt x="646" y="18212"/>
                    <a:pt x="657" y="18212"/>
                  </a:cubicBezTo>
                  <a:cubicBezTo>
                    <a:pt x="668" y="18206"/>
                    <a:pt x="680" y="18206"/>
                    <a:pt x="691" y="18206"/>
                  </a:cubicBezTo>
                  <a:cubicBezTo>
                    <a:pt x="639" y="17972"/>
                    <a:pt x="583" y="17739"/>
                    <a:pt x="549" y="17505"/>
                  </a:cubicBezTo>
                  <a:cubicBezTo>
                    <a:pt x="497" y="17208"/>
                    <a:pt x="475" y="16911"/>
                    <a:pt x="451" y="16615"/>
                  </a:cubicBezTo>
                  <a:cubicBezTo>
                    <a:pt x="417" y="16028"/>
                    <a:pt x="406" y="15433"/>
                    <a:pt x="377" y="14846"/>
                  </a:cubicBezTo>
                  <a:cubicBezTo>
                    <a:pt x="325" y="13625"/>
                    <a:pt x="280" y="12405"/>
                    <a:pt x="251" y="11183"/>
                  </a:cubicBezTo>
                  <a:cubicBezTo>
                    <a:pt x="223" y="9956"/>
                    <a:pt x="212" y="8724"/>
                    <a:pt x="206" y="7497"/>
                  </a:cubicBezTo>
                  <a:cubicBezTo>
                    <a:pt x="206" y="6311"/>
                    <a:pt x="235" y="5124"/>
                    <a:pt x="206" y="3931"/>
                  </a:cubicBezTo>
                  <a:cubicBezTo>
                    <a:pt x="178" y="2625"/>
                    <a:pt x="109" y="1324"/>
                    <a:pt x="64" y="18"/>
                  </a:cubicBezTo>
                  <a:cubicBezTo>
                    <a:pt x="64" y="6"/>
                    <a:pt x="57" y="0"/>
                    <a:pt x="49" y="0"/>
                  </a:cubicBezTo>
                  <a:close/>
                </a:path>
              </a:pathLst>
            </a:custGeom>
            <a:solidFill>
              <a:srgbClr val="194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6629500" y="3536675"/>
              <a:ext cx="53925" cy="67750"/>
            </a:xfrm>
            <a:custGeom>
              <a:avLst/>
              <a:gdLst/>
              <a:ahLst/>
              <a:cxnLst/>
              <a:rect l="l" t="t" r="r" b="b"/>
              <a:pathLst>
                <a:path w="2157" h="2710" extrusionOk="0">
                  <a:moveTo>
                    <a:pt x="1639" y="0"/>
                  </a:moveTo>
                  <a:cubicBezTo>
                    <a:pt x="1508" y="0"/>
                    <a:pt x="1433" y="168"/>
                    <a:pt x="1022" y="553"/>
                  </a:cubicBezTo>
                  <a:cubicBezTo>
                    <a:pt x="748" y="810"/>
                    <a:pt x="429" y="998"/>
                    <a:pt x="211" y="1118"/>
                  </a:cubicBezTo>
                  <a:cubicBezTo>
                    <a:pt x="137" y="1648"/>
                    <a:pt x="69" y="2185"/>
                    <a:pt x="0" y="2709"/>
                  </a:cubicBezTo>
                  <a:cubicBezTo>
                    <a:pt x="184" y="2635"/>
                    <a:pt x="458" y="2516"/>
                    <a:pt x="822" y="2311"/>
                  </a:cubicBezTo>
                  <a:cubicBezTo>
                    <a:pt x="1559" y="1888"/>
                    <a:pt x="2157" y="234"/>
                    <a:pt x="2157" y="234"/>
                  </a:cubicBezTo>
                  <a:cubicBezTo>
                    <a:pt x="2157" y="234"/>
                    <a:pt x="1838" y="34"/>
                    <a:pt x="1678" y="5"/>
                  </a:cubicBezTo>
                  <a:cubicBezTo>
                    <a:pt x="1664" y="2"/>
                    <a:pt x="1651" y="0"/>
                    <a:pt x="1639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6667600" y="3443225"/>
              <a:ext cx="70750" cy="39725"/>
            </a:xfrm>
            <a:custGeom>
              <a:avLst/>
              <a:gdLst/>
              <a:ahLst/>
              <a:cxnLst/>
              <a:rect l="l" t="t" r="r" b="b"/>
              <a:pathLst>
                <a:path w="2830" h="1589" extrusionOk="0">
                  <a:moveTo>
                    <a:pt x="35" y="1"/>
                  </a:moveTo>
                  <a:cubicBezTo>
                    <a:pt x="22" y="1"/>
                    <a:pt x="11" y="1"/>
                    <a:pt x="0" y="6"/>
                  </a:cubicBezTo>
                  <a:cubicBezTo>
                    <a:pt x="6" y="759"/>
                    <a:pt x="617" y="1410"/>
                    <a:pt x="1335" y="1564"/>
                  </a:cubicBezTo>
                  <a:cubicBezTo>
                    <a:pt x="1409" y="1580"/>
                    <a:pt x="1482" y="1588"/>
                    <a:pt x="1553" y="1588"/>
                  </a:cubicBezTo>
                  <a:cubicBezTo>
                    <a:pt x="1669" y="1588"/>
                    <a:pt x="1782" y="1566"/>
                    <a:pt x="1894" y="1512"/>
                  </a:cubicBezTo>
                  <a:cubicBezTo>
                    <a:pt x="2076" y="1422"/>
                    <a:pt x="2242" y="1278"/>
                    <a:pt x="2373" y="1119"/>
                  </a:cubicBezTo>
                  <a:cubicBezTo>
                    <a:pt x="2590" y="851"/>
                    <a:pt x="2813" y="463"/>
                    <a:pt x="2829" y="98"/>
                  </a:cubicBezTo>
                  <a:cubicBezTo>
                    <a:pt x="2795" y="92"/>
                    <a:pt x="2761" y="92"/>
                    <a:pt x="2727" y="87"/>
                  </a:cubicBezTo>
                  <a:cubicBezTo>
                    <a:pt x="2710" y="251"/>
                    <a:pt x="2682" y="400"/>
                    <a:pt x="2613" y="559"/>
                  </a:cubicBezTo>
                  <a:cubicBezTo>
                    <a:pt x="2534" y="737"/>
                    <a:pt x="2436" y="909"/>
                    <a:pt x="2310" y="1056"/>
                  </a:cubicBezTo>
                  <a:cubicBezTo>
                    <a:pt x="2191" y="1199"/>
                    <a:pt x="2049" y="1330"/>
                    <a:pt x="1883" y="1415"/>
                  </a:cubicBezTo>
                  <a:cubicBezTo>
                    <a:pt x="1771" y="1470"/>
                    <a:pt x="1659" y="1492"/>
                    <a:pt x="1544" y="1492"/>
                  </a:cubicBezTo>
                  <a:cubicBezTo>
                    <a:pt x="1455" y="1492"/>
                    <a:pt x="1365" y="1478"/>
                    <a:pt x="1272" y="1456"/>
                  </a:cubicBezTo>
                  <a:cubicBezTo>
                    <a:pt x="628" y="1296"/>
                    <a:pt x="63" y="685"/>
                    <a:pt x="40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6652325" y="3444225"/>
              <a:ext cx="107725" cy="65125"/>
            </a:xfrm>
            <a:custGeom>
              <a:avLst/>
              <a:gdLst/>
              <a:ahLst/>
              <a:cxnLst/>
              <a:rect l="l" t="t" r="r" b="b"/>
              <a:pathLst>
                <a:path w="4309" h="2605" extrusionOk="0">
                  <a:moveTo>
                    <a:pt x="3903" y="0"/>
                  </a:moveTo>
                  <a:cubicBezTo>
                    <a:pt x="3874" y="13"/>
                    <a:pt x="3846" y="18"/>
                    <a:pt x="3817" y="29"/>
                  </a:cubicBezTo>
                  <a:cubicBezTo>
                    <a:pt x="3988" y="554"/>
                    <a:pt x="4148" y="1101"/>
                    <a:pt x="4172" y="1649"/>
                  </a:cubicBezTo>
                  <a:cubicBezTo>
                    <a:pt x="4177" y="1775"/>
                    <a:pt x="4172" y="1912"/>
                    <a:pt x="4114" y="2026"/>
                  </a:cubicBezTo>
                  <a:cubicBezTo>
                    <a:pt x="4057" y="2152"/>
                    <a:pt x="3926" y="2209"/>
                    <a:pt x="3806" y="2254"/>
                  </a:cubicBezTo>
                  <a:cubicBezTo>
                    <a:pt x="3566" y="2341"/>
                    <a:pt x="3303" y="2397"/>
                    <a:pt x="3047" y="2436"/>
                  </a:cubicBezTo>
                  <a:cubicBezTo>
                    <a:pt x="2726" y="2488"/>
                    <a:pt x="2396" y="2508"/>
                    <a:pt x="2066" y="2508"/>
                  </a:cubicBezTo>
                  <a:cubicBezTo>
                    <a:pt x="1776" y="2508"/>
                    <a:pt x="1485" y="2492"/>
                    <a:pt x="1199" y="2471"/>
                  </a:cubicBezTo>
                  <a:cubicBezTo>
                    <a:pt x="907" y="2454"/>
                    <a:pt x="606" y="2409"/>
                    <a:pt x="354" y="2260"/>
                  </a:cubicBezTo>
                  <a:cubicBezTo>
                    <a:pt x="143" y="2141"/>
                    <a:pt x="80" y="1964"/>
                    <a:pt x="75" y="1730"/>
                  </a:cubicBezTo>
                  <a:cubicBezTo>
                    <a:pt x="64" y="1382"/>
                    <a:pt x="143" y="1040"/>
                    <a:pt x="217" y="697"/>
                  </a:cubicBezTo>
                  <a:cubicBezTo>
                    <a:pt x="269" y="469"/>
                    <a:pt x="303" y="229"/>
                    <a:pt x="383" y="6"/>
                  </a:cubicBezTo>
                  <a:lnTo>
                    <a:pt x="383" y="6"/>
                  </a:lnTo>
                  <a:cubicBezTo>
                    <a:pt x="359" y="13"/>
                    <a:pt x="338" y="18"/>
                    <a:pt x="314" y="24"/>
                  </a:cubicBezTo>
                  <a:cubicBezTo>
                    <a:pt x="246" y="211"/>
                    <a:pt x="212" y="411"/>
                    <a:pt x="172" y="611"/>
                  </a:cubicBezTo>
                  <a:cubicBezTo>
                    <a:pt x="98" y="942"/>
                    <a:pt x="12" y="1267"/>
                    <a:pt x="1" y="1609"/>
                  </a:cubicBezTo>
                  <a:cubicBezTo>
                    <a:pt x="1" y="1809"/>
                    <a:pt x="6" y="2038"/>
                    <a:pt x="149" y="2197"/>
                  </a:cubicBezTo>
                  <a:cubicBezTo>
                    <a:pt x="320" y="2386"/>
                    <a:pt x="599" y="2465"/>
                    <a:pt x="846" y="2512"/>
                  </a:cubicBezTo>
                  <a:cubicBezTo>
                    <a:pt x="1154" y="2568"/>
                    <a:pt x="1478" y="2586"/>
                    <a:pt x="1797" y="2597"/>
                  </a:cubicBezTo>
                  <a:cubicBezTo>
                    <a:pt x="1905" y="2602"/>
                    <a:pt x="2013" y="2605"/>
                    <a:pt x="2122" y="2605"/>
                  </a:cubicBezTo>
                  <a:cubicBezTo>
                    <a:pt x="2376" y="2605"/>
                    <a:pt x="2630" y="2590"/>
                    <a:pt x="2882" y="2562"/>
                  </a:cubicBezTo>
                  <a:cubicBezTo>
                    <a:pt x="3161" y="2528"/>
                    <a:pt x="3453" y="2471"/>
                    <a:pt x="3727" y="2386"/>
                  </a:cubicBezTo>
                  <a:cubicBezTo>
                    <a:pt x="3948" y="2317"/>
                    <a:pt x="4159" y="2215"/>
                    <a:pt x="4228" y="1969"/>
                  </a:cubicBezTo>
                  <a:cubicBezTo>
                    <a:pt x="4309" y="1672"/>
                    <a:pt x="4222" y="1335"/>
                    <a:pt x="4166" y="1045"/>
                  </a:cubicBezTo>
                  <a:cubicBezTo>
                    <a:pt x="4103" y="691"/>
                    <a:pt x="4017" y="343"/>
                    <a:pt x="3903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6672875" y="3483325"/>
              <a:ext cx="50075" cy="66325"/>
            </a:xfrm>
            <a:custGeom>
              <a:avLst/>
              <a:gdLst/>
              <a:ahLst/>
              <a:cxnLst/>
              <a:rect l="l" t="t" r="r" b="b"/>
              <a:pathLst>
                <a:path w="2003" h="2653" extrusionOk="0">
                  <a:moveTo>
                    <a:pt x="1130" y="0"/>
                  </a:moveTo>
                  <a:cubicBezTo>
                    <a:pt x="948" y="6"/>
                    <a:pt x="434" y="1380"/>
                    <a:pt x="434" y="1380"/>
                  </a:cubicBezTo>
                  <a:cubicBezTo>
                    <a:pt x="434" y="1380"/>
                    <a:pt x="606" y="827"/>
                    <a:pt x="496" y="793"/>
                  </a:cubicBezTo>
                  <a:cubicBezTo>
                    <a:pt x="491" y="792"/>
                    <a:pt x="486" y="791"/>
                    <a:pt x="481" y="791"/>
                  </a:cubicBezTo>
                  <a:cubicBezTo>
                    <a:pt x="373" y="791"/>
                    <a:pt x="214" y="1072"/>
                    <a:pt x="166" y="1301"/>
                  </a:cubicBezTo>
                  <a:cubicBezTo>
                    <a:pt x="114" y="1541"/>
                    <a:pt x="154" y="1849"/>
                    <a:pt x="154" y="1849"/>
                  </a:cubicBezTo>
                  <a:lnTo>
                    <a:pt x="0" y="2357"/>
                  </a:lnTo>
                  <a:lnTo>
                    <a:pt x="685" y="2652"/>
                  </a:lnTo>
                  <a:cubicBezTo>
                    <a:pt x="685" y="2652"/>
                    <a:pt x="993" y="2391"/>
                    <a:pt x="1085" y="2288"/>
                  </a:cubicBezTo>
                  <a:cubicBezTo>
                    <a:pt x="1204" y="2151"/>
                    <a:pt x="1375" y="1775"/>
                    <a:pt x="1496" y="1586"/>
                  </a:cubicBezTo>
                  <a:cubicBezTo>
                    <a:pt x="1609" y="1398"/>
                    <a:pt x="2002" y="872"/>
                    <a:pt x="1860" y="811"/>
                  </a:cubicBezTo>
                  <a:cubicBezTo>
                    <a:pt x="1853" y="808"/>
                    <a:pt x="1846" y="806"/>
                    <a:pt x="1838" y="806"/>
                  </a:cubicBezTo>
                  <a:cubicBezTo>
                    <a:pt x="1679" y="806"/>
                    <a:pt x="1301" y="1438"/>
                    <a:pt x="1301" y="1438"/>
                  </a:cubicBezTo>
                  <a:cubicBezTo>
                    <a:pt x="1301" y="1438"/>
                    <a:pt x="1912" y="382"/>
                    <a:pt x="1752" y="325"/>
                  </a:cubicBezTo>
                  <a:cubicBezTo>
                    <a:pt x="1747" y="323"/>
                    <a:pt x="1743" y="323"/>
                    <a:pt x="1739" y="323"/>
                  </a:cubicBezTo>
                  <a:cubicBezTo>
                    <a:pt x="1561" y="323"/>
                    <a:pt x="1085" y="1261"/>
                    <a:pt x="1085" y="1261"/>
                  </a:cubicBezTo>
                  <a:cubicBezTo>
                    <a:pt x="1085" y="1261"/>
                    <a:pt x="1683" y="63"/>
                    <a:pt x="1489" y="17"/>
                  </a:cubicBezTo>
                  <a:cubicBezTo>
                    <a:pt x="1485" y="15"/>
                    <a:pt x="1480" y="15"/>
                    <a:pt x="1476" y="15"/>
                  </a:cubicBezTo>
                  <a:cubicBezTo>
                    <a:pt x="1317" y="15"/>
                    <a:pt x="1014" y="710"/>
                    <a:pt x="897" y="991"/>
                  </a:cubicBezTo>
                  <a:lnTo>
                    <a:pt x="897" y="991"/>
                  </a:lnTo>
                  <a:cubicBezTo>
                    <a:pt x="1010" y="707"/>
                    <a:pt x="1276" y="0"/>
                    <a:pt x="1130" y="0"/>
                  </a:cubicBezTo>
                  <a:close/>
                </a:path>
              </a:pathLst>
            </a:custGeom>
            <a:solidFill>
              <a:srgbClr val="C679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6574850" y="3540800"/>
              <a:ext cx="126150" cy="125700"/>
            </a:xfrm>
            <a:custGeom>
              <a:avLst/>
              <a:gdLst/>
              <a:ahLst/>
              <a:cxnLst/>
              <a:rect l="l" t="t" r="r" b="b"/>
              <a:pathLst>
                <a:path w="5046" h="5028" extrusionOk="0">
                  <a:moveTo>
                    <a:pt x="3756" y="0"/>
                  </a:moveTo>
                  <a:cubicBezTo>
                    <a:pt x="3756" y="0"/>
                    <a:pt x="3447" y="371"/>
                    <a:pt x="2763" y="924"/>
                  </a:cubicBezTo>
                  <a:cubicBezTo>
                    <a:pt x="2205" y="1375"/>
                    <a:pt x="1663" y="1417"/>
                    <a:pt x="1481" y="1417"/>
                  </a:cubicBezTo>
                  <a:cubicBezTo>
                    <a:pt x="1440" y="1417"/>
                    <a:pt x="1417" y="1415"/>
                    <a:pt x="1417" y="1415"/>
                  </a:cubicBezTo>
                  <a:lnTo>
                    <a:pt x="601" y="1872"/>
                  </a:lnTo>
                  <a:cubicBezTo>
                    <a:pt x="601" y="1872"/>
                    <a:pt x="1" y="2665"/>
                    <a:pt x="24" y="2978"/>
                  </a:cubicBezTo>
                  <a:cubicBezTo>
                    <a:pt x="47" y="3297"/>
                    <a:pt x="104" y="4023"/>
                    <a:pt x="875" y="4598"/>
                  </a:cubicBezTo>
                  <a:cubicBezTo>
                    <a:pt x="1244" y="4879"/>
                    <a:pt x="1682" y="5028"/>
                    <a:pt x="2141" y="5028"/>
                  </a:cubicBezTo>
                  <a:cubicBezTo>
                    <a:pt x="2776" y="5028"/>
                    <a:pt x="3450" y="4744"/>
                    <a:pt x="4035" y="4131"/>
                  </a:cubicBezTo>
                  <a:cubicBezTo>
                    <a:pt x="5045" y="3081"/>
                    <a:pt x="4817" y="730"/>
                    <a:pt x="4817" y="730"/>
                  </a:cubicBezTo>
                  <a:cubicBezTo>
                    <a:pt x="4817" y="730"/>
                    <a:pt x="4806" y="622"/>
                    <a:pt x="4572" y="405"/>
                  </a:cubicBezTo>
                  <a:cubicBezTo>
                    <a:pt x="4332" y="189"/>
                    <a:pt x="3756" y="0"/>
                    <a:pt x="3756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6663325" y="3536950"/>
              <a:ext cx="33950" cy="26600"/>
            </a:xfrm>
            <a:custGeom>
              <a:avLst/>
              <a:gdLst/>
              <a:ahLst/>
              <a:cxnLst/>
              <a:rect l="l" t="t" r="r" b="b"/>
              <a:pathLst>
                <a:path w="1358" h="1064" extrusionOk="0">
                  <a:moveTo>
                    <a:pt x="283" y="1"/>
                  </a:moveTo>
                  <a:cubicBezTo>
                    <a:pt x="277" y="1"/>
                    <a:pt x="274" y="1"/>
                    <a:pt x="274" y="1"/>
                  </a:cubicBezTo>
                  <a:cubicBezTo>
                    <a:pt x="217" y="12"/>
                    <a:pt x="103" y="228"/>
                    <a:pt x="34" y="371"/>
                  </a:cubicBezTo>
                  <a:cubicBezTo>
                    <a:pt x="0" y="434"/>
                    <a:pt x="0" y="473"/>
                    <a:pt x="69" y="497"/>
                  </a:cubicBezTo>
                  <a:cubicBezTo>
                    <a:pt x="234" y="554"/>
                    <a:pt x="411" y="576"/>
                    <a:pt x="611" y="668"/>
                  </a:cubicBezTo>
                  <a:cubicBezTo>
                    <a:pt x="922" y="802"/>
                    <a:pt x="1161" y="1064"/>
                    <a:pt x="1254" y="1064"/>
                  </a:cubicBezTo>
                  <a:cubicBezTo>
                    <a:pt x="1264" y="1064"/>
                    <a:pt x="1271" y="1061"/>
                    <a:pt x="1278" y="1055"/>
                  </a:cubicBezTo>
                  <a:cubicBezTo>
                    <a:pt x="1341" y="987"/>
                    <a:pt x="1357" y="554"/>
                    <a:pt x="1357" y="554"/>
                  </a:cubicBezTo>
                  <a:cubicBezTo>
                    <a:pt x="1357" y="554"/>
                    <a:pt x="1272" y="354"/>
                    <a:pt x="885" y="172"/>
                  </a:cubicBezTo>
                  <a:cubicBezTo>
                    <a:pt x="537" y="10"/>
                    <a:pt x="328" y="1"/>
                    <a:pt x="283" y="1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6574725" y="3504850"/>
              <a:ext cx="122550" cy="161650"/>
            </a:xfrm>
            <a:custGeom>
              <a:avLst/>
              <a:gdLst/>
              <a:ahLst/>
              <a:cxnLst/>
              <a:rect l="l" t="t" r="r" b="b"/>
              <a:pathLst>
                <a:path w="4902" h="6466" extrusionOk="0">
                  <a:moveTo>
                    <a:pt x="856" y="0"/>
                  </a:moveTo>
                  <a:cubicBezTo>
                    <a:pt x="348" y="1210"/>
                    <a:pt x="74" y="2665"/>
                    <a:pt x="40" y="3566"/>
                  </a:cubicBezTo>
                  <a:cubicBezTo>
                    <a:pt x="24" y="3903"/>
                    <a:pt x="18" y="4166"/>
                    <a:pt x="29" y="4382"/>
                  </a:cubicBezTo>
                  <a:lnTo>
                    <a:pt x="29" y="4416"/>
                  </a:lnTo>
                  <a:cubicBezTo>
                    <a:pt x="52" y="4735"/>
                    <a:pt x="109" y="5461"/>
                    <a:pt x="880" y="6036"/>
                  </a:cubicBezTo>
                  <a:cubicBezTo>
                    <a:pt x="1249" y="6317"/>
                    <a:pt x="1687" y="6466"/>
                    <a:pt x="2146" y="6466"/>
                  </a:cubicBezTo>
                  <a:cubicBezTo>
                    <a:pt x="2781" y="6466"/>
                    <a:pt x="3455" y="6182"/>
                    <a:pt x="4040" y="5569"/>
                  </a:cubicBezTo>
                  <a:cubicBezTo>
                    <a:pt x="4901" y="4674"/>
                    <a:pt x="4867" y="2847"/>
                    <a:pt x="4833" y="2317"/>
                  </a:cubicBezTo>
                  <a:cubicBezTo>
                    <a:pt x="4890" y="2209"/>
                    <a:pt x="4901" y="1838"/>
                    <a:pt x="4901" y="1838"/>
                  </a:cubicBezTo>
                  <a:cubicBezTo>
                    <a:pt x="4901" y="1838"/>
                    <a:pt x="4885" y="1804"/>
                    <a:pt x="4845" y="1757"/>
                  </a:cubicBezTo>
                  <a:cubicBezTo>
                    <a:pt x="4805" y="1923"/>
                    <a:pt x="4703" y="2078"/>
                    <a:pt x="4469" y="2141"/>
                  </a:cubicBezTo>
                  <a:cubicBezTo>
                    <a:pt x="4343" y="2762"/>
                    <a:pt x="4006" y="3566"/>
                    <a:pt x="3692" y="4092"/>
                  </a:cubicBezTo>
                  <a:cubicBezTo>
                    <a:pt x="3369" y="4632"/>
                    <a:pt x="2565" y="5297"/>
                    <a:pt x="1804" y="5297"/>
                  </a:cubicBezTo>
                  <a:cubicBezTo>
                    <a:pt x="1344" y="5297"/>
                    <a:pt x="900" y="5054"/>
                    <a:pt x="588" y="4393"/>
                  </a:cubicBezTo>
                  <a:cubicBezTo>
                    <a:pt x="0" y="3144"/>
                    <a:pt x="514" y="1090"/>
                    <a:pt x="856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3" name="Google Shape;1253;p52"/>
          <p:cNvSpPr/>
          <p:nvPr/>
        </p:nvSpPr>
        <p:spPr>
          <a:xfrm>
            <a:off x="7989907" y="2970821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52"/>
          <p:cNvSpPr/>
          <p:nvPr/>
        </p:nvSpPr>
        <p:spPr>
          <a:xfrm>
            <a:off x="6358553" y="1829622"/>
            <a:ext cx="216327" cy="285584"/>
          </a:xfrm>
          <a:custGeom>
            <a:avLst/>
            <a:gdLst/>
            <a:ahLst/>
            <a:cxnLst/>
            <a:rect l="l" t="t" r="r" b="b"/>
            <a:pathLst>
              <a:path w="2093" h="2763" extrusionOk="0">
                <a:moveTo>
                  <a:pt x="297" y="1"/>
                </a:moveTo>
                <a:cubicBezTo>
                  <a:pt x="258" y="1"/>
                  <a:pt x="220" y="5"/>
                  <a:pt x="183" y="15"/>
                </a:cubicBezTo>
                <a:cubicBezTo>
                  <a:pt x="64" y="49"/>
                  <a:pt x="1" y="169"/>
                  <a:pt x="1" y="283"/>
                </a:cubicBezTo>
                <a:cubicBezTo>
                  <a:pt x="1" y="431"/>
                  <a:pt x="6" y="1613"/>
                  <a:pt x="6" y="1755"/>
                </a:cubicBezTo>
                <a:cubicBezTo>
                  <a:pt x="6" y="1874"/>
                  <a:pt x="103" y="2143"/>
                  <a:pt x="435" y="2258"/>
                </a:cubicBezTo>
                <a:cubicBezTo>
                  <a:pt x="500" y="2280"/>
                  <a:pt x="556" y="2290"/>
                  <a:pt x="604" y="2290"/>
                </a:cubicBezTo>
                <a:cubicBezTo>
                  <a:pt x="790" y="2290"/>
                  <a:pt x="859" y="2146"/>
                  <a:pt x="846" y="2029"/>
                </a:cubicBezTo>
                <a:cubicBezTo>
                  <a:pt x="830" y="1862"/>
                  <a:pt x="562" y="1621"/>
                  <a:pt x="291" y="1621"/>
                </a:cubicBezTo>
                <a:cubicBezTo>
                  <a:pt x="255" y="1621"/>
                  <a:pt x="219" y="1625"/>
                  <a:pt x="183" y="1635"/>
                </a:cubicBezTo>
                <a:cubicBezTo>
                  <a:pt x="183" y="1247"/>
                  <a:pt x="188" y="860"/>
                  <a:pt x="188" y="465"/>
                </a:cubicBezTo>
                <a:cubicBezTo>
                  <a:pt x="188" y="392"/>
                  <a:pt x="184" y="348"/>
                  <a:pt x="238" y="348"/>
                </a:cubicBezTo>
                <a:cubicBezTo>
                  <a:pt x="246" y="348"/>
                  <a:pt x="257" y="349"/>
                  <a:pt x="269" y="352"/>
                </a:cubicBezTo>
                <a:cubicBezTo>
                  <a:pt x="559" y="391"/>
                  <a:pt x="1244" y="825"/>
                  <a:pt x="1233" y="997"/>
                </a:cubicBezTo>
                <a:cubicBezTo>
                  <a:pt x="1233" y="1047"/>
                  <a:pt x="1239" y="1099"/>
                  <a:pt x="1239" y="1155"/>
                </a:cubicBezTo>
                <a:lnTo>
                  <a:pt x="1239" y="1550"/>
                </a:lnTo>
                <a:cubicBezTo>
                  <a:pt x="1244" y="1766"/>
                  <a:pt x="1244" y="1977"/>
                  <a:pt x="1244" y="2195"/>
                </a:cubicBezTo>
                <a:lnTo>
                  <a:pt x="1244" y="2229"/>
                </a:lnTo>
                <a:cubicBezTo>
                  <a:pt x="1244" y="2348"/>
                  <a:pt x="1341" y="2616"/>
                  <a:pt x="1667" y="2730"/>
                </a:cubicBezTo>
                <a:cubicBezTo>
                  <a:pt x="1731" y="2753"/>
                  <a:pt x="1787" y="2762"/>
                  <a:pt x="1835" y="2762"/>
                </a:cubicBezTo>
                <a:cubicBezTo>
                  <a:pt x="2022" y="2762"/>
                  <a:pt x="2092" y="2616"/>
                  <a:pt x="2083" y="2503"/>
                </a:cubicBezTo>
                <a:cubicBezTo>
                  <a:pt x="2068" y="2336"/>
                  <a:pt x="1799" y="2095"/>
                  <a:pt x="1529" y="2095"/>
                </a:cubicBezTo>
                <a:cubicBezTo>
                  <a:pt x="1493" y="2095"/>
                  <a:pt x="1456" y="2099"/>
                  <a:pt x="1421" y="2108"/>
                </a:cubicBezTo>
                <a:lnTo>
                  <a:pt x="1421" y="751"/>
                </a:lnTo>
                <a:cubicBezTo>
                  <a:pt x="1421" y="676"/>
                  <a:pt x="1399" y="620"/>
                  <a:pt x="1370" y="591"/>
                </a:cubicBezTo>
                <a:cubicBezTo>
                  <a:pt x="1318" y="534"/>
                  <a:pt x="1278" y="483"/>
                  <a:pt x="1215" y="431"/>
                </a:cubicBezTo>
                <a:cubicBezTo>
                  <a:pt x="1141" y="380"/>
                  <a:pt x="1067" y="328"/>
                  <a:pt x="988" y="278"/>
                </a:cubicBezTo>
                <a:cubicBezTo>
                  <a:pt x="807" y="165"/>
                  <a:pt x="536" y="1"/>
                  <a:pt x="2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52"/>
          <p:cNvSpPr/>
          <p:nvPr/>
        </p:nvSpPr>
        <p:spPr>
          <a:xfrm>
            <a:off x="6167425" y="305223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ED9699B8-9798-0E2D-112D-65005E00DB3F}"/>
              </a:ext>
            </a:extLst>
          </p:cNvPr>
          <p:cNvSpPr/>
          <p:nvPr/>
        </p:nvSpPr>
        <p:spPr>
          <a:xfrm>
            <a:off x="1207842" y="888092"/>
            <a:ext cx="4417248" cy="3367315"/>
          </a:xfrm>
          <a:prstGeom prst="verticalScroll">
            <a:avLst>
              <a:gd name="adj" fmla="val 453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kể tên các bài hát về mùa hè đã học ở các lớp 1, 2, 3 và các bài em tự nghe/ học hoặc biết qua các kênh thông tin khác.</a:t>
            </a:r>
            <a:endParaRPr lang="vi-VN" sz="2400" b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6" name="Google Shape;1056;p48"/>
          <p:cNvGrpSpPr/>
          <p:nvPr/>
        </p:nvGrpSpPr>
        <p:grpSpPr>
          <a:xfrm>
            <a:off x="5714391" y="4240772"/>
            <a:ext cx="2625537" cy="595746"/>
            <a:chOff x="2218289" y="4349225"/>
            <a:chExt cx="5005791" cy="595746"/>
          </a:xfrm>
        </p:grpSpPr>
        <p:sp>
          <p:nvSpPr>
            <p:cNvPr id="1057" name="Google Shape;1057;p48"/>
            <p:cNvSpPr/>
            <p:nvPr/>
          </p:nvSpPr>
          <p:spPr>
            <a:xfrm>
              <a:off x="2603589" y="4349225"/>
              <a:ext cx="4234481" cy="231861"/>
            </a:xfrm>
            <a:custGeom>
              <a:avLst/>
              <a:gdLst/>
              <a:ahLst/>
              <a:cxnLst/>
              <a:rect l="l" t="t" r="r" b="b"/>
              <a:pathLst>
                <a:path w="36179" h="1981" extrusionOk="0">
                  <a:moveTo>
                    <a:pt x="36116" y="63"/>
                  </a:moveTo>
                  <a:lnTo>
                    <a:pt x="36116" y="1917"/>
                  </a:lnTo>
                  <a:lnTo>
                    <a:pt x="63" y="1917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1980"/>
                  </a:lnTo>
                  <a:lnTo>
                    <a:pt x="36179" y="1980"/>
                  </a:lnTo>
                  <a:lnTo>
                    <a:pt x="361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2607568" y="4352502"/>
              <a:ext cx="4227224" cy="57702"/>
            </a:xfrm>
            <a:custGeom>
              <a:avLst/>
              <a:gdLst/>
              <a:ahLst/>
              <a:cxnLst/>
              <a:rect l="l" t="t" r="r" b="b"/>
              <a:pathLst>
                <a:path w="36117" h="493" extrusionOk="0">
                  <a:moveTo>
                    <a:pt x="1" y="1"/>
                  </a:moveTo>
                  <a:lnTo>
                    <a:pt x="1" y="493"/>
                  </a:lnTo>
                  <a:lnTo>
                    <a:pt x="36116" y="493"/>
                  </a:lnTo>
                  <a:lnTo>
                    <a:pt x="361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8"/>
            <p:cNvSpPr/>
            <p:nvPr/>
          </p:nvSpPr>
          <p:spPr>
            <a:xfrm>
              <a:off x="2413397" y="4496816"/>
              <a:ext cx="4615103" cy="250003"/>
            </a:xfrm>
            <a:custGeom>
              <a:avLst/>
              <a:gdLst/>
              <a:ahLst/>
              <a:cxnLst/>
              <a:rect l="l" t="t" r="r" b="b"/>
              <a:pathLst>
                <a:path w="39431" h="2136" extrusionOk="0">
                  <a:moveTo>
                    <a:pt x="39373" y="63"/>
                  </a:moveTo>
                  <a:lnTo>
                    <a:pt x="39373" y="2072"/>
                  </a:lnTo>
                  <a:lnTo>
                    <a:pt x="63" y="2072"/>
                  </a:lnTo>
                  <a:lnTo>
                    <a:pt x="63" y="63"/>
                  </a:lnTo>
                  <a:close/>
                  <a:moveTo>
                    <a:pt x="0" y="0"/>
                  </a:moveTo>
                  <a:lnTo>
                    <a:pt x="0" y="2135"/>
                  </a:lnTo>
                  <a:lnTo>
                    <a:pt x="39431" y="2135"/>
                  </a:lnTo>
                  <a:lnTo>
                    <a:pt x="394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8"/>
            <p:cNvSpPr/>
            <p:nvPr/>
          </p:nvSpPr>
          <p:spPr>
            <a:xfrm>
              <a:off x="2417376" y="4500795"/>
              <a:ext cx="4607729" cy="94336"/>
            </a:xfrm>
            <a:custGeom>
              <a:avLst/>
              <a:gdLst/>
              <a:ahLst/>
              <a:cxnLst/>
              <a:rect l="l" t="t" r="r" b="b"/>
              <a:pathLst>
                <a:path w="39368" h="806" extrusionOk="0">
                  <a:moveTo>
                    <a:pt x="0" y="1"/>
                  </a:moveTo>
                  <a:lnTo>
                    <a:pt x="0" y="806"/>
                  </a:lnTo>
                  <a:lnTo>
                    <a:pt x="39368" y="806"/>
                  </a:lnTo>
                  <a:lnTo>
                    <a:pt x="393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8"/>
            <p:cNvSpPr/>
            <p:nvPr/>
          </p:nvSpPr>
          <p:spPr>
            <a:xfrm>
              <a:off x="2218289" y="4695905"/>
              <a:ext cx="5005791" cy="249066"/>
            </a:xfrm>
            <a:custGeom>
              <a:avLst/>
              <a:gdLst/>
              <a:ahLst/>
              <a:cxnLst/>
              <a:rect l="l" t="t" r="r" b="b"/>
              <a:pathLst>
                <a:path w="42769" h="2128" extrusionOk="0">
                  <a:moveTo>
                    <a:pt x="42707" y="58"/>
                  </a:moveTo>
                  <a:lnTo>
                    <a:pt x="42707" y="2070"/>
                  </a:lnTo>
                  <a:lnTo>
                    <a:pt x="64" y="2070"/>
                  </a:lnTo>
                  <a:lnTo>
                    <a:pt x="64" y="58"/>
                  </a:lnTo>
                  <a:close/>
                  <a:moveTo>
                    <a:pt x="1" y="0"/>
                  </a:moveTo>
                  <a:lnTo>
                    <a:pt x="1" y="2128"/>
                  </a:lnTo>
                  <a:lnTo>
                    <a:pt x="42768" y="2128"/>
                  </a:lnTo>
                  <a:lnTo>
                    <a:pt x="427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8"/>
            <p:cNvSpPr/>
            <p:nvPr/>
          </p:nvSpPr>
          <p:spPr>
            <a:xfrm>
              <a:off x="2221683" y="4699182"/>
              <a:ext cx="4998300" cy="110839"/>
            </a:xfrm>
            <a:custGeom>
              <a:avLst/>
              <a:gdLst/>
              <a:ahLst/>
              <a:cxnLst/>
              <a:rect l="l" t="t" r="r" b="b"/>
              <a:pathLst>
                <a:path w="42705" h="947" extrusionOk="0">
                  <a:moveTo>
                    <a:pt x="0" y="1"/>
                  </a:moveTo>
                  <a:lnTo>
                    <a:pt x="0" y="947"/>
                  </a:lnTo>
                  <a:lnTo>
                    <a:pt x="42705" y="947"/>
                  </a:lnTo>
                  <a:lnTo>
                    <a:pt x="427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48"/>
          <p:cNvGrpSpPr/>
          <p:nvPr/>
        </p:nvGrpSpPr>
        <p:grpSpPr>
          <a:xfrm>
            <a:off x="6149667" y="877257"/>
            <a:ext cx="2190262" cy="3370136"/>
            <a:chOff x="3634725" y="2225975"/>
            <a:chExt cx="495400" cy="762250"/>
          </a:xfrm>
        </p:grpSpPr>
        <p:sp>
          <p:nvSpPr>
            <p:cNvPr id="1064" name="Google Shape;1064;p48"/>
            <p:cNvSpPr/>
            <p:nvPr/>
          </p:nvSpPr>
          <p:spPr>
            <a:xfrm>
              <a:off x="3794900" y="2928600"/>
              <a:ext cx="21275" cy="27825"/>
            </a:xfrm>
            <a:custGeom>
              <a:avLst/>
              <a:gdLst/>
              <a:ahLst/>
              <a:cxnLst/>
              <a:rect l="l" t="t" r="r" b="b"/>
              <a:pathLst>
                <a:path w="851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850" y="1113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8"/>
            <p:cNvSpPr/>
            <p:nvPr/>
          </p:nvSpPr>
          <p:spPr>
            <a:xfrm>
              <a:off x="3731700" y="2952975"/>
              <a:ext cx="97300" cy="28275"/>
            </a:xfrm>
            <a:custGeom>
              <a:avLst/>
              <a:gdLst/>
              <a:ahLst/>
              <a:cxnLst/>
              <a:rect l="l" t="t" r="r" b="b"/>
              <a:pathLst>
                <a:path w="3892" h="1131" extrusionOk="0">
                  <a:moveTo>
                    <a:pt x="2226" y="1"/>
                  </a:moveTo>
                  <a:lnTo>
                    <a:pt x="143" y="914"/>
                  </a:lnTo>
                  <a:cubicBezTo>
                    <a:pt x="58" y="948"/>
                    <a:pt x="0" y="1033"/>
                    <a:pt x="0" y="1131"/>
                  </a:cubicBezTo>
                  <a:lnTo>
                    <a:pt x="3892" y="1131"/>
                  </a:lnTo>
                  <a:lnTo>
                    <a:pt x="3892" y="1"/>
                  </a:ln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8"/>
            <p:cNvSpPr/>
            <p:nvPr/>
          </p:nvSpPr>
          <p:spPr>
            <a:xfrm>
              <a:off x="3731825" y="2981225"/>
              <a:ext cx="97175" cy="6725"/>
            </a:xfrm>
            <a:custGeom>
              <a:avLst/>
              <a:gdLst/>
              <a:ahLst/>
              <a:cxnLst/>
              <a:rect l="l" t="t" r="r" b="b"/>
              <a:pathLst>
                <a:path w="3887" h="269" extrusionOk="0">
                  <a:moveTo>
                    <a:pt x="1" y="1"/>
                  </a:moveTo>
                  <a:lnTo>
                    <a:pt x="1" y="269"/>
                  </a:lnTo>
                  <a:lnTo>
                    <a:pt x="3887" y="269"/>
                  </a:lnTo>
                  <a:lnTo>
                    <a:pt x="3887" y="1"/>
                  </a:ln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8"/>
            <p:cNvSpPr/>
            <p:nvPr/>
          </p:nvSpPr>
          <p:spPr>
            <a:xfrm>
              <a:off x="3772225" y="2548050"/>
              <a:ext cx="85600" cy="381850"/>
            </a:xfrm>
            <a:custGeom>
              <a:avLst/>
              <a:gdLst/>
              <a:ahLst/>
              <a:cxnLst/>
              <a:rect l="l" t="t" r="r" b="b"/>
              <a:pathLst>
                <a:path w="3424" h="15274" extrusionOk="0">
                  <a:moveTo>
                    <a:pt x="3424" y="0"/>
                  </a:moveTo>
                  <a:lnTo>
                    <a:pt x="1" y="11"/>
                  </a:lnTo>
                  <a:lnTo>
                    <a:pt x="525" y="15274"/>
                  </a:lnTo>
                  <a:lnTo>
                    <a:pt x="2276" y="15274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8"/>
            <p:cNvSpPr/>
            <p:nvPr/>
          </p:nvSpPr>
          <p:spPr>
            <a:xfrm>
              <a:off x="3805150" y="2548050"/>
              <a:ext cx="128000" cy="381850"/>
            </a:xfrm>
            <a:custGeom>
              <a:avLst/>
              <a:gdLst/>
              <a:ahLst/>
              <a:cxnLst/>
              <a:rect l="l" t="t" r="r" b="b"/>
              <a:pathLst>
                <a:path w="5120" h="15274" extrusionOk="0">
                  <a:moveTo>
                    <a:pt x="1" y="0"/>
                  </a:moveTo>
                  <a:lnTo>
                    <a:pt x="3367" y="15274"/>
                  </a:lnTo>
                  <a:lnTo>
                    <a:pt x="5119" y="15274"/>
                  </a:lnTo>
                  <a:lnTo>
                    <a:pt x="3482" y="9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8"/>
            <p:cNvSpPr/>
            <p:nvPr/>
          </p:nvSpPr>
          <p:spPr>
            <a:xfrm>
              <a:off x="3904700" y="2930025"/>
              <a:ext cx="20425" cy="26550"/>
            </a:xfrm>
            <a:custGeom>
              <a:avLst/>
              <a:gdLst/>
              <a:ahLst/>
              <a:cxnLst/>
              <a:rect l="l" t="t" r="r" b="b"/>
              <a:pathLst>
                <a:path w="817" h="1062" extrusionOk="0">
                  <a:moveTo>
                    <a:pt x="1" y="0"/>
                  </a:moveTo>
                  <a:lnTo>
                    <a:pt x="1" y="1061"/>
                  </a:lnTo>
                  <a:lnTo>
                    <a:pt x="817" y="1061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8"/>
            <p:cNvSpPr/>
            <p:nvPr/>
          </p:nvSpPr>
          <p:spPr>
            <a:xfrm>
              <a:off x="3891600" y="2966400"/>
              <a:ext cx="54225" cy="21825"/>
            </a:xfrm>
            <a:custGeom>
              <a:avLst/>
              <a:gdLst/>
              <a:ahLst/>
              <a:cxnLst/>
              <a:rect l="l" t="t" r="r" b="b"/>
              <a:pathLst>
                <a:path w="2169" h="873" extrusionOk="0">
                  <a:moveTo>
                    <a:pt x="1090" y="1"/>
                  </a:moveTo>
                  <a:lnTo>
                    <a:pt x="788" y="6"/>
                  </a:lnTo>
                  <a:cubicBezTo>
                    <a:pt x="348" y="6"/>
                    <a:pt x="0" y="359"/>
                    <a:pt x="0" y="793"/>
                  </a:cubicBezTo>
                  <a:lnTo>
                    <a:pt x="0" y="873"/>
                  </a:lnTo>
                  <a:lnTo>
                    <a:pt x="2168" y="862"/>
                  </a:lnTo>
                  <a:lnTo>
                    <a:pt x="2168" y="788"/>
                  </a:lnTo>
                  <a:cubicBezTo>
                    <a:pt x="2168" y="348"/>
                    <a:pt x="1524" y="1"/>
                    <a:pt x="1090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8"/>
            <p:cNvSpPr/>
            <p:nvPr/>
          </p:nvSpPr>
          <p:spPr>
            <a:xfrm>
              <a:off x="3898450" y="2949550"/>
              <a:ext cx="34125" cy="26575"/>
            </a:xfrm>
            <a:custGeom>
              <a:avLst/>
              <a:gdLst/>
              <a:ahLst/>
              <a:cxnLst/>
              <a:rect l="l" t="t" r="r" b="b"/>
              <a:pathLst>
                <a:path w="1365" h="1063" extrusionOk="0">
                  <a:moveTo>
                    <a:pt x="98" y="1"/>
                  </a:moveTo>
                  <a:lnTo>
                    <a:pt x="0" y="1062"/>
                  </a:lnTo>
                  <a:lnTo>
                    <a:pt x="1364" y="1057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8"/>
            <p:cNvSpPr/>
            <p:nvPr/>
          </p:nvSpPr>
          <p:spPr>
            <a:xfrm>
              <a:off x="3898025" y="2967650"/>
              <a:ext cx="21575" cy="4175"/>
            </a:xfrm>
            <a:custGeom>
              <a:avLst/>
              <a:gdLst/>
              <a:ahLst/>
              <a:cxnLst/>
              <a:rect l="l" t="t" r="r" b="b"/>
              <a:pathLst>
                <a:path w="863" h="167" extrusionOk="0">
                  <a:moveTo>
                    <a:pt x="689" y="1"/>
                  </a:moveTo>
                  <a:cubicBezTo>
                    <a:pt x="598" y="1"/>
                    <a:pt x="508" y="10"/>
                    <a:pt x="417" y="25"/>
                  </a:cubicBezTo>
                  <a:cubicBezTo>
                    <a:pt x="275" y="53"/>
                    <a:pt x="131" y="99"/>
                    <a:pt x="1" y="167"/>
                  </a:cubicBezTo>
                  <a:cubicBezTo>
                    <a:pt x="138" y="111"/>
                    <a:pt x="280" y="70"/>
                    <a:pt x="423" y="48"/>
                  </a:cubicBezTo>
                  <a:cubicBezTo>
                    <a:pt x="541" y="24"/>
                    <a:pt x="664" y="12"/>
                    <a:pt x="788" y="12"/>
                  </a:cubicBezTo>
                  <a:cubicBezTo>
                    <a:pt x="813" y="12"/>
                    <a:pt x="837" y="13"/>
                    <a:pt x="862" y="14"/>
                  </a:cubicBezTo>
                  <a:cubicBezTo>
                    <a:pt x="804" y="5"/>
                    <a:pt x="746" y="1"/>
                    <a:pt x="689" y="1"/>
                  </a:cubicBezTo>
                  <a:close/>
                </a:path>
              </a:pathLst>
            </a:custGeom>
            <a:solidFill>
              <a:srgbClr val="071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8"/>
            <p:cNvSpPr/>
            <p:nvPr/>
          </p:nvSpPr>
          <p:spPr>
            <a:xfrm>
              <a:off x="3723575" y="2358750"/>
              <a:ext cx="90025" cy="157675"/>
            </a:xfrm>
            <a:custGeom>
              <a:avLst/>
              <a:gdLst/>
              <a:ahLst/>
              <a:cxnLst/>
              <a:rect l="l" t="t" r="r" b="b"/>
              <a:pathLst>
                <a:path w="3601" h="6307" extrusionOk="0">
                  <a:moveTo>
                    <a:pt x="2615" y="0"/>
                  </a:moveTo>
                  <a:cubicBezTo>
                    <a:pt x="2254" y="0"/>
                    <a:pt x="1918" y="225"/>
                    <a:pt x="1792" y="583"/>
                  </a:cubicBezTo>
                  <a:lnTo>
                    <a:pt x="167" y="5136"/>
                  </a:lnTo>
                  <a:cubicBezTo>
                    <a:pt x="1" y="5592"/>
                    <a:pt x="241" y="6095"/>
                    <a:pt x="696" y="6255"/>
                  </a:cubicBezTo>
                  <a:cubicBezTo>
                    <a:pt x="793" y="6290"/>
                    <a:pt x="892" y="6307"/>
                    <a:pt x="989" y="6307"/>
                  </a:cubicBezTo>
                  <a:cubicBezTo>
                    <a:pt x="1347" y="6307"/>
                    <a:pt x="1685" y="6082"/>
                    <a:pt x="1815" y="5724"/>
                  </a:cubicBezTo>
                  <a:lnTo>
                    <a:pt x="3441" y="1171"/>
                  </a:lnTo>
                  <a:cubicBezTo>
                    <a:pt x="3601" y="715"/>
                    <a:pt x="3367" y="212"/>
                    <a:pt x="2911" y="52"/>
                  </a:cubicBezTo>
                  <a:cubicBezTo>
                    <a:pt x="2813" y="17"/>
                    <a:pt x="2713" y="0"/>
                    <a:pt x="2615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8"/>
            <p:cNvSpPr/>
            <p:nvPr/>
          </p:nvSpPr>
          <p:spPr>
            <a:xfrm>
              <a:off x="3670075" y="2360175"/>
              <a:ext cx="46100" cy="31075"/>
            </a:xfrm>
            <a:custGeom>
              <a:avLst/>
              <a:gdLst/>
              <a:ahLst/>
              <a:cxnLst/>
              <a:rect l="l" t="t" r="r" b="b"/>
              <a:pathLst>
                <a:path w="1844" h="1243" extrusionOk="0">
                  <a:moveTo>
                    <a:pt x="1477" y="1"/>
                  </a:moveTo>
                  <a:cubicBezTo>
                    <a:pt x="1275" y="1"/>
                    <a:pt x="988" y="100"/>
                    <a:pt x="703" y="287"/>
                  </a:cubicBezTo>
                  <a:cubicBezTo>
                    <a:pt x="264" y="577"/>
                    <a:pt x="1" y="961"/>
                    <a:pt x="121" y="1143"/>
                  </a:cubicBezTo>
                  <a:cubicBezTo>
                    <a:pt x="164" y="1210"/>
                    <a:pt x="251" y="1242"/>
                    <a:pt x="365" y="1242"/>
                  </a:cubicBezTo>
                  <a:cubicBezTo>
                    <a:pt x="568" y="1242"/>
                    <a:pt x="858" y="1140"/>
                    <a:pt x="1143" y="954"/>
                  </a:cubicBezTo>
                  <a:cubicBezTo>
                    <a:pt x="1581" y="669"/>
                    <a:pt x="1844" y="281"/>
                    <a:pt x="1725" y="98"/>
                  </a:cubicBezTo>
                  <a:cubicBezTo>
                    <a:pt x="1679" y="32"/>
                    <a:pt x="1592" y="1"/>
                    <a:pt x="1477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8"/>
            <p:cNvSpPr/>
            <p:nvPr/>
          </p:nvSpPr>
          <p:spPr>
            <a:xfrm>
              <a:off x="3660125" y="2336925"/>
              <a:ext cx="53925" cy="62375"/>
            </a:xfrm>
            <a:custGeom>
              <a:avLst/>
              <a:gdLst/>
              <a:ahLst/>
              <a:cxnLst/>
              <a:rect l="l" t="t" r="r" b="b"/>
              <a:pathLst>
                <a:path w="2157" h="2495" extrusionOk="0">
                  <a:moveTo>
                    <a:pt x="1175" y="1"/>
                  </a:moveTo>
                  <a:lnTo>
                    <a:pt x="0" y="612"/>
                  </a:lnTo>
                  <a:lnTo>
                    <a:pt x="986" y="2494"/>
                  </a:lnTo>
                  <a:lnTo>
                    <a:pt x="2157" y="1884"/>
                  </a:lnTo>
                  <a:lnTo>
                    <a:pt x="1175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8"/>
            <p:cNvSpPr/>
            <p:nvPr/>
          </p:nvSpPr>
          <p:spPr>
            <a:xfrm>
              <a:off x="3634725" y="2303050"/>
              <a:ext cx="67050" cy="64475"/>
            </a:xfrm>
            <a:custGeom>
              <a:avLst/>
              <a:gdLst/>
              <a:ahLst/>
              <a:cxnLst/>
              <a:rect l="l" t="t" r="r" b="b"/>
              <a:pathLst>
                <a:path w="2682" h="2579" extrusionOk="0">
                  <a:moveTo>
                    <a:pt x="986" y="1"/>
                  </a:moveTo>
                  <a:cubicBezTo>
                    <a:pt x="946" y="1"/>
                    <a:pt x="905" y="13"/>
                    <a:pt x="867" y="39"/>
                  </a:cubicBezTo>
                  <a:cubicBezTo>
                    <a:pt x="816" y="73"/>
                    <a:pt x="788" y="123"/>
                    <a:pt x="782" y="181"/>
                  </a:cubicBezTo>
                  <a:cubicBezTo>
                    <a:pt x="770" y="233"/>
                    <a:pt x="782" y="284"/>
                    <a:pt x="816" y="329"/>
                  </a:cubicBezTo>
                  <a:lnTo>
                    <a:pt x="1209" y="900"/>
                  </a:lnTo>
                  <a:lnTo>
                    <a:pt x="867" y="558"/>
                  </a:lnTo>
                  <a:lnTo>
                    <a:pt x="633" y="323"/>
                  </a:lnTo>
                  <a:cubicBezTo>
                    <a:pt x="592" y="283"/>
                    <a:pt x="540" y="263"/>
                    <a:pt x="488" y="263"/>
                  </a:cubicBezTo>
                  <a:cubicBezTo>
                    <a:pt x="437" y="263"/>
                    <a:pt x="387" y="282"/>
                    <a:pt x="348" y="318"/>
                  </a:cubicBezTo>
                  <a:cubicBezTo>
                    <a:pt x="342" y="318"/>
                    <a:pt x="342" y="318"/>
                    <a:pt x="337" y="323"/>
                  </a:cubicBezTo>
                  <a:cubicBezTo>
                    <a:pt x="285" y="375"/>
                    <a:pt x="269" y="444"/>
                    <a:pt x="279" y="512"/>
                  </a:cubicBezTo>
                  <a:cubicBezTo>
                    <a:pt x="285" y="552"/>
                    <a:pt x="308" y="586"/>
                    <a:pt x="337" y="621"/>
                  </a:cubicBezTo>
                  <a:lnTo>
                    <a:pt x="856" y="1140"/>
                  </a:lnTo>
                  <a:lnTo>
                    <a:pt x="468" y="837"/>
                  </a:lnTo>
                  <a:cubicBezTo>
                    <a:pt x="440" y="815"/>
                    <a:pt x="405" y="803"/>
                    <a:pt x="371" y="797"/>
                  </a:cubicBezTo>
                  <a:cubicBezTo>
                    <a:pt x="359" y="795"/>
                    <a:pt x="346" y="794"/>
                    <a:pt x="334" y="794"/>
                  </a:cubicBezTo>
                  <a:cubicBezTo>
                    <a:pt x="284" y="794"/>
                    <a:pt x="236" y="812"/>
                    <a:pt x="200" y="849"/>
                  </a:cubicBezTo>
                  <a:cubicBezTo>
                    <a:pt x="188" y="855"/>
                    <a:pt x="182" y="866"/>
                    <a:pt x="171" y="871"/>
                  </a:cubicBezTo>
                  <a:cubicBezTo>
                    <a:pt x="137" y="923"/>
                    <a:pt x="126" y="979"/>
                    <a:pt x="132" y="1037"/>
                  </a:cubicBezTo>
                  <a:cubicBezTo>
                    <a:pt x="143" y="1089"/>
                    <a:pt x="166" y="1134"/>
                    <a:pt x="211" y="1168"/>
                  </a:cubicBezTo>
                  <a:lnTo>
                    <a:pt x="822" y="1648"/>
                  </a:lnTo>
                  <a:lnTo>
                    <a:pt x="353" y="1431"/>
                  </a:lnTo>
                  <a:lnTo>
                    <a:pt x="279" y="1402"/>
                  </a:lnTo>
                  <a:cubicBezTo>
                    <a:pt x="255" y="1390"/>
                    <a:pt x="229" y="1384"/>
                    <a:pt x="204" y="1384"/>
                  </a:cubicBezTo>
                  <a:cubicBezTo>
                    <a:pt x="160" y="1384"/>
                    <a:pt x="118" y="1402"/>
                    <a:pt x="85" y="1431"/>
                  </a:cubicBezTo>
                  <a:cubicBezTo>
                    <a:pt x="69" y="1448"/>
                    <a:pt x="51" y="1465"/>
                    <a:pt x="40" y="1487"/>
                  </a:cubicBezTo>
                  <a:cubicBezTo>
                    <a:pt x="0" y="1579"/>
                    <a:pt x="51" y="1693"/>
                    <a:pt x="143" y="1732"/>
                  </a:cubicBezTo>
                  <a:lnTo>
                    <a:pt x="559" y="1921"/>
                  </a:lnTo>
                  <a:cubicBezTo>
                    <a:pt x="559" y="1921"/>
                    <a:pt x="1324" y="2458"/>
                    <a:pt x="1467" y="2514"/>
                  </a:cubicBezTo>
                  <a:cubicBezTo>
                    <a:pt x="1552" y="2549"/>
                    <a:pt x="1643" y="2566"/>
                    <a:pt x="1741" y="2577"/>
                  </a:cubicBezTo>
                  <a:cubicBezTo>
                    <a:pt x="1758" y="2578"/>
                    <a:pt x="1776" y="2579"/>
                    <a:pt x="1793" y="2579"/>
                  </a:cubicBezTo>
                  <a:cubicBezTo>
                    <a:pt x="2255" y="2579"/>
                    <a:pt x="2643" y="2217"/>
                    <a:pt x="2670" y="1750"/>
                  </a:cubicBezTo>
                  <a:cubicBezTo>
                    <a:pt x="2681" y="1561"/>
                    <a:pt x="2568" y="1071"/>
                    <a:pt x="2557" y="1042"/>
                  </a:cubicBezTo>
                  <a:lnTo>
                    <a:pt x="2454" y="569"/>
                  </a:lnTo>
                  <a:lnTo>
                    <a:pt x="2396" y="336"/>
                  </a:lnTo>
                  <a:cubicBezTo>
                    <a:pt x="2376" y="233"/>
                    <a:pt x="2287" y="154"/>
                    <a:pt x="2184" y="154"/>
                  </a:cubicBezTo>
                  <a:cubicBezTo>
                    <a:pt x="2171" y="154"/>
                    <a:pt x="2159" y="155"/>
                    <a:pt x="2146" y="158"/>
                  </a:cubicBezTo>
                  <a:cubicBezTo>
                    <a:pt x="2117" y="165"/>
                    <a:pt x="2088" y="176"/>
                    <a:pt x="2065" y="192"/>
                  </a:cubicBezTo>
                  <a:cubicBezTo>
                    <a:pt x="1991" y="239"/>
                    <a:pt x="1951" y="329"/>
                    <a:pt x="1975" y="421"/>
                  </a:cubicBezTo>
                  <a:cubicBezTo>
                    <a:pt x="1997" y="534"/>
                    <a:pt x="2083" y="940"/>
                    <a:pt x="2083" y="940"/>
                  </a:cubicBezTo>
                  <a:lnTo>
                    <a:pt x="1860" y="826"/>
                  </a:lnTo>
                  <a:cubicBezTo>
                    <a:pt x="1694" y="747"/>
                    <a:pt x="1552" y="626"/>
                    <a:pt x="1438" y="484"/>
                  </a:cubicBezTo>
                  <a:cubicBezTo>
                    <a:pt x="1404" y="444"/>
                    <a:pt x="1375" y="410"/>
                    <a:pt x="1364" y="386"/>
                  </a:cubicBezTo>
                  <a:cubicBezTo>
                    <a:pt x="1296" y="289"/>
                    <a:pt x="1227" y="192"/>
                    <a:pt x="1159" y="89"/>
                  </a:cubicBezTo>
                  <a:cubicBezTo>
                    <a:pt x="1153" y="84"/>
                    <a:pt x="1146" y="78"/>
                    <a:pt x="1141" y="73"/>
                  </a:cubicBezTo>
                  <a:cubicBezTo>
                    <a:pt x="1100" y="26"/>
                    <a:pt x="1044" y="1"/>
                    <a:pt x="986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8"/>
            <p:cNvSpPr/>
            <p:nvPr/>
          </p:nvSpPr>
          <p:spPr>
            <a:xfrm>
              <a:off x="3679225" y="2326250"/>
              <a:ext cx="8300" cy="18400"/>
            </a:xfrm>
            <a:custGeom>
              <a:avLst/>
              <a:gdLst/>
              <a:ahLst/>
              <a:cxnLst/>
              <a:rect l="l" t="t" r="r" b="b"/>
              <a:pathLst>
                <a:path w="332" h="736" extrusionOk="0">
                  <a:moveTo>
                    <a:pt x="319" y="1"/>
                  </a:moveTo>
                  <a:cubicBezTo>
                    <a:pt x="103" y="166"/>
                    <a:pt x="0" y="469"/>
                    <a:pt x="69" y="736"/>
                  </a:cubicBezTo>
                  <a:lnTo>
                    <a:pt x="92" y="730"/>
                  </a:lnTo>
                  <a:cubicBezTo>
                    <a:pt x="17" y="469"/>
                    <a:pt x="119" y="177"/>
                    <a:pt x="332" y="17"/>
                  </a:cubicBezTo>
                  <a:lnTo>
                    <a:pt x="319" y="1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8"/>
            <p:cNvSpPr/>
            <p:nvPr/>
          </p:nvSpPr>
          <p:spPr>
            <a:xfrm>
              <a:off x="3672375" y="2362600"/>
              <a:ext cx="102450" cy="154675"/>
            </a:xfrm>
            <a:custGeom>
              <a:avLst/>
              <a:gdLst/>
              <a:ahLst/>
              <a:cxnLst/>
              <a:rect l="l" t="t" r="r" b="b"/>
              <a:pathLst>
                <a:path w="4098" h="6187" extrusionOk="0">
                  <a:moveTo>
                    <a:pt x="1633" y="1"/>
                  </a:moveTo>
                  <a:lnTo>
                    <a:pt x="1635" y="5"/>
                  </a:lnTo>
                  <a:lnTo>
                    <a:pt x="1635" y="5"/>
                  </a:lnTo>
                  <a:cubicBezTo>
                    <a:pt x="1634" y="4"/>
                    <a:pt x="1633" y="2"/>
                    <a:pt x="1633" y="1"/>
                  </a:cubicBezTo>
                  <a:close/>
                  <a:moveTo>
                    <a:pt x="1635" y="5"/>
                  </a:moveTo>
                  <a:cubicBezTo>
                    <a:pt x="1695" y="145"/>
                    <a:pt x="1399" y="467"/>
                    <a:pt x="959" y="727"/>
                  </a:cubicBezTo>
                  <a:cubicBezTo>
                    <a:pt x="816" y="817"/>
                    <a:pt x="674" y="885"/>
                    <a:pt x="548" y="937"/>
                  </a:cubicBezTo>
                  <a:cubicBezTo>
                    <a:pt x="387" y="1001"/>
                    <a:pt x="248" y="1035"/>
                    <a:pt x="148" y="1035"/>
                  </a:cubicBezTo>
                  <a:cubicBezTo>
                    <a:pt x="78" y="1035"/>
                    <a:pt x="26" y="1018"/>
                    <a:pt x="0" y="983"/>
                  </a:cubicBezTo>
                  <a:lnTo>
                    <a:pt x="0" y="983"/>
                  </a:lnTo>
                  <a:lnTo>
                    <a:pt x="2254" y="5730"/>
                  </a:lnTo>
                  <a:cubicBezTo>
                    <a:pt x="2310" y="5827"/>
                    <a:pt x="2379" y="5907"/>
                    <a:pt x="2465" y="5975"/>
                  </a:cubicBezTo>
                  <a:cubicBezTo>
                    <a:pt x="2471" y="5981"/>
                    <a:pt x="2482" y="5986"/>
                    <a:pt x="2494" y="5998"/>
                  </a:cubicBezTo>
                  <a:cubicBezTo>
                    <a:pt x="2658" y="6121"/>
                    <a:pt x="2855" y="6186"/>
                    <a:pt x="3054" y="6186"/>
                  </a:cubicBezTo>
                  <a:cubicBezTo>
                    <a:pt x="3216" y="6186"/>
                    <a:pt x="3378" y="6144"/>
                    <a:pt x="3526" y="6055"/>
                  </a:cubicBezTo>
                  <a:cubicBezTo>
                    <a:pt x="3555" y="6038"/>
                    <a:pt x="3584" y="6020"/>
                    <a:pt x="3606" y="5998"/>
                  </a:cubicBezTo>
                  <a:cubicBezTo>
                    <a:pt x="3982" y="5718"/>
                    <a:pt x="4097" y="5193"/>
                    <a:pt x="3851" y="4782"/>
                  </a:cubicBezTo>
                  <a:lnTo>
                    <a:pt x="1635" y="5"/>
                  </a:ln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8"/>
            <p:cNvSpPr/>
            <p:nvPr/>
          </p:nvSpPr>
          <p:spPr>
            <a:xfrm>
              <a:off x="3793050" y="2225975"/>
              <a:ext cx="84025" cy="84050"/>
            </a:xfrm>
            <a:custGeom>
              <a:avLst/>
              <a:gdLst/>
              <a:ahLst/>
              <a:cxnLst/>
              <a:rect l="l" t="t" r="r" b="b"/>
              <a:pathLst>
                <a:path w="3361" h="3362" extrusionOk="0">
                  <a:moveTo>
                    <a:pt x="1678" y="1"/>
                  </a:moveTo>
                  <a:cubicBezTo>
                    <a:pt x="753" y="1"/>
                    <a:pt x="0" y="754"/>
                    <a:pt x="0" y="1684"/>
                  </a:cubicBezTo>
                  <a:cubicBezTo>
                    <a:pt x="0" y="2608"/>
                    <a:pt x="753" y="3361"/>
                    <a:pt x="1678" y="3361"/>
                  </a:cubicBezTo>
                  <a:cubicBezTo>
                    <a:pt x="2607" y="3361"/>
                    <a:pt x="3360" y="2608"/>
                    <a:pt x="3360" y="1684"/>
                  </a:cubicBezTo>
                  <a:cubicBezTo>
                    <a:pt x="3360" y="754"/>
                    <a:pt x="2607" y="1"/>
                    <a:pt x="1678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8"/>
            <p:cNvSpPr/>
            <p:nvPr/>
          </p:nvSpPr>
          <p:spPr>
            <a:xfrm>
              <a:off x="3800025" y="2229550"/>
              <a:ext cx="68625" cy="77775"/>
            </a:xfrm>
            <a:custGeom>
              <a:avLst/>
              <a:gdLst/>
              <a:ahLst/>
              <a:cxnLst/>
              <a:rect l="l" t="t" r="r" b="b"/>
              <a:pathLst>
                <a:path w="2745" h="3111" extrusionOk="0">
                  <a:moveTo>
                    <a:pt x="1375" y="0"/>
                  </a:moveTo>
                  <a:cubicBezTo>
                    <a:pt x="617" y="0"/>
                    <a:pt x="1" y="617"/>
                    <a:pt x="1" y="1375"/>
                  </a:cubicBezTo>
                  <a:lnTo>
                    <a:pt x="1" y="2591"/>
                  </a:lnTo>
                  <a:cubicBezTo>
                    <a:pt x="1" y="2876"/>
                    <a:pt x="235" y="3110"/>
                    <a:pt x="520" y="3110"/>
                  </a:cubicBezTo>
                  <a:lnTo>
                    <a:pt x="2226" y="3110"/>
                  </a:lnTo>
                  <a:cubicBezTo>
                    <a:pt x="2510" y="3110"/>
                    <a:pt x="2745" y="2876"/>
                    <a:pt x="2745" y="2591"/>
                  </a:cubicBezTo>
                  <a:lnTo>
                    <a:pt x="2745" y="1375"/>
                  </a:lnTo>
                  <a:cubicBezTo>
                    <a:pt x="2745" y="617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8"/>
            <p:cNvSpPr/>
            <p:nvPr/>
          </p:nvSpPr>
          <p:spPr>
            <a:xfrm>
              <a:off x="3792050" y="2277475"/>
              <a:ext cx="20975" cy="20975"/>
            </a:xfrm>
            <a:custGeom>
              <a:avLst/>
              <a:gdLst/>
              <a:ahLst/>
              <a:cxnLst/>
              <a:rect l="l" t="t" r="r" b="b"/>
              <a:pathLst>
                <a:path w="839" h="839" extrusionOk="0">
                  <a:moveTo>
                    <a:pt x="417" y="0"/>
                  </a:moveTo>
                  <a:cubicBezTo>
                    <a:pt x="188" y="0"/>
                    <a:pt x="0" y="188"/>
                    <a:pt x="0" y="417"/>
                  </a:cubicBezTo>
                  <a:cubicBezTo>
                    <a:pt x="0" y="651"/>
                    <a:pt x="188" y="838"/>
                    <a:pt x="417" y="838"/>
                  </a:cubicBezTo>
                  <a:cubicBezTo>
                    <a:pt x="651" y="838"/>
                    <a:pt x="839" y="651"/>
                    <a:pt x="839" y="417"/>
                  </a:cubicBezTo>
                  <a:cubicBezTo>
                    <a:pt x="839" y="188"/>
                    <a:pt x="651" y="0"/>
                    <a:pt x="417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8"/>
            <p:cNvSpPr/>
            <p:nvPr/>
          </p:nvSpPr>
          <p:spPr>
            <a:xfrm>
              <a:off x="3798750" y="2286875"/>
              <a:ext cx="7300" cy="4600"/>
            </a:xfrm>
            <a:custGeom>
              <a:avLst/>
              <a:gdLst/>
              <a:ahLst/>
              <a:cxnLst/>
              <a:rect l="l" t="t" r="r" b="b"/>
              <a:pathLst>
                <a:path w="292" h="184" extrusionOk="0">
                  <a:moveTo>
                    <a:pt x="1" y="1"/>
                  </a:moveTo>
                  <a:lnTo>
                    <a:pt x="1" y="24"/>
                  </a:lnTo>
                  <a:cubicBezTo>
                    <a:pt x="109" y="24"/>
                    <a:pt x="217" y="86"/>
                    <a:pt x="268" y="183"/>
                  </a:cubicBezTo>
                  <a:lnTo>
                    <a:pt x="291" y="172"/>
                  </a:lnTo>
                  <a:cubicBezTo>
                    <a:pt x="228" y="69"/>
                    <a:pt x="115" y="6"/>
                    <a:pt x="1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8"/>
            <p:cNvSpPr/>
            <p:nvPr/>
          </p:nvSpPr>
          <p:spPr>
            <a:xfrm>
              <a:off x="3797725" y="2282325"/>
              <a:ext cx="6750" cy="10575"/>
            </a:xfrm>
            <a:custGeom>
              <a:avLst/>
              <a:gdLst/>
              <a:ahLst/>
              <a:cxnLst/>
              <a:rect l="l" t="t" r="r" b="b"/>
              <a:pathLst>
                <a:path w="270" h="423" extrusionOk="0">
                  <a:moveTo>
                    <a:pt x="264" y="1"/>
                  </a:moveTo>
                  <a:cubicBezTo>
                    <a:pt x="172" y="17"/>
                    <a:pt x="93" y="80"/>
                    <a:pt x="53" y="160"/>
                  </a:cubicBezTo>
                  <a:cubicBezTo>
                    <a:pt x="8" y="240"/>
                    <a:pt x="1" y="336"/>
                    <a:pt x="35" y="423"/>
                  </a:cubicBezTo>
                  <a:lnTo>
                    <a:pt x="53" y="417"/>
                  </a:lnTo>
                  <a:cubicBezTo>
                    <a:pt x="24" y="336"/>
                    <a:pt x="30" y="246"/>
                    <a:pt x="69" y="172"/>
                  </a:cubicBezTo>
                  <a:cubicBezTo>
                    <a:pt x="110" y="91"/>
                    <a:pt x="184" y="41"/>
                    <a:pt x="269" y="17"/>
                  </a:cubicBezTo>
                  <a:lnTo>
                    <a:pt x="264" y="1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8"/>
            <p:cNvSpPr/>
            <p:nvPr/>
          </p:nvSpPr>
          <p:spPr>
            <a:xfrm>
              <a:off x="3819975" y="2298725"/>
              <a:ext cx="33400" cy="43225"/>
            </a:xfrm>
            <a:custGeom>
              <a:avLst/>
              <a:gdLst/>
              <a:ahLst/>
              <a:cxnLst/>
              <a:rect l="l" t="t" r="r" b="b"/>
              <a:pathLst>
                <a:path w="1336" h="1729" extrusionOk="0">
                  <a:moveTo>
                    <a:pt x="1" y="1"/>
                  </a:moveTo>
                  <a:lnTo>
                    <a:pt x="1" y="1729"/>
                  </a:lnTo>
                  <a:lnTo>
                    <a:pt x="1336" y="1729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8"/>
            <p:cNvSpPr/>
            <p:nvPr/>
          </p:nvSpPr>
          <p:spPr>
            <a:xfrm>
              <a:off x="3819975" y="2305850"/>
              <a:ext cx="29300" cy="29400"/>
            </a:xfrm>
            <a:custGeom>
              <a:avLst/>
              <a:gdLst/>
              <a:ahLst/>
              <a:cxnLst/>
              <a:rect l="l" t="t" r="r" b="b"/>
              <a:pathLst>
                <a:path w="1172" h="1176" extrusionOk="0">
                  <a:moveTo>
                    <a:pt x="1" y="1"/>
                  </a:moveTo>
                  <a:lnTo>
                    <a:pt x="1" y="1175"/>
                  </a:lnTo>
                  <a:cubicBezTo>
                    <a:pt x="646" y="1175"/>
                    <a:pt x="1172" y="651"/>
                    <a:pt x="1172" y="6"/>
                  </a:cubicBezTo>
                  <a:lnTo>
                    <a:pt x="1172" y="1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8"/>
            <p:cNvSpPr/>
            <p:nvPr/>
          </p:nvSpPr>
          <p:spPr>
            <a:xfrm>
              <a:off x="3801150" y="2238250"/>
              <a:ext cx="66500" cy="90025"/>
            </a:xfrm>
            <a:custGeom>
              <a:avLst/>
              <a:gdLst/>
              <a:ahLst/>
              <a:cxnLst/>
              <a:rect l="l" t="t" r="r" b="b"/>
              <a:pathLst>
                <a:path w="2660" h="3601" extrusionOk="0">
                  <a:moveTo>
                    <a:pt x="1330" y="0"/>
                  </a:moveTo>
                  <a:cubicBezTo>
                    <a:pt x="600" y="0"/>
                    <a:pt x="1" y="593"/>
                    <a:pt x="1" y="1330"/>
                  </a:cubicBezTo>
                  <a:lnTo>
                    <a:pt x="1" y="1364"/>
                  </a:lnTo>
                  <a:lnTo>
                    <a:pt x="1" y="1387"/>
                  </a:lnTo>
                  <a:cubicBezTo>
                    <a:pt x="8" y="1438"/>
                    <a:pt x="13" y="1490"/>
                    <a:pt x="19" y="1541"/>
                  </a:cubicBezTo>
                  <a:lnTo>
                    <a:pt x="103" y="2544"/>
                  </a:lnTo>
                  <a:cubicBezTo>
                    <a:pt x="116" y="2642"/>
                    <a:pt x="264" y="2881"/>
                    <a:pt x="406" y="3081"/>
                  </a:cubicBezTo>
                  <a:cubicBezTo>
                    <a:pt x="600" y="3349"/>
                    <a:pt x="880" y="3532"/>
                    <a:pt x="1206" y="3589"/>
                  </a:cubicBezTo>
                  <a:cubicBezTo>
                    <a:pt x="1245" y="3595"/>
                    <a:pt x="1285" y="3600"/>
                    <a:pt x="1319" y="3600"/>
                  </a:cubicBezTo>
                  <a:cubicBezTo>
                    <a:pt x="1377" y="3600"/>
                    <a:pt x="1480" y="3566"/>
                    <a:pt x="1593" y="3532"/>
                  </a:cubicBezTo>
                  <a:cubicBezTo>
                    <a:pt x="1822" y="3447"/>
                    <a:pt x="2027" y="3297"/>
                    <a:pt x="2175" y="3104"/>
                  </a:cubicBezTo>
                  <a:cubicBezTo>
                    <a:pt x="2346" y="2876"/>
                    <a:pt x="2552" y="2579"/>
                    <a:pt x="2557" y="2459"/>
                  </a:cubicBezTo>
                  <a:lnTo>
                    <a:pt x="2620" y="1730"/>
                  </a:lnTo>
                  <a:lnTo>
                    <a:pt x="2626" y="1689"/>
                  </a:lnTo>
                  <a:lnTo>
                    <a:pt x="2626" y="1654"/>
                  </a:lnTo>
                  <a:cubicBezTo>
                    <a:pt x="2649" y="1552"/>
                    <a:pt x="2660" y="1443"/>
                    <a:pt x="2660" y="1330"/>
                  </a:cubicBezTo>
                  <a:cubicBezTo>
                    <a:pt x="2660" y="593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8"/>
            <p:cNvSpPr/>
            <p:nvPr/>
          </p:nvSpPr>
          <p:spPr>
            <a:xfrm>
              <a:off x="3860525" y="2277475"/>
              <a:ext cx="20975" cy="20975"/>
            </a:xfrm>
            <a:custGeom>
              <a:avLst/>
              <a:gdLst/>
              <a:ahLst/>
              <a:cxnLst/>
              <a:rect l="l" t="t" r="r" b="b"/>
              <a:pathLst>
                <a:path w="839" h="839" extrusionOk="0">
                  <a:moveTo>
                    <a:pt x="422" y="0"/>
                  </a:moveTo>
                  <a:cubicBezTo>
                    <a:pt x="188" y="0"/>
                    <a:pt x="0" y="188"/>
                    <a:pt x="0" y="417"/>
                  </a:cubicBezTo>
                  <a:cubicBezTo>
                    <a:pt x="0" y="651"/>
                    <a:pt x="188" y="838"/>
                    <a:pt x="422" y="838"/>
                  </a:cubicBezTo>
                  <a:cubicBezTo>
                    <a:pt x="651" y="838"/>
                    <a:pt x="838" y="651"/>
                    <a:pt x="838" y="417"/>
                  </a:cubicBezTo>
                  <a:cubicBezTo>
                    <a:pt x="838" y="188"/>
                    <a:pt x="651" y="0"/>
                    <a:pt x="422" y="0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8"/>
            <p:cNvSpPr/>
            <p:nvPr/>
          </p:nvSpPr>
          <p:spPr>
            <a:xfrm>
              <a:off x="3867500" y="2286875"/>
              <a:ext cx="7275" cy="4600"/>
            </a:xfrm>
            <a:custGeom>
              <a:avLst/>
              <a:gdLst/>
              <a:ahLst/>
              <a:cxnLst/>
              <a:rect l="l" t="t" r="r" b="b"/>
              <a:pathLst>
                <a:path w="291" h="184" extrusionOk="0">
                  <a:moveTo>
                    <a:pt x="291" y="1"/>
                  </a:moveTo>
                  <a:cubicBezTo>
                    <a:pt x="172" y="6"/>
                    <a:pt x="63" y="69"/>
                    <a:pt x="0" y="172"/>
                  </a:cubicBezTo>
                  <a:lnTo>
                    <a:pt x="17" y="183"/>
                  </a:lnTo>
                  <a:cubicBezTo>
                    <a:pt x="74" y="86"/>
                    <a:pt x="183" y="24"/>
                    <a:pt x="291" y="24"/>
                  </a:cubicBezTo>
                  <a:lnTo>
                    <a:pt x="291" y="1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8"/>
            <p:cNvSpPr/>
            <p:nvPr/>
          </p:nvSpPr>
          <p:spPr>
            <a:xfrm>
              <a:off x="3869075" y="2282325"/>
              <a:ext cx="6725" cy="10575"/>
            </a:xfrm>
            <a:custGeom>
              <a:avLst/>
              <a:gdLst/>
              <a:ahLst/>
              <a:cxnLst/>
              <a:rect l="l" t="t" r="r" b="b"/>
              <a:pathLst>
                <a:path w="269" h="423" extrusionOk="0">
                  <a:moveTo>
                    <a:pt x="6" y="1"/>
                  </a:moveTo>
                  <a:lnTo>
                    <a:pt x="0" y="17"/>
                  </a:lnTo>
                  <a:cubicBezTo>
                    <a:pt x="85" y="41"/>
                    <a:pt x="159" y="91"/>
                    <a:pt x="200" y="172"/>
                  </a:cubicBezTo>
                  <a:cubicBezTo>
                    <a:pt x="240" y="246"/>
                    <a:pt x="246" y="336"/>
                    <a:pt x="217" y="417"/>
                  </a:cubicBezTo>
                  <a:lnTo>
                    <a:pt x="235" y="423"/>
                  </a:lnTo>
                  <a:cubicBezTo>
                    <a:pt x="269" y="336"/>
                    <a:pt x="262" y="240"/>
                    <a:pt x="217" y="160"/>
                  </a:cubicBezTo>
                  <a:cubicBezTo>
                    <a:pt x="177" y="80"/>
                    <a:pt x="98" y="17"/>
                    <a:pt x="6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8"/>
            <p:cNvSpPr/>
            <p:nvPr/>
          </p:nvSpPr>
          <p:spPr>
            <a:xfrm>
              <a:off x="3801150" y="2238250"/>
              <a:ext cx="66500" cy="42225"/>
            </a:xfrm>
            <a:custGeom>
              <a:avLst/>
              <a:gdLst/>
              <a:ahLst/>
              <a:cxnLst/>
              <a:rect l="l" t="t" r="r" b="b"/>
              <a:pathLst>
                <a:path w="2660" h="1689" extrusionOk="0">
                  <a:moveTo>
                    <a:pt x="1330" y="0"/>
                  </a:moveTo>
                  <a:cubicBezTo>
                    <a:pt x="600" y="0"/>
                    <a:pt x="1" y="593"/>
                    <a:pt x="1" y="1330"/>
                  </a:cubicBezTo>
                  <a:lnTo>
                    <a:pt x="1" y="1364"/>
                  </a:lnTo>
                  <a:cubicBezTo>
                    <a:pt x="82" y="1175"/>
                    <a:pt x="166" y="993"/>
                    <a:pt x="258" y="811"/>
                  </a:cubicBezTo>
                  <a:cubicBezTo>
                    <a:pt x="332" y="668"/>
                    <a:pt x="424" y="514"/>
                    <a:pt x="572" y="468"/>
                  </a:cubicBezTo>
                  <a:cubicBezTo>
                    <a:pt x="606" y="458"/>
                    <a:pt x="641" y="454"/>
                    <a:pt x="675" y="454"/>
                  </a:cubicBezTo>
                  <a:cubicBezTo>
                    <a:pt x="831" y="454"/>
                    <a:pt x="989" y="542"/>
                    <a:pt x="1148" y="566"/>
                  </a:cubicBezTo>
                  <a:cubicBezTo>
                    <a:pt x="1182" y="571"/>
                    <a:pt x="1216" y="573"/>
                    <a:pt x="1251" y="573"/>
                  </a:cubicBezTo>
                  <a:cubicBezTo>
                    <a:pt x="1432" y="573"/>
                    <a:pt x="1623" y="516"/>
                    <a:pt x="1799" y="516"/>
                  </a:cubicBezTo>
                  <a:cubicBezTo>
                    <a:pt x="1896" y="516"/>
                    <a:pt x="1989" y="533"/>
                    <a:pt x="2072" y="588"/>
                  </a:cubicBezTo>
                  <a:cubicBezTo>
                    <a:pt x="2220" y="685"/>
                    <a:pt x="2283" y="867"/>
                    <a:pt x="2318" y="1045"/>
                  </a:cubicBezTo>
                  <a:cubicBezTo>
                    <a:pt x="2352" y="1216"/>
                    <a:pt x="2375" y="1398"/>
                    <a:pt x="2465" y="1546"/>
                  </a:cubicBezTo>
                  <a:cubicBezTo>
                    <a:pt x="2507" y="1604"/>
                    <a:pt x="2563" y="1654"/>
                    <a:pt x="2626" y="1689"/>
                  </a:cubicBezTo>
                  <a:lnTo>
                    <a:pt x="2626" y="1654"/>
                  </a:lnTo>
                  <a:cubicBezTo>
                    <a:pt x="2649" y="1552"/>
                    <a:pt x="2660" y="1443"/>
                    <a:pt x="2660" y="1330"/>
                  </a:cubicBezTo>
                  <a:cubicBezTo>
                    <a:pt x="2660" y="593"/>
                    <a:pt x="2067" y="0"/>
                    <a:pt x="1330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8"/>
            <p:cNvSpPr/>
            <p:nvPr/>
          </p:nvSpPr>
          <p:spPr>
            <a:xfrm>
              <a:off x="3838975" y="2266350"/>
              <a:ext cx="19275" cy="6425"/>
            </a:xfrm>
            <a:custGeom>
              <a:avLst/>
              <a:gdLst/>
              <a:ahLst/>
              <a:cxnLst/>
              <a:rect l="l" t="t" r="r" b="b"/>
              <a:pathLst>
                <a:path w="771" h="257" extrusionOk="0">
                  <a:moveTo>
                    <a:pt x="374" y="0"/>
                  </a:moveTo>
                  <a:cubicBezTo>
                    <a:pt x="213" y="0"/>
                    <a:pt x="55" y="90"/>
                    <a:pt x="1" y="240"/>
                  </a:cubicBezTo>
                  <a:cubicBezTo>
                    <a:pt x="29" y="242"/>
                    <a:pt x="55" y="242"/>
                    <a:pt x="79" y="242"/>
                  </a:cubicBezTo>
                  <a:cubicBezTo>
                    <a:pt x="128" y="242"/>
                    <a:pt x="170" y="240"/>
                    <a:pt x="212" y="240"/>
                  </a:cubicBezTo>
                  <a:lnTo>
                    <a:pt x="383" y="240"/>
                  </a:lnTo>
                  <a:cubicBezTo>
                    <a:pt x="439" y="240"/>
                    <a:pt x="497" y="240"/>
                    <a:pt x="554" y="245"/>
                  </a:cubicBezTo>
                  <a:cubicBezTo>
                    <a:pt x="617" y="251"/>
                    <a:pt x="685" y="256"/>
                    <a:pt x="770" y="256"/>
                  </a:cubicBezTo>
                  <a:cubicBezTo>
                    <a:pt x="742" y="177"/>
                    <a:pt x="691" y="114"/>
                    <a:pt x="622" y="69"/>
                  </a:cubicBezTo>
                  <a:cubicBezTo>
                    <a:pt x="554" y="29"/>
                    <a:pt x="473" y="0"/>
                    <a:pt x="388" y="0"/>
                  </a:cubicBezTo>
                  <a:cubicBezTo>
                    <a:pt x="384" y="0"/>
                    <a:pt x="379" y="0"/>
                    <a:pt x="374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8"/>
            <p:cNvSpPr/>
            <p:nvPr/>
          </p:nvSpPr>
          <p:spPr>
            <a:xfrm>
              <a:off x="3803450" y="2266350"/>
              <a:ext cx="19300" cy="6425"/>
            </a:xfrm>
            <a:custGeom>
              <a:avLst/>
              <a:gdLst/>
              <a:ahLst/>
              <a:cxnLst/>
              <a:rect l="l" t="t" r="r" b="b"/>
              <a:pathLst>
                <a:path w="772" h="257" extrusionOk="0">
                  <a:moveTo>
                    <a:pt x="381" y="0"/>
                  </a:moveTo>
                  <a:cubicBezTo>
                    <a:pt x="219" y="0"/>
                    <a:pt x="56" y="90"/>
                    <a:pt x="0" y="240"/>
                  </a:cubicBezTo>
                  <a:cubicBezTo>
                    <a:pt x="29" y="242"/>
                    <a:pt x="56" y="242"/>
                    <a:pt x="81" y="242"/>
                  </a:cubicBezTo>
                  <a:cubicBezTo>
                    <a:pt x="132" y="242"/>
                    <a:pt x="176" y="240"/>
                    <a:pt x="217" y="240"/>
                  </a:cubicBezTo>
                  <a:lnTo>
                    <a:pt x="388" y="240"/>
                  </a:lnTo>
                  <a:cubicBezTo>
                    <a:pt x="440" y="240"/>
                    <a:pt x="498" y="240"/>
                    <a:pt x="559" y="245"/>
                  </a:cubicBezTo>
                  <a:cubicBezTo>
                    <a:pt x="622" y="251"/>
                    <a:pt x="685" y="256"/>
                    <a:pt x="771" y="256"/>
                  </a:cubicBezTo>
                  <a:cubicBezTo>
                    <a:pt x="748" y="177"/>
                    <a:pt x="691" y="114"/>
                    <a:pt x="622" y="69"/>
                  </a:cubicBezTo>
                  <a:cubicBezTo>
                    <a:pt x="559" y="29"/>
                    <a:pt x="474" y="0"/>
                    <a:pt x="395" y="0"/>
                  </a:cubicBezTo>
                  <a:cubicBezTo>
                    <a:pt x="390" y="0"/>
                    <a:pt x="385" y="0"/>
                    <a:pt x="381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8"/>
            <p:cNvSpPr/>
            <p:nvPr/>
          </p:nvSpPr>
          <p:spPr>
            <a:xfrm>
              <a:off x="3825975" y="2271900"/>
              <a:ext cx="9450" cy="23700"/>
            </a:xfrm>
            <a:custGeom>
              <a:avLst/>
              <a:gdLst/>
              <a:ahLst/>
              <a:cxnLst/>
              <a:rect l="l" t="t" r="r" b="b"/>
              <a:pathLst>
                <a:path w="378" h="948" extrusionOk="0">
                  <a:moveTo>
                    <a:pt x="274" y="0"/>
                  </a:moveTo>
                  <a:lnTo>
                    <a:pt x="35" y="674"/>
                  </a:lnTo>
                  <a:cubicBezTo>
                    <a:pt x="0" y="771"/>
                    <a:pt x="47" y="885"/>
                    <a:pt x="144" y="931"/>
                  </a:cubicBezTo>
                  <a:cubicBezTo>
                    <a:pt x="172" y="942"/>
                    <a:pt x="200" y="948"/>
                    <a:pt x="229" y="948"/>
                  </a:cubicBezTo>
                  <a:cubicBezTo>
                    <a:pt x="240" y="948"/>
                    <a:pt x="258" y="948"/>
                    <a:pt x="269" y="942"/>
                  </a:cubicBezTo>
                  <a:lnTo>
                    <a:pt x="377" y="924"/>
                  </a:lnTo>
                  <a:lnTo>
                    <a:pt x="372" y="903"/>
                  </a:lnTo>
                  <a:lnTo>
                    <a:pt x="263" y="924"/>
                  </a:lnTo>
                  <a:cubicBezTo>
                    <a:pt x="254" y="926"/>
                    <a:pt x="244" y="927"/>
                    <a:pt x="234" y="927"/>
                  </a:cubicBezTo>
                  <a:cubicBezTo>
                    <a:pt x="208" y="927"/>
                    <a:pt x="180" y="921"/>
                    <a:pt x="155" y="914"/>
                  </a:cubicBezTo>
                  <a:cubicBezTo>
                    <a:pt x="63" y="874"/>
                    <a:pt x="24" y="771"/>
                    <a:pt x="53" y="679"/>
                  </a:cubicBezTo>
                  <a:lnTo>
                    <a:pt x="292" y="7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8"/>
            <p:cNvSpPr/>
            <p:nvPr/>
          </p:nvSpPr>
          <p:spPr>
            <a:xfrm>
              <a:off x="3824275" y="2301425"/>
              <a:ext cx="16575" cy="16575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31" y="1"/>
                  </a:moveTo>
                  <a:cubicBezTo>
                    <a:pt x="205" y="1"/>
                    <a:pt x="92" y="75"/>
                    <a:pt x="34" y="178"/>
                  </a:cubicBezTo>
                  <a:cubicBezTo>
                    <a:pt x="12" y="223"/>
                    <a:pt x="0" y="275"/>
                    <a:pt x="0" y="332"/>
                  </a:cubicBezTo>
                  <a:cubicBezTo>
                    <a:pt x="0" y="412"/>
                    <a:pt x="29" y="486"/>
                    <a:pt x="75" y="543"/>
                  </a:cubicBezTo>
                  <a:cubicBezTo>
                    <a:pt x="137" y="617"/>
                    <a:pt x="229" y="662"/>
                    <a:pt x="331" y="662"/>
                  </a:cubicBezTo>
                  <a:cubicBezTo>
                    <a:pt x="434" y="662"/>
                    <a:pt x="526" y="617"/>
                    <a:pt x="582" y="543"/>
                  </a:cubicBezTo>
                  <a:cubicBezTo>
                    <a:pt x="634" y="486"/>
                    <a:pt x="663" y="412"/>
                    <a:pt x="663" y="332"/>
                  </a:cubicBezTo>
                  <a:cubicBezTo>
                    <a:pt x="663" y="275"/>
                    <a:pt x="645" y="223"/>
                    <a:pt x="623" y="178"/>
                  </a:cubicBezTo>
                  <a:cubicBezTo>
                    <a:pt x="566" y="75"/>
                    <a:pt x="457" y="1"/>
                    <a:pt x="33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8"/>
            <p:cNvSpPr/>
            <p:nvPr/>
          </p:nvSpPr>
          <p:spPr>
            <a:xfrm>
              <a:off x="3826150" y="2311850"/>
              <a:ext cx="12675" cy="6150"/>
            </a:xfrm>
            <a:custGeom>
              <a:avLst/>
              <a:gdLst/>
              <a:ahLst/>
              <a:cxnLst/>
              <a:rect l="l" t="t" r="r" b="b"/>
              <a:pathLst>
                <a:path w="507" h="246" extrusionOk="0">
                  <a:moveTo>
                    <a:pt x="256" y="0"/>
                  </a:moveTo>
                  <a:cubicBezTo>
                    <a:pt x="154" y="0"/>
                    <a:pt x="62" y="52"/>
                    <a:pt x="0" y="126"/>
                  </a:cubicBezTo>
                  <a:cubicBezTo>
                    <a:pt x="62" y="200"/>
                    <a:pt x="154" y="245"/>
                    <a:pt x="256" y="245"/>
                  </a:cubicBezTo>
                  <a:cubicBezTo>
                    <a:pt x="359" y="245"/>
                    <a:pt x="451" y="200"/>
                    <a:pt x="507" y="126"/>
                  </a:cubicBezTo>
                  <a:cubicBezTo>
                    <a:pt x="451" y="52"/>
                    <a:pt x="359" y="0"/>
                    <a:pt x="256" y="0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8"/>
            <p:cNvSpPr/>
            <p:nvPr/>
          </p:nvSpPr>
          <p:spPr>
            <a:xfrm>
              <a:off x="3825125" y="2301425"/>
              <a:ext cx="14750" cy="4450"/>
            </a:xfrm>
            <a:custGeom>
              <a:avLst/>
              <a:gdLst/>
              <a:ahLst/>
              <a:cxnLst/>
              <a:rect l="l" t="t" r="r" b="b"/>
              <a:pathLst>
                <a:path w="590" h="178" extrusionOk="0">
                  <a:moveTo>
                    <a:pt x="297" y="1"/>
                  </a:moveTo>
                  <a:cubicBezTo>
                    <a:pt x="171" y="1"/>
                    <a:pt x="58" y="75"/>
                    <a:pt x="0" y="178"/>
                  </a:cubicBezTo>
                  <a:lnTo>
                    <a:pt x="589" y="178"/>
                  </a:lnTo>
                  <a:cubicBezTo>
                    <a:pt x="532" y="75"/>
                    <a:pt x="423" y="1"/>
                    <a:pt x="2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3817425" y="2299000"/>
              <a:ext cx="14725" cy="5600"/>
            </a:xfrm>
            <a:custGeom>
              <a:avLst/>
              <a:gdLst/>
              <a:ahLst/>
              <a:cxnLst/>
              <a:rect l="l" t="t" r="r" b="b"/>
              <a:pathLst>
                <a:path w="589" h="224" extrusionOk="0">
                  <a:moveTo>
                    <a:pt x="218" y="1"/>
                  </a:moveTo>
                  <a:cubicBezTo>
                    <a:pt x="97" y="1"/>
                    <a:pt x="0" y="103"/>
                    <a:pt x="0" y="224"/>
                  </a:cubicBezTo>
                  <a:lnTo>
                    <a:pt x="366" y="224"/>
                  </a:lnTo>
                  <a:cubicBezTo>
                    <a:pt x="492" y="224"/>
                    <a:pt x="589" y="127"/>
                    <a:pt x="589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3832125" y="2299000"/>
              <a:ext cx="14725" cy="5600"/>
            </a:xfrm>
            <a:custGeom>
              <a:avLst/>
              <a:gdLst/>
              <a:ahLst/>
              <a:cxnLst/>
              <a:rect l="l" t="t" r="r" b="b"/>
              <a:pathLst>
                <a:path w="589" h="224" extrusionOk="0">
                  <a:moveTo>
                    <a:pt x="1" y="1"/>
                  </a:moveTo>
                  <a:cubicBezTo>
                    <a:pt x="1" y="127"/>
                    <a:pt x="97" y="224"/>
                    <a:pt x="223" y="224"/>
                  </a:cubicBezTo>
                  <a:lnTo>
                    <a:pt x="588" y="224"/>
                  </a:lnTo>
                  <a:cubicBezTo>
                    <a:pt x="588" y="103"/>
                    <a:pt x="491" y="1"/>
                    <a:pt x="371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3844675" y="2279050"/>
              <a:ext cx="4875" cy="8125"/>
            </a:xfrm>
            <a:custGeom>
              <a:avLst/>
              <a:gdLst/>
              <a:ahLst/>
              <a:cxnLst/>
              <a:rect l="l" t="t" r="r" b="b"/>
              <a:pathLst>
                <a:path w="195" h="325" extrusionOk="0">
                  <a:moveTo>
                    <a:pt x="92" y="0"/>
                  </a:moveTo>
                  <a:cubicBezTo>
                    <a:pt x="40" y="6"/>
                    <a:pt x="0" y="80"/>
                    <a:pt x="6" y="166"/>
                  </a:cubicBezTo>
                  <a:cubicBezTo>
                    <a:pt x="12" y="256"/>
                    <a:pt x="58" y="325"/>
                    <a:pt x="103" y="325"/>
                  </a:cubicBezTo>
                  <a:cubicBezTo>
                    <a:pt x="155" y="325"/>
                    <a:pt x="195" y="251"/>
                    <a:pt x="189" y="159"/>
                  </a:cubicBezTo>
                  <a:cubicBezTo>
                    <a:pt x="184" y="69"/>
                    <a:pt x="143" y="0"/>
                    <a:pt x="92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3811875" y="2279050"/>
              <a:ext cx="4875" cy="8125"/>
            </a:xfrm>
            <a:custGeom>
              <a:avLst/>
              <a:gdLst/>
              <a:ahLst/>
              <a:cxnLst/>
              <a:rect l="l" t="t" r="r" b="b"/>
              <a:pathLst>
                <a:path w="195" h="325" extrusionOk="0">
                  <a:moveTo>
                    <a:pt x="92" y="0"/>
                  </a:moveTo>
                  <a:cubicBezTo>
                    <a:pt x="40" y="6"/>
                    <a:pt x="0" y="80"/>
                    <a:pt x="6" y="166"/>
                  </a:cubicBezTo>
                  <a:cubicBezTo>
                    <a:pt x="11" y="256"/>
                    <a:pt x="58" y="325"/>
                    <a:pt x="103" y="325"/>
                  </a:cubicBezTo>
                  <a:cubicBezTo>
                    <a:pt x="154" y="325"/>
                    <a:pt x="195" y="251"/>
                    <a:pt x="188" y="159"/>
                  </a:cubicBezTo>
                  <a:cubicBezTo>
                    <a:pt x="182" y="69"/>
                    <a:pt x="143" y="0"/>
                    <a:pt x="92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8"/>
            <p:cNvSpPr/>
            <p:nvPr/>
          </p:nvSpPr>
          <p:spPr>
            <a:xfrm>
              <a:off x="4037225" y="2303350"/>
              <a:ext cx="41250" cy="37000"/>
            </a:xfrm>
            <a:custGeom>
              <a:avLst/>
              <a:gdLst/>
              <a:ahLst/>
              <a:cxnLst/>
              <a:rect l="l" t="t" r="r" b="b"/>
              <a:pathLst>
                <a:path w="1650" h="1480" extrusionOk="0">
                  <a:moveTo>
                    <a:pt x="318" y="0"/>
                  </a:moveTo>
                  <a:cubicBezTo>
                    <a:pt x="253" y="0"/>
                    <a:pt x="199" y="18"/>
                    <a:pt x="161" y="55"/>
                  </a:cubicBezTo>
                  <a:cubicBezTo>
                    <a:pt x="0" y="209"/>
                    <a:pt x="172" y="637"/>
                    <a:pt x="537" y="1019"/>
                  </a:cubicBezTo>
                  <a:cubicBezTo>
                    <a:pt x="815" y="1305"/>
                    <a:pt x="1128" y="1479"/>
                    <a:pt x="1333" y="1479"/>
                  </a:cubicBezTo>
                  <a:cubicBezTo>
                    <a:pt x="1398" y="1479"/>
                    <a:pt x="1452" y="1462"/>
                    <a:pt x="1490" y="1425"/>
                  </a:cubicBezTo>
                  <a:cubicBezTo>
                    <a:pt x="1649" y="1270"/>
                    <a:pt x="1478" y="843"/>
                    <a:pt x="1114" y="461"/>
                  </a:cubicBezTo>
                  <a:cubicBezTo>
                    <a:pt x="832" y="175"/>
                    <a:pt x="521" y="0"/>
                    <a:pt x="318" y="0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8"/>
            <p:cNvSpPr/>
            <p:nvPr/>
          </p:nvSpPr>
          <p:spPr>
            <a:xfrm>
              <a:off x="4035525" y="2284900"/>
              <a:ext cx="59650" cy="61925"/>
            </a:xfrm>
            <a:custGeom>
              <a:avLst/>
              <a:gdLst/>
              <a:ahLst/>
              <a:cxnLst/>
              <a:rect l="l" t="t" r="r" b="b"/>
              <a:pathLst>
                <a:path w="2386" h="2477" extrusionOk="0">
                  <a:moveTo>
                    <a:pt x="1382" y="1"/>
                  </a:moveTo>
                  <a:lnTo>
                    <a:pt x="0" y="1620"/>
                  </a:lnTo>
                  <a:lnTo>
                    <a:pt x="1011" y="2476"/>
                  </a:lnTo>
                  <a:lnTo>
                    <a:pt x="2385" y="856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8"/>
            <p:cNvSpPr/>
            <p:nvPr/>
          </p:nvSpPr>
          <p:spPr>
            <a:xfrm>
              <a:off x="3856375" y="2354275"/>
              <a:ext cx="147800" cy="94000"/>
            </a:xfrm>
            <a:custGeom>
              <a:avLst/>
              <a:gdLst/>
              <a:ahLst/>
              <a:cxnLst/>
              <a:rect l="l" t="t" r="r" b="b"/>
              <a:pathLst>
                <a:path w="5912" h="3760" extrusionOk="0">
                  <a:moveTo>
                    <a:pt x="1061" y="0"/>
                  </a:moveTo>
                  <a:cubicBezTo>
                    <a:pt x="722" y="0"/>
                    <a:pt x="395" y="189"/>
                    <a:pt x="235" y="512"/>
                  </a:cubicBezTo>
                  <a:cubicBezTo>
                    <a:pt x="0" y="973"/>
                    <a:pt x="188" y="1527"/>
                    <a:pt x="645" y="1761"/>
                  </a:cubicBezTo>
                  <a:lnTo>
                    <a:pt x="4433" y="3661"/>
                  </a:lnTo>
                  <a:cubicBezTo>
                    <a:pt x="4568" y="3728"/>
                    <a:pt x="4711" y="3759"/>
                    <a:pt x="4851" y="3759"/>
                  </a:cubicBezTo>
                  <a:cubicBezTo>
                    <a:pt x="5191" y="3759"/>
                    <a:pt x="5517" y="3573"/>
                    <a:pt x="5683" y="3250"/>
                  </a:cubicBezTo>
                  <a:cubicBezTo>
                    <a:pt x="5912" y="2788"/>
                    <a:pt x="5728" y="2229"/>
                    <a:pt x="5267" y="2000"/>
                  </a:cubicBezTo>
                  <a:lnTo>
                    <a:pt x="1478" y="101"/>
                  </a:lnTo>
                  <a:cubicBezTo>
                    <a:pt x="1344" y="32"/>
                    <a:pt x="1202" y="0"/>
                    <a:pt x="1061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8"/>
            <p:cNvSpPr/>
            <p:nvPr/>
          </p:nvSpPr>
          <p:spPr>
            <a:xfrm>
              <a:off x="3952225" y="2304725"/>
              <a:ext cx="123250" cy="143500"/>
            </a:xfrm>
            <a:custGeom>
              <a:avLst/>
              <a:gdLst/>
              <a:ahLst/>
              <a:cxnLst/>
              <a:rect l="l" t="t" r="r" b="b"/>
              <a:pathLst>
                <a:path w="4930" h="5740" extrusionOk="0">
                  <a:moveTo>
                    <a:pt x="3555" y="0"/>
                  </a:moveTo>
                  <a:lnTo>
                    <a:pt x="337" y="4171"/>
                  </a:lnTo>
                  <a:cubicBezTo>
                    <a:pt x="11" y="4519"/>
                    <a:pt x="0" y="5054"/>
                    <a:pt x="309" y="5415"/>
                  </a:cubicBezTo>
                  <a:cubicBezTo>
                    <a:pt x="325" y="5438"/>
                    <a:pt x="348" y="5460"/>
                    <a:pt x="377" y="5483"/>
                  </a:cubicBezTo>
                  <a:cubicBezTo>
                    <a:pt x="556" y="5655"/>
                    <a:pt x="786" y="5740"/>
                    <a:pt x="1016" y="5740"/>
                  </a:cubicBezTo>
                  <a:cubicBezTo>
                    <a:pt x="1145" y="5740"/>
                    <a:pt x="1274" y="5713"/>
                    <a:pt x="1393" y="5660"/>
                  </a:cubicBezTo>
                  <a:lnTo>
                    <a:pt x="1393" y="5654"/>
                  </a:lnTo>
                  <a:lnTo>
                    <a:pt x="1399" y="5654"/>
                  </a:lnTo>
                  <a:cubicBezTo>
                    <a:pt x="1410" y="5649"/>
                    <a:pt x="1420" y="5649"/>
                    <a:pt x="1433" y="5643"/>
                  </a:cubicBezTo>
                  <a:cubicBezTo>
                    <a:pt x="1523" y="5591"/>
                    <a:pt x="1609" y="5528"/>
                    <a:pt x="1689" y="5449"/>
                  </a:cubicBezTo>
                  <a:lnTo>
                    <a:pt x="4930" y="1312"/>
                  </a:lnTo>
                  <a:lnTo>
                    <a:pt x="4930" y="1312"/>
                  </a:lnTo>
                  <a:cubicBezTo>
                    <a:pt x="4911" y="1332"/>
                    <a:pt x="4882" y="1341"/>
                    <a:pt x="4846" y="1341"/>
                  </a:cubicBezTo>
                  <a:cubicBezTo>
                    <a:pt x="4746" y="1341"/>
                    <a:pt x="4588" y="1269"/>
                    <a:pt x="4411" y="1146"/>
                  </a:cubicBezTo>
                  <a:cubicBezTo>
                    <a:pt x="4296" y="1073"/>
                    <a:pt x="4177" y="970"/>
                    <a:pt x="4056" y="856"/>
                  </a:cubicBezTo>
                  <a:cubicBezTo>
                    <a:pt x="3680" y="496"/>
                    <a:pt x="3463" y="119"/>
                    <a:pt x="3561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8"/>
            <p:cNvSpPr/>
            <p:nvPr/>
          </p:nvSpPr>
          <p:spPr>
            <a:xfrm>
              <a:off x="4075450" y="233692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24" y="1"/>
                  </a:moveTo>
                  <a:lnTo>
                    <a:pt x="1" y="24"/>
                  </a:lnTo>
                  <a:lnTo>
                    <a:pt x="6" y="24"/>
                  </a:lnTo>
                  <a:cubicBezTo>
                    <a:pt x="12" y="19"/>
                    <a:pt x="17" y="8"/>
                    <a:pt x="24" y="1"/>
                  </a:cubicBezTo>
                  <a:close/>
                </a:path>
              </a:pathLst>
            </a:custGeom>
            <a:solidFill>
              <a:srgbClr val="3F2F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8"/>
            <p:cNvSpPr/>
            <p:nvPr/>
          </p:nvSpPr>
          <p:spPr>
            <a:xfrm>
              <a:off x="4057050" y="2251750"/>
              <a:ext cx="73075" cy="71550"/>
            </a:xfrm>
            <a:custGeom>
              <a:avLst/>
              <a:gdLst/>
              <a:ahLst/>
              <a:cxnLst/>
              <a:rect l="l" t="t" r="r" b="b"/>
              <a:pathLst>
                <a:path w="2923" h="2862" extrusionOk="0">
                  <a:moveTo>
                    <a:pt x="2117" y="1"/>
                  </a:moveTo>
                  <a:cubicBezTo>
                    <a:pt x="2057" y="1"/>
                    <a:pt x="1998" y="30"/>
                    <a:pt x="1964" y="82"/>
                  </a:cubicBezTo>
                  <a:lnTo>
                    <a:pt x="1285" y="1053"/>
                  </a:lnTo>
                  <a:cubicBezTo>
                    <a:pt x="1274" y="1035"/>
                    <a:pt x="1261" y="1018"/>
                    <a:pt x="1250" y="1001"/>
                  </a:cubicBezTo>
                  <a:lnTo>
                    <a:pt x="834" y="532"/>
                  </a:lnTo>
                  <a:cubicBezTo>
                    <a:pt x="782" y="474"/>
                    <a:pt x="711" y="444"/>
                    <a:pt x="640" y="444"/>
                  </a:cubicBezTo>
                  <a:cubicBezTo>
                    <a:pt x="579" y="444"/>
                    <a:pt x="518" y="466"/>
                    <a:pt x="469" y="510"/>
                  </a:cubicBezTo>
                  <a:cubicBezTo>
                    <a:pt x="458" y="516"/>
                    <a:pt x="452" y="527"/>
                    <a:pt x="440" y="539"/>
                  </a:cubicBezTo>
                  <a:cubicBezTo>
                    <a:pt x="384" y="573"/>
                    <a:pt x="343" y="630"/>
                    <a:pt x="326" y="703"/>
                  </a:cubicBezTo>
                  <a:cubicBezTo>
                    <a:pt x="326" y="703"/>
                    <a:pt x="281" y="1006"/>
                    <a:pt x="234" y="1303"/>
                  </a:cubicBezTo>
                  <a:cubicBezTo>
                    <a:pt x="144" y="1395"/>
                    <a:pt x="103" y="1520"/>
                    <a:pt x="115" y="1640"/>
                  </a:cubicBezTo>
                  <a:cubicBezTo>
                    <a:pt x="0" y="1948"/>
                    <a:pt x="52" y="2301"/>
                    <a:pt x="286" y="2559"/>
                  </a:cubicBezTo>
                  <a:cubicBezTo>
                    <a:pt x="463" y="2760"/>
                    <a:pt x="710" y="2862"/>
                    <a:pt x="960" y="2862"/>
                  </a:cubicBezTo>
                  <a:cubicBezTo>
                    <a:pt x="1121" y="2862"/>
                    <a:pt x="1282" y="2820"/>
                    <a:pt x="1427" y="2736"/>
                  </a:cubicBezTo>
                  <a:cubicBezTo>
                    <a:pt x="1472" y="2707"/>
                    <a:pt x="1524" y="2678"/>
                    <a:pt x="1570" y="2638"/>
                  </a:cubicBezTo>
                  <a:cubicBezTo>
                    <a:pt x="1605" y="2658"/>
                    <a:pt x="1646" y="2669"/>
                    <a:pt x="1690" y="2669"/>
                  </a:cubicBezTo>
                  <a:cubicBezTo>
                    <a:pt x="1710" y="2669"/>
                    <a:pt x="1731" y="2667"/>
                    <a:pt x="1753" y="2662"/>
                  </a:cubicBezTo>
                  <a:lnTo>
                    <a:pt x="2095" y="2559"/>
                  </a:lnTo>
                  <a:cubicBezTo>
                    <a:pt x="2209" y="2530"/>
                    <a:pt x="2288" y="2422"/>
                    <a:pt x="2272" y="2307"/>
                  </a:cubicBezTo>
                  <a:cubicBezTo>
                    <a:pt x="2260" y="2188"/>
                    <a:pt x="2164" y="2102"/>
                    <a:pt x="2054" y="2096"/>
                  </a:cubicBezTo>
                  <a:lnTo>
                    <a:pt x="2157" y="2067"/>
                  </a:lnTo>
                  <a:cubicBezTo>
                    <a:pt x="2301" y="2028"/>
                    <a:pt x="2375" y="1867"/>
                    <a:pt x="2301" y="1730"/>
                  </a:cubicBezTo>
                  <a:cubicBezTo>
                    <a:pt x="2260" y="1651"/>
                    <a:pt x="2179" y="1606"/>
                    <a:pt x="2094" y="1606"/>
                  </a:cubicBezTo>
                  <a:cubicBezTo>
                    <a:pt x="2069" y="1606"/>
                    <a:pt x="2044" y="1609"/>
                    <a:pt x="2020" y="1617"/>
                  </a:cubicBezTo>
                  <a:lnTo>
                    <a:pt x="1861" y="1662"/>
                  </a:lnTo>
                  <a:lnTo>
                    <a:pt x="2825" y="909"/>
                  </a:lnTo>
                  <a:cubicBezTo>
                    <a:pt x="2905" y="847"/>
                    <a:pt x="2922" y="727"/>
                    <a:pt x="2859" y="647"/>
                  </a:cubicBezTo>
                  <a:lnTo>
                    <a:pt x="2820" y="601"/>
                  </a:lnTo>
                  <a:cubicBezTo>
                    <a:pt x="2783" y="552"/>
                    <a:pt x="2730" y="527"/>
                    <a:pt x="2675" y="527"/>
                  </a:cubicBezTo>
                  <a:cubicBezTo>
                    <a:pt x="2635" y="527"/>
                    <a:pt x="2593" y="541"/>
                    <a:pt x="2557" y="567"/>
                  </a:cubicBezTo>
                  <a:lnTo>
                    <a:pt x="1667" y="1264"/>
                  </a:lnTo>
                  <a:lnTo>
                    <a:pt x="2317" y="327"/>
                  </a:lnTo>
                  <a:cubicBezTo>
                    <a:pt x="2380" y="242"/>
                    <a:pt x="2357" y="128"/>
                    <a:pt x="2272" y="71"/>
                  </a:cubicBezTo>
                  <a:lnTo>
                    <a:pt x="2225" y="37"/>
                  </a:lnTo>
                  <a:cubicBezTo>
                    <a:pt x="2193" y="12"/>
                    <a:pt x="2155" y="1"/>
                    <a:pt x="2117" y="1"/>
                  </a:cubicBezTo>
                  <a:close/>
                </a:path>
              </a:pathLst>
            </a:custGeom>
            <a:solidFill>
              <a:srgbClr val="A049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8"/>
            <p:cNvSpPr/>
            <p:nvPr/>
          </p:nvSpPr>
          <p:spPr>
            <a:xfrm>
              <a:off x="4084875" y="2294325"/>
              <a:ext cx="17850" cy="14400"/>
            </a:xfrm>
            <a:custGeom>
              <a:avLst/>
              <a:gdLst/>
              <a:ahLst/>
              <a:cxnLst/>
              <a:rect l="l" t="t" r="r" b="b"/>
              <a:pathLst>
                <a:path w="714" h="576" extrusionOk="0">
                  <a:moveTo>
                    <a:pt x="1" y="0"/>
                  </a:moveTo>
                  <a:lnTo>
                    <a:pt x="1" y="575"/>
                  </a:lnTo>
                  <a:lnTo>
                    <a:pt x="714" y="575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923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8"/>
            <p:cNvSpPr/>
            <p:nvPr/>
          </p:nvSpPr>
          <p:spPr>
            <a:xfrm>
              <a:off x="4095000" y="231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8"/>
            <p:cNvSpPr/>
            <p:nvPr/>
          </p:nvSpPr>
          <p:spPr>
            <a:xfrm>
              <a:off x="4090725" y="2306300"/>
              <a:ext cx="10300" cy="12425"/>
            </a:xfrm>
            <a:custGeom>
              <a:avLst/>
              <a:gdLst/>
              <a:ahLst/>
              <a:cxnLst/>
              <a:rect l="l" t="t" r="r" b="b"/>
              <a:pathLst>
                <a:path w="412" h="497" extrusionOk="0">
                  <a:moveTo>
                    <a:pt x="411" y="0"/>
                  </a:moveTo>
                  <a:lnTo>
                    <a:pt x="262" y="40"/>
                  </a:lnTo>
                  <a:lnTo>
                    <a:pt x="194" y="62"/>
                  </a:lnTo>
                  <a:lnTo>
                    <a:pt x="114" y="85"/>
                  </a:lnTo>
                  <a:cubicBezTo>
                    <a:pt x="35" y="143"/>
                    <a:pt x="1" y="245"/>
                    <a:pt x="23" y="343"/>
                  </a:cubicBezTo>
                  <a:cubicBezTo>
                    <a:pt x="35" y="382"/>
                    <a:pt x="57" y="417"/>
                    <a:pt x="86" y="439"/>
                  </a:cubicBezTo>
                  <a:cubicBezTo>
                    <a:pt x="103" y="456"/>
                    <a:pt x="149" y="485"/>
                    <a:pt x="172" y="496"/>
                  </a:cubicBezTo>
                  <a:lnTo>
                    <a:pt x="235" y="439"/>
                  </a:lnTo>
                  <a:cubicBezTo>
                    <a:pt x="217" y="417"/>
                    <a:pt x="154" y="348"/>
                    <a:pt x="149" y="314"/>
                  </a:cubicBezTo>
                  <a:cubicBezTo>
                    <a:pt x="114" y="211"/>
                    <a:pt x="166" y="96"/>
                    <a:pt x="257" y="46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923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8"/>
            <p:cNvSpPr/>
            <p:nvPr/>
          </p:nvSpPr>
          <p:spPr>
            <a:xfrm>
              <a:off x="4093575" y="2305850"/>
              <a:ext cx="7725" cy="2600"/>
            </a:xfrm>
            <a:custGeom>
              <a:avLst/>
              <a:gdLst/>
              <a:ahLst/>
              <a:cxnLst/>
              <a:rect l="l" t="t" r="r" b="b"/>
              <a:pathLst>
                <a:path w="309" h="104" extrusionOk="0">
                  <a:moveTo>
                    <a:pt x="308" y="1"/>
                  </a:moveTo>
                  <a:lnTo>
                    <a:pt x="74" y="64"/>
                  </a:lnTo>
                  <a:cubicBezTo>
                    <a:pt x="58" y="69"/>
                    <a:pt x="46" y="74"/>
                    <a:pt x="35" y="80"/>
                  </a:cubicBezTo>
                  <a:cubicBezTo>
                    <a:pt x="18" y="87"/>
                    <a:pt x="11" y="92"/>
                    <a:pt x="0" y="103"/>
                  </a:cubicBezTo>
                  <a:lnTo>
                    <a:pt x="80" y="80"/>
                  </a:lnTo>
                  <a:lnTo>
                    <a:pt x="148" y="58"/>
                  </a:lnTo>
                  <a:lnTo>
                    <a:pt x="297" y="18"/>
                  </a:lnTo>
                  <a:lnTo>
                    <a:pt x="303" y="1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83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8"/>
            <p:cNvSpPr/>
            <p:nvPr/>
          </p:nvSpPr>
          <p:spPr>
            <a:xfrm>
              <a:off x="4088700" y="2277200"/>
              <a:ext cx="750" cy="875"/>
            </a:xfrm>
            <a:custGeom>
              <a:avLst/>
              <a:gdLst/>
              <a:ahLst/>
              <a:cxnLst/>
              <a:rect l="l" t="t" r="r" b="b"/>
              <a:pathLst>
                <a:path w="30" h="35" extrusionOk="0">
                  <a:moveTo>
                    <a:pt x="1" y="0"/>
                  </a:moveTo>
                  <a:lnTo>
                    <a:pt x="8" y="11"/>
                  </a:lnTo>
                  <a:cubicBezTo>
                    <a:pt x="13" y="17"/>
                    <a:pt x="13" y="22"/>
                    <a:pt x="19" y="35"/>
                  </a:cubicBezTo>
                  <a:lnTo>
                    <a:pt x="30" y="22"/>
                  </a:lnTo>
                  <a:cubicBezTo>
                    <a:pt x="19" y="11"/>
                    <a:pt x="8" y="6"/>
                    <a:pt x="1" y="0"/>
                  </a:cubicBezTo>
                  <a:close/>
                </a:path>
              </a:pathLst>
            </a:custGeom>
            <a:solidFill>
              <a:srgbClr val="D4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8"/>
            <p:cNvSpPr/>
            <p:nvPr/>
          </p:nvSpPr>
          <p:spPr>
            <a:xfrm>
              <a:off x="4066625" y="2275325"/>
              <a:ext cx="25850" cy="29275"/>
            </a:xfrm>
            <a:custGeom>
              <a:avLst/>
              <a:gdLst/>
              <a:ahLst/>
              <a:cxnLst/>
              <a:rect l="l" t="t" r="r" b="b"/>
              <a:pathLst>
                <a:path w="1034" h="1171" extrusionOk="0">
                  <a:moveTo>
                    <a:pt x="35" y="0"/>
                  </a:moveTo>
                  <a:lnTo>
                    <a:pt x="28" y="7"/>
                  </a:lnTo>
                  <a:cubicBezTo>
                    <a:pt x="1" y="12"/>
                    <a:pt x="6" y="52"/>
                    <a:pt x="17" y="81"/>
                  </a:cubicBezTo>
                  <a:cubicBezTo>
                    <a:pt x="75" y="206"/>
                    <a:pt x="143" y="321"/>
                    <a:pt x="188" y="445"/>
                  </a:cubicBezTo>
                  <a:cubicBezTo>
                    <a:pt x="233" y="571"/>
                    <a:pt x="257" y="708"/>
                    <a:pt x="212" y="834"/>
                  </a:cubicBezTo>
                  <a:cubicBezTo>
                    <a:pt x="194" y="879"/>
                    <a:pt x="172" y="919"/>
                    <a:pt x="154" y="965"/>
                  </a:cubicBezTo>
                  <a:cubicBezTo>
                    <a:pt x="143" y="1011"/>
                    <a:pt x="138" y="1061"/>
                    <a:pt x="160" y="1102"/>
                  </a:cubicBezTo>
                  <a:cubicBezTo>
                    <a:pt x="188" y="1148"/>
                    <a:pt x="251" y="1171"/>
                    <a:pt x="309" y="1171"/>
                  </a:cubicBezTo>
                  <a:cubicBezTo>
                    <a:pt x="320" y="1171"/>
                    <a:pt x="336" y="1171"/>
                    <a:pt x="349" y="1164"/>
                  </a:cubicBezTo>
                  <a:cubicBezTo>
                    <a:pt x="473" y="1148"/>
                    <a:pt x="594" y="1061"/>
                    <a:pt x="651" y="948"/>
                  </a:cubicBezTo>
                  <a:cubicBezTo>
                    <a:pt x="673" y="897"/>
                    <a:pt x="685" y="845"/>
                    <a:pt x="720" y="805"/>
                  </a:cubicBezTo>
                  <a:cubicBezTo>
                    <a:pt x="759" y="748"/>
                    <a:pt x="828" y="714"/>
                    <a:pt x="884" y="674"/>
                  </a:cubicBezTo>
                  <a:cubicBezTo>
                    <a:pt x="976" y="600"/>
                    <a:pt x="1033" y="486"/>
                    <a:pt x="1033" y="371"/>
                  </a:cubicBezTo>
                  <a:cubicBezTo>
                    <a:pt x="1028" y="269"/>
                    <a:pt x="987" y="166"/>
                    <a:pt x="913" y="97"/>
                  </a:cubicBezTo>
                  <a:lnTo>
                    <a:pt x="902" y="110"/>
                  </a:lnTo>
                  <a:cubicBezTo>
                    <a:pt x="896" y="97"/>
                    <a:pt x="896" y="92"/>
                    <a:pt x="891" y="86"/>
                  </a:cubicBezTo>
                  <a:lnTo>
                    <a:pt x="891" y="86"/>
                  </a:lnTo>
                  <a:lnTo>
                    <a:pt x="896" y="97"/>
                  </a:lnTo>
                  <a:cubicBezTo>
                    <a:pt x="930" y="212"/>
                    <a:pt x="952" y="349"/>
                    <a:pt x="878" y="440"/>
                  </a:cubicBezTo>
                  <a:cubicBezTo>
                    <a:pt x="833" y="497"/>
                    <a:pt x="765" y="520"/>
                    <a:pt x="691" y="520"/>
                  </a:cubicBezTo>
                  <a:cubicBezTo>
                    <a:pt x="644" y="520"/>
                    <a:pt x="599" y="508"/>
                    <a:pt x="559" y="492"/>
                  </a:cubicBezTo>
                  <a:cubicBezTo>
                    <a:pt x="457" y="445"/>
                    <a:pt x="377" y="355"/>
                    <a:pt x="309" y="263"/>
                  </a:cubicBezTo>
                  <a:cubicBezTo>
                    <a:pt x="233" y="171"/>
                    <a:pt x="165" y="75"/>
                    <a:pt x="69" y="12"/>
                  </a:cubicBezTo>
                  <a:cubicBezTo>
                    <a:pt x="57" y="7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923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8"/>
            <p:cNvSpPr/>
            <p:nvPr/>
          </p:nvSpPr>
          <p:spPr>
            <a:xfrm>
              <a:off x="4072900" y="2289000"/>
              <a:ext cx="10700" cy="14575"/>
            </a:xfrm>
            <a:custGeom>
              <a:avLst/>
              <a:gdLst/>
              <a:ahLst/>
              <a:cxnLst/>
              <a:rect l="l" t="t" r="r" b="b"/>
              <a:pathLst>
                <a:path w="428" h="583" extrusionOk="0">
                  <a:moveTo>
                    <a:pt x="382" y="1"/>
                  </a:moveTo>
                  <a:lnTo>
                    <a:pt x="366" y="8"/>
                  </a:lnTo>
                  <a:cubicBezTo>
                    <a:pt x="411" y="167"/>
                    <a:pt x="359" y="343"/>
                    <a:pt x="229" y="453"/>
                  </a:cubicBezTo>
                  <a:cubicBezTo>
                    <a:pt x="166" y="514"/>
                    <a:pt x="85" y="549"/>
                    <a:pt x="0" y="561"/>
                  </a:cubicBezTo>
                  <a:lnTo>
                    <a:pt x="6" y="583"/>
                  </a:lnTo>
                  <a:cubicBezTo>
                    <a:pt x="92" y="566"/>
                    <a:pt x="177" y="532"/>
                    <a:pt x="245" y="469"/>
                  </a:cubicBezTo>
                  <a:cubicBezTo>
                    <a:pt x="377" y="350"/>
                    <a:pt x="428" y="172"/>
                    <a:pt x="382" y="1"/>
                  </a:cubicBez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8"/>
            <p:cNvSpPr/>
            <p:nvPr/>
          </p:nvSpPr>
          <p:spPr>
            <a:xfrm>
              <a:off x="4069200" y="2274775"/>
              <a:ext cx="22950" cy="14425"/>
            </a:xfrm>
            <a:custGeom>
              <a:avLst/>
              <a:gdLst/>
              <a:ahLst/>
              <a:cxnLst/>
              <a:rect l="l" t="t" r="r" b="b"/>
              <a:pathLst>
                <a:path w="918" h="577" extrusionOk="0">
                  <a:moveTo>
                    <a:pt x="17" y="0"/>
                  </a:moveTo>
                  <a:lnTo>
                    <a:pt x="0" y="17"/>
                  </a:lnTo>
                  <a:lnTo>
                    <a:pt x="417" y="485"/>
                  </a:lnTo>
                  <a:cubicBezTo>
                    <a:pt x="473" y="542"/>
                    <a:pt x="548" y="577"/>
                    <a:pt x="622" y="577"/>
                  </a:cubicBezTo>
                  <a:cubicBezTo>
                    <a:pt x="685" y="577"/>
                    <a:pt x="747" y="553"/>
                    <a:pt x="799" y="508"/>
                  </a:cubicBezTo>
                  <a:cubicBezTo>
                    <a:pt x="907" y="411"/>
                    <a:pt x="918" y="240"/>
                    <a:pt x="822" y="125"/>
                  </a:cubicBezTo>
                  <a:lnTo>
                    <a:pt x="822" y="125"/>
                  </a:lnTo>
                  <a:lnTo>
                    <a:pt x="804" y="143"/>
                  </a:lnTo>
                  <a:cubicBezTo>
                    <a:pt x="896" y="245"/>
                    <a:pt x="884" y="399"/>
                    <a:pt x="781" y="490"/>
                  </a:cubicBezTo>
                  <a:cubicBezTo>
                    <a:pt x="737" y="533"/>
                    <a:pt x="679" y="553"/>
                    <a:pt x="620" y="553"/>
                  </a:cubicBezTo>
                  <a:cubicBezTo>
                    <a:pt x="552" y="553"/>
                    <a:pt x="482" y="526"/>
                    <a:pt x="433" y="474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8"/>
            <p:cNvSpPr/>
            <p:nvPr/>
          </p:nvSpPr>
          <p:spPr>
            <a:xfrm>
              <a:off x="4087850" y="2293150"/>
              <a:ext cx="18300" cy="15025"/>
            </a:xfrm>
            <a:custGeom>
              <a:avLst/>
              <a:gdLst/>
              <a:ahLst/>
              <a:cxnLst/>
              <a:rect l="l" t="t" r="r" b="b"/>
              <a:pathLst>
                <a:path w="732" h="601" extrusionOk="0">
                  <a:moveTo>
                    <a:pt x="606" y="1"/>
                  </a:moveTo>
                  <a:lnTo>
                    <a:pt x="206" y="116"/>
                  </a:lnTo>
                  <a:cubicBezTo>
                    <a:pt x="76" y="155"/>
                    <a:pt x="1" y="292"/>
                    <a:pt x="35" y="424"/>
                  </a:cubicBezTo>
                  <a:cubicBezTo>
                    <a:pt x="53" y="463"/>
                    <a:pt x="69" y="498"/>
                    <a:pt x="98" y="526"/>
                  </a:cubicBezTo>
                  <a:cubicBezTo>
                    <a:pt x="144" y="572"/>
                    <a:pt x="201" y="595"/>
                    <a:pt x="264" y="600"/>
                  </a:cubicBezTo>
                  <a:lnTo>
                    <a:pt x="316" y="600"/>
                  </a:lnTo>
                  <a:cubicBezTo>
                    <a:pt x="321" y="595"/>
                    <a:pt x="332" y="595"/>
                    <a:pt x="343" y="588"/>
                  </a:cubicBezTo>
                  <a:lnTo>
                    <a:pt x="732" y="480"/>
                  </a:lnTo>
                  <a:lnTo>
                    <a:pt x="726" y="458"/>
                  </a:lnTo>
                  <a:lnTo>
                    <a:pt x="338" y="572"/>
                  </a:lnTo>
                  <a:cubicBezTo>
                    <a:pt x="327" y="572"/>
                    <a:pt x="321" y="577"/>
                    <a:pt x="309" y="577"/>
                  </a:cubicBezTo>
                  <a:lnTo>
                    <a:pt x="303" y="577"/>
                  </a:lnTo>
                  <a:cubicBezTo>
                    <a:pt x="296" y="577"/>
                    <a:pt x="286" y="579"/>
                    <a:pt x="276" y="579"/>
                  </a:cubicBezTo>
                  <a:cubicBezTo>
                    <a:pt x="272" y="579"/>
                    <a:pt x="267" y="579"/>
                    <a:pt x="264" y="577"/>
                  </a:cubicBezTo>
                  <a:cubicBezTo>
                    <a:pt x="206" y="577"/>
                    <a:pt x="155" y="554"/>
                    <a:pt x="116" y="514"/>
                  </a:cubicBezTo>
                  <a:cubicBezTo>
                    <a:pt x="87" y="485"/>
                    <a:pt x="69" y="451"/>
                    <a:pt x="58" y="417"/>
                  </a:cubicBezTo>
                  <a:cubicBezTo>
                    <a:pt x="24" y="298"/>
                    <a:pt x="92" y="172"/>
                    <a:pt x="213" y="137"/>
                  </a:cubicBezTo>
                  <a:lnTo>
                    <a:pt x="611" y="2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8"/>
            <p:cNvSpPr/>
            <p:nvPr/>
          </p:nvSpPr>
          <p:spPr>
            <a:xfrm>
              <a:off x="4093300" y="2305000"/>
              <a:ext cx="11150" cy="13000"/>
            </a:xfrm>
            <a:custGeom>
              <a:avLst/>
              <a:gdLst/>
              <a:ahLst/>
              <a:cxnLst/>
              <a:rect l="l" t="t" r="r" b="b"/>
              <a:pathLst>
                <a:path w="446" h="520" extrusionOk="0">
                  <a:moveTo>
                    <a:pt x="440" y="0"/>
                  </a:moveTo>
                  <a:lnTo>
                    <a:pt x="206" y="63"/>
                  </a:lnTo>
                  <a:cubicBezTo>
                    <a:pt x="188" y="69"/>
                    <a:pt x="172" y="74"/>
                    <a:pt x="159" y="87"/>
                  </a:cubicBezTo>
                  <a:lnTo>
                    <a:pt x="148" y="92"/>
                  </a:lnTo>
                  <a:cubicBezTo>
                    <a:pt x="51" y="143"/>
                    <a:pt x="0" y="263"/>
                    <a:pt x="35" y="371"/>
                  </a:cubicBezTo>
                  <a:cubicBezTo>
                    <a:pt x="46" y="400"/>
                    <a:pt x="57" y="429"/>
                    <a:pt x="80" y="456"/>
                  </a:cubicBezTo>
                  <a:cubicBezTo>
                    <a:pt x="85" y="463"/>
                    <a:pt x="91" y="469"/>
                    <a:pt x="98" y="474"/>
                  </a:cubicBezTo>
                  <a:cubicBezTo>
                    <a:pt x="114" y="491"/>
                    <a:pt x="132" y="508"/>
                    <a:pt x="154" y="519"/>
                  </a:cubicBezTo>
                  <a:lnTo>
                    <a:pt x="166" y="503"/>
                  </a:lnTo>
                  <a:cubicBezTo>
                    <a:pt x="143" y="491"/>
                    <a:pt x="125" y="480"/>
                    <a:pt x="109" y="463"/>
                  </a:cubicBezTo>
                  <a:cubicBezTo>
                    <a:pt x="103" y="456"/>
                    <a:pt x="98" y="451"/>
                    <a:pt x="91" y="445"/>
                  </a:cubicBezTo>
                  <a:cubicBezTo>
                    <a:pt x="74" y="417"/>
                    <a:pt x="63" y="395"/>
                    <a:pt x="51" y="366"/>
                  </a:cubicBezTo>
                  <a:cubicBezTo>
                    <a:pt x="22" y="263"/>
                    <a:pt x="69" y="161"/>
                    <a:pt x="159" y="108"/>
                  </a:cubicBezTo>
                  <a:lnTo>
                    <a:pt x="166" y="103"/>
                  </a:lnTo>
                  <a:cubicBezTo>
                    <a:pt x="183" y="98"/>
                    <a:pt x="193" y="92"/>
                    <a:pt x="211" y="87"/>
                  </a:cubicBezTo>
                  <a:lnTo>
                    <a:pt x="445" y="18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70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8"/>
            <p:cNvSpPr/>
            <p:nvPr/>
          </p:nvSpPr>
          <p:spPr>
            <a:xfrm>
              <a:off x="3754250" y="2339225"/>
              <a:ext cx="201550" cy="570275"/>
            </a:xfrm>
            <a:custGeom>
              <a:avLst/>
              <a:gdLst/>
              <a:ahLst/>
              <a:cxnLst/>
              <a:rect l="l" t="t" r="r" b="b"/>
              <a:pathLst>
                <a:path w="8062" h="22811" extrusionOk="0">
                  <a:moveTo>
                    <a:pt x="4177" y="1"/>
                  </a:moveTo>
                  <a:lnTo>
                    <a:pt x="2466" y="18"/>
                  </a:lnTo>
                  <a:lnTo>
                    <a:pt x="1792" y="422"/>
                  </a:lnTo>
                  <a:lnTo>
                    <a:pt x="1313" y="714"/>
                  </a:lnTo>
                  <a:lnTo>
                    <a:pt x="970" y="919"/>
                  </a:lnTo>
                  <a:lnTo>
                    <a:pt x="172" y="18960"/>
                  </a:lnTo>
                  <a:lnTo>
                    <a:pt x="1" y="22810"/>
                  </a:lnTo>
                  <a:lnTo>
                    <a:pt x="8062" y="22810"/>
                  </a:lnTo>
                  <a:lnTo>
                    <a:pt x="7498" y="18960"/>
                  </a:lnTo>
                  <a:lnTo>
                    <a:pt x="5368" y="4599"/>
                  </a:lnTo>
                  <a:lnTo>
                    <a:pt x="6402" y="1175"/>
                  </a:lnTo>
                  <a:lnTo>
                    <a:pt x="6105" y="1022"/>
                  </a:lnTo>
                  <a:lnTo>
                    <a:pt x="5038" y="457"/>
                  </a:lnTo>
                  <a:lnTo>
                    <a:pt x="4547" y="195"/>
                  </a:lnTo>
                  <a:lnTo>
                    <a:pt x="4177" y="1"/>
                  </a:ln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8"/>
            <p:cNvSpPr/>
            <p:nvPr/>
          </p:nvSpPr>
          <p:spPr>
            <a:xfrm>
              <a:off x="3754250" y="2813200"/>
              <a:ext cx="201550" cy="96300"/>
            </a:xfrm>
            <a:custGeom>
              <a:avLst/>
              <a:gdLst/>
              <a:ahLst/>
              <a:cxnLst/>
              <a:rect l="l" t="t" r="r" b="b"/>
              <a:pathLst>
                <a:path w="8062" h="3852" extrusionOk="0">
                  <a:moveTo>
                    <a:pt x="172" y="1"/>
                  </a:moveTo>
                  <a:lnTo>
                    <a:pt x="1" y="3851"/>
                  </a:lnTo>
                  <a:lnTo>
                    <a:pt x="8062" y="3851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8"/>
            <p:cNvSpPr/>
            <p:nvPr/>
          </p:nvSpPr>
          <p:spPr>
            <a:xfrm>
              <a:off x="3797325" y="2575300"/>
              <a:ext cx="3175" cy="316100"/>
            </a:xfrm>
            <a:custGeom>
              <a:avLst/>
              <a:gdLst/>
              <a:ahLst/>
              <a:cxnLst/>
              <a:rect l="l" t="t" r="r" b="b"/>
              <a:pathLst>
                <a:path w="127" h="12644" extrusionOk="0">
                  <a:moveTo>
                    <a:pt x="6" y="0"/>
                  </a:moveTo>
                  <a:cubicBezTo>
                    <a:pt x="0" y="525"/>
                    <a:pt x="0" y="1056"/>
                    <a:pt x="0" y="1581"/>
                  </a:cubicBezTo>
                  <a:lnTo>
                    <a:pt x="6" y="3161"/>
                  </a:lnTo>
                  <a:cubicBezTo>
                    <a:pt x="6" y="4216"/>
                    <a:pt x="17" y="5267"/>
                    <a:pt x="24" y="6322"/>
                  </a:cubicBezTo>
                  <a:lnTo>
                    <a:pt x="63" y="9483"/>
                  </a:lnTo>
                  <a:lnTo>
                    <a:pt x="85" y="11063"/>
                  </a:lnTo>
                  <a:cubicBezTo>
                    <a:pt x="98" y="11587"/>
                    <a:pt x="109" y="12119"/>
                    <a:pt x="119" y="12643"/>
                  </a:cubicBezTo>
                  <a:cubicBezTo>
                    <a:pt x="126" y="12119"/>
                    <a:pt x="126" y="11587"/>
                    <a:pt x="126" y="11063"/>
                  </a:cubicBezTo>
                  <a:lnTo>
                    <a:pt x="126" y="9483"/>
                  </a:lnTo>
                  <a:lnTo>
                    <a:pt x="103" y="6322"/>
                  </a:lnTo>
                  <a:cubicBezTo>
                    <a:pt x="92" y="5267"/>
                    <a:pt x="80" y="4216"/>
                    <a:pt x="69" y="3161"/>
                  </a:cubicBezTo>
                  <a:lnTo>
                    <a:pt x="40" y="1581"/>
                  </a:lnTo>
                  <a:cubicBezTo>
                    <a:pt x="29" y="1056"/>
                    <a:pt x="24" y="525"/>
                    <a:pt x="6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8"/>
            <p:cNvSpPr/>
            <p:nvPr/>
          </p:nvSpPr>
          <p:spPr>
            <a:xfrm>
              <a:off x="3877625" y="2575300"/>
              <a:ext cx="44100" cy="316100"/>
            </a:xfrm>
            <a:custGeom>
              <a:avLst/>
              <a:gdLst/>
              <a:ahLst/>
              <a:cxnLst/>
              <a:rect l="l" t="t" r="r" b="b"/>
              <a:pathLst>
                <a:path w="1764" h="12644" extrusionOk="0">
                  <a:moveTo>
                    <a:pt x="1" y="0"/>
                  </a:moveTo>
                  <a:lnTo>
                    <a:pt x="1" y="0"/>
                  </a:lnTo>
                  <a:cubicBezTo>
                    <a:pt x="64" y="530"/>
                    <a:pt x="138" y="1056"/>
                    <a:pt x="201" y="1586"/>
                  </a:cubicBezTo>
                  <a:lnTo>
                    <a:pt x="412" y="3166"/>
                  </a:lnTo>
                  <a:cubicBezTo>
                    <a:pt x="554" y="4222"/>
                    <a:pt x="696" y="5272"/>
                    <a:pt x="844" y="6328"/>
                  </a:cubicBezTo>
                  <a:lnTo>
                    <a:pt x="1289" y="9488"/>
                  </a:lnTo>
                  <a:lnTo>
                    <a:pt x="1523" y="11068"/>
                  </a:lnTo>
                  <a:cubicBezTo>
                    <a:pt x="1604" y="11594"/>
                    <a:pt x="1684" y="12119"/>
                    <a:pt x="1763" y="12643"/>
                  </a:cubicBezTo>
                  <a:cubicBezTo>
                    <a:pt x="1700" y="12113"/>
                    <a:pt x="1632" y="11587"/>
                    <a:pt x="1563" y="11063"/>
                  </a:cubicBezTo>
                  <a:lnTo>
                    <a:pt x="1352" y="9477"/>
                  </a:lnTo>
                  <a:lnTo>
                    <a:pt x="925" y="6316"/>
                  </a:lnTo>
                  <a:cubicBezTo>
                    <a:pt x="770" y="5261"/>
                    <a:pt x="628" y="4211"/>
                    <a:pt x="475" y="3155"/>
                  </a:cubicBezTo>
                  <a:lnTo>
                    <a:pt x="240" y="1581"/>
                  </a:lnTo>
                  <a:cubicBezTo>
                    <a:pt x="160" y="1051"/>
                    <a:pt x="86" y="525"/>
                    <a:pt x="1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8"/>
            <p:cNvSpPr/>
            <p:nvPr/>
          </p:nvSpPr>
          <p:spPr>
            <a:xfrm>
              <a:off x="3836975" y="2578725"/>
              <a:ext cx="20425" cy="312675"/>
            </a:xfrm>
            <a:custGeom>
              <a:avLst/>
              <a:gdLst/>
              <a:ahLst/>
              <a:cxnLst/>
              <a:rect l="l" t="t" r="r" b="b"/>
              <a:pathLst>
                <a:path w="817" h="12507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525"/>
                    <a:pt x="58" y="1044"/>
                    <a:pt x="81" y="1564"/>
                  </a:cubicBezTo>
                  <a:lnTo>
                    <a:pt x="171" y="3126"/>
                  </a:lnTo>
                  <a:cubicBezTo>
                    <a:pt x="234" y="4171"/>
                    <a:pt x="303" y="5215"/>
                    <a:pt x="366" y="6259"/>
                  </a:cubicBezTo>
                  <a:cubicBezTo>
                    <a:pt x="440" y="7297"/>
                    <a:pt x="508" y="8342"/>
                    <a:pt x="582" y="9380"/>
                  </a:cubicBezTo>
                  <a:lnTo>
                    <a:pt x="697" y="10944"/>
                  </a:lnTo>
                  <a:cubicBezTo>
                    <a:pt x="737" y="11468"/>
                    <a:pt x="776" y="11987"/>
                    <a:pt x="816" y="12506"/>
                  </a:cubicBezTo>
                  <a:cubicBezTo>
                    <a:pt x="793" y="11987"/>
                    <a:pt x="765" y="11463"/>
                    <a:pt x="737" y="10944"/>
                  </a:cubicBezTo>
                  <a:lnTo>
                    <a:pt x="645" y="9380"/>
                  </a:lnTo>
                  <a:cubicBezTo>
                    <a:pt x="582" y="8335"/>
                    <a:pt x="514" y="7292"/>
                    <a:pt x="451" y="6254"/>
                  </a:cubicBezTo>
                  <a:cubicBezTo>
                    <a:pt x="377" y="5209"/>
                    <a:pt x="308" y="4166"/>
                    <a:pt x="234" y="3126"/>
                  </a:cubicBezTo>
                  <a:lnTo>
                    <a:pt x="121" y="1564"/>
                  </a:lnTo>
                  <a:cubicBezTo>
                    <a:pt x="81" y="1044"/>
                    <a:pt x="47" y="519"/>
                    <a:pt x="0" y="0"/>
                  </a:cubicBez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8"/>
            <p:cNvSpPr/>
            <p:nvPr/>
          </p:nvSpPr>
          <p:spPr>
            <a:xfrm>
              <a:off x="3787050" y="2339225"/>
              <a:ext cx="93175" cy="95300"/>
            </a:xfrm>
            <a:custGeom>
              <a:avLst/>
              <a:gdLst/>
              <a:ahLst/>
              <a:cxnLst/>
              <a:rect l="l" t="t" r="r" b="b"/>
              <a:pathLst>
                <a:path w="3727" h="3812" extrusionOk="0">
                  <a:moveTo>
                    <a:pt x="2865" y="1"/>
                  </a:moveTo>
                  <a:lnTo>
                    <a:pt x="1154" y="18"/>
                  </a:lnTo>
                  <a:lnTo>
                    <a:pt x="480" y="422"/>
                  </a:lnTo>
                  <a:lnTo>
                    <a:pt x="1" y="714"/>
                  </a:lnTo>
                  <a:lnTo>
                    <a:pt x="537" y="1638"/>
                  </a:lnTo>
                  <a:lnTo>
                    <a:pt x="1792" y="3811"/>
                  </a:lnTo>
                  <a:lnTo>
                    <a:pt x="3047" y="1638"/>
                  </a:lnTo>
                  <a:lnTo>
                    <a:pt x="3726" y="457"/>
                  </a:lnTo>
                  <a:lnTo>
                    <a:pt x="3235" y="195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rgbClr val="1D62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8"/>
            <p:cNvSpPr/>
            <p:nvPr/>
          </p:nvSpPr>
          <p:spPr>
            <a:xfrm>
              <a:off x="3799025" y="2339225"/>
              <a:ext cx="68900" cy="67375"/>
            </a:xfrm>
            <a:custGeom>
              <a:avLst/>
              <a:gdLst/>
              <a:ahLst/>
              <a:cxnLst/>
              <a:rect l="l" t="t" r="r" b="b"/>
              <a:pathLst>
                <a:path w="2756" h="2695" extrusionOk="0">
                  <a:moveTo>
                    <a:pt x="2386" y="1"/>
                  </a:moveTo>
                  <a:lnTo>
                    <a:pt x="675" y="18"/>
                  </a:lnTo>
                  <a:lnTo>
                    <a:pt x="1" y="422"/>
                  </a:lnTo>
                  <a:lnTo>
                    <a:pt x="514" y="1312"/>
                  </a:lnTo>
                  <a:lnTo>
                    <a:pt x="1313" y="2694"/>
                  </a:lnTo>
                  <a:lnTo>
                    <a:pt x="2112" y="1312"/>
                  </a:lnTo>
                  <a:lnTo>
                    <a:pt x="2756" y="195"/>
                  </a:lnTo>
                  <a:lnTo>
                    <a:pt x="2386" y="1"/>
                  </a:lnTo>
                  <a:close/>
                </a:path>
              </a:pathLst>
            </a:custGeom>
            <a:solidFill>
              <a:srgbClr val="ED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4" name="Google Shape;1124;p48"/>
          <p:cNvSpPr/>
          <p:nvPr/>
        </p:nvSpPr>
        <p:spPr>
          <a:xfrm>
            <a:off x="931750" y="3345030"/>
            <a:ext cx="136329" cy="303982"/>
          </a:xfrm>
          <a:custGeom>
            <a:avLst/>
            <a:gdLst/>
            <a:ahLst/>
            <a:cxnLst/>
            <a:rect l="l" t="t" r="r" b="b"/>
            <a:pathLst>
              <a:path w="1319" h="2941" extrusionOk="0">
                <a:moveTo>
                  <a:pt x="966" y="0"/>
                </a:moveTo>
                <a:cubicBezTo>
                  <a:pt x="963" y="0"/>
                  <a:pt x="961" y="0"/>
                  <a:pt x="959" y="1"/>
                </a:cubicBezTo>
                <a:cubicBezTo>
                  <a:pt x="953" y="1"/>
                  <a:pt x="947" y="1"/>
                  <a:pt x="942" y="7"/>
                </a:cubicBezTo>
                <a:cubicBezTo>
                  <a:pt x="799" y="110"/>
                  <a:pt x="822" y="321"/>
                  <a:pt x="879" y="463"/>
                </a:cubicBezTo>
                <a:cubicBezTo>
                  <a:pt x="913" y="549"/>
                  <a:pt x="959" y="629"/>
                  <a:pt x="999" y="708"/>
                </a:cubicBezTo>
                <a:cubicBezTo>
                  <a:pt x="1021" y="749"/>
                  <a:pt x="1039" y="789"/>
                  <a:pt x="1055" y="834"/>
                </a:cubicBezTo>
                <a:cubicBezTo>
                  <a:pt x="1062" y="852"/>
                  <a:pt x="1073" y="886"/>
                  <a:pt x="1073" y="908"/>
                </a:cubicBezTo>
                <a:cubicBezTo>
                  <a:pt x="976" y="1034"/>
                  <a:pt x="251" y="1969"/>
                  <a:pt x="160" y="2084"/>
                </a:cubicBezTo>
                <a:cubicBezTo>
                  <a:pt x="91" y="2180"/>
                  <a:pt x="1" y="2454"/>
                  <a:pt x="188" y="2751"/>
                </a:cubicBezTo>
                <a:cubicBezTo>
                  <a:pt x="280" y="2891"/>
                  <a:pt x="378" y="2941"/>
                  <a:pt x="464" y="2941"/>
                </a:cubicBezTo>
                <a:cubicBezTo>
                  <a:pt x="550" y="2941"/>
                  <a:pt x="623" y="2891"/>
                  <a:pt x="662" y="2830"/>
                </a:cubicBezTo>
                <a:cubicBezTo>
                  <a:pt x="765" y="2666"/>
                  <a:pt x="673" y="2221"/>
                  <a:pt x="383" y="2101"/>
                </a:cubicBezTo>
                <a:cubicBezTo>
                  <a:pt x="383" y="2101"/>
                  <a:pt x="1079" y="1205"/>
                  <a:pt x="1226" y="1011"/>
                </a:cubicBezTo>
                <a:cubicBezTo>
                  <a:pt x="1239" y="1000"/>
                  <a:pt x="1244" y="989"/>
                  <a:pt x="1250" y="976"/>
                </a:cubicBezTo>
                <a:cubicBezTo>
                  <a:pt x="1255" y="971"/>
                  <a:pt x="1261" y="965"/>
                  <a:pt x="1267" y="960"/>
                </a:cubicBezTo>
                <a:cubicBezTo>
                  <a:pt x="1284" y="942"/>
                  <a:pt x="1295" y="931"/>
                  <a:pt x="1307" y="920"/>
                </a:cubicBezTo>
                <a:cubicBezTo>
                  <a:pt x="1318" y="897"/>
                  <a:pt x="1318" y="874"/>
                  <a:pt x="1318" y="852"/>
                </a:cubicBezTo>
                <a:cubicBezTo>
                  <a:pt x="1313" y="776"/>
                  <a:pt x="1284" y="715"/>
                  <a:pt x="1244" y="652"/>
                </a:cubicBezTo>
                <a:cubicBezTo>
                  <a:pt x="1226" y="605"/>
                  <a:pt x="1199" y="555"/>
                  <a:pt x="1170" y="515"/>
                </a:cubicBezTo>
                <a:cubicBezTo>
                  <a:pt x="1118" y="434"/>
                  <a:pt x="1055" y="366"/>
                  <a:pt x="1016" y="281"/>
                </a:cubicBezTo>
                <a:cubicBezTo>
                  <a:pt x="981" y="207"/>
                  <a:pt x="947" y="110"/>
                  <a:pt x="981" y="23"/>
                </a:cubicBezTo>
                <a:cubicBezTo>
                  <a:pt x="986" y="10"/>
                  <a:pt x="975" y="0"/>
                  <a:pt x="9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8"/>
          <p:cNvSpPr/>
          <p:nvPr/>
        </p:nvSpPr>
        <p:spPr>
          <a:xfrm>
            <a:off x="5904472" y="2802019"/>
            <a:ext cx="188834" cy="333233"/>
          </a:xfrm>
          <a:custGeom>
            <a:avLst/>
            <a:gdLst/>
            <a:ahLst/>
            <a:cxnLst/>
            <a:rect l="l" t="t" r="r" b="b"/>
            <a:pathLst>
              <a:path w="1827" h="3224" extrusionOk="0">
                <a:moveTo>
                  <a:pt x="946" y="0"/>
                </a:moveTo>
                <a:cubicBezTo>
                  <a:pt x="842" y="0"/>
                  <a:pt x="747" y="75"/>
                  <a:pt x="703" y="170"/>
                </a:cubicBezTo>
                <a:cubicBezTo>
                  <a:pt x="645" y="302"/>
                  <a:pt x="143" y="1374"/>
                  <a:pt x="81" y="1505"/>
                </a:cubicBezTo>
                <a:cubicBezTo>
                  <a:pt x="29" y="1608"/>
                  <a:pt x="0" y="1893"/>
                  <a:pt x="245" y="2138"/>
                </a:cubicBezTo>
                <a:cubicBezTo>
                  <a:pt x="342" y="2231"/>
                  <a:pt x="431" y="2266"/>
                  <a:pt x="504" y="2266"/>
                </a:cubicBezTo>
                <a:cubicBezTo>
                  <a:pt x="612" y="2266"/>
                  <a:pt x="689" y="2190"/>
                  <a:pt x="719" y="2109"/>
                </a:cubicBezTo>
                <a:cubicBezTo>
                  <a:pt x="787" y="1932"/>
                  <a:pt x="600" y="1527"/>
                  <a:pt x="292" y="1471"/>
                </a:cubicBezTo>
                <a:cubicBezTo>
                  <a:pt x="457" y="1116"/>
                  <a:pt x="629" y="768"/>
                  <a:pt x="793" y="415"/>
                </a:cubicBezTo>
                <a:cubicBezTo>
                  <a:pt x="821" y="360"/>
                  <a:pt x="838" y="324"/>
                  <a:pt x="868" y="324"/>
                </a:cubicBezTo>
                <a:cubicBezTo>
                  <a:pt x="882" y="324"/>
                  <a:pt x="898" y="331"/>
                  <a:pt x="919" y="347"/>
                </a:cubicBezTo>
                <a:cubicBezTo>
                  <a:pt x="1164" y="507"/>
                  <a:pt x="1593" y="1192"/>
                  <a:pt x="1512" y="1339"/>
                </a:cubicBezTo>
                <a:cubicBezTo>
                  <a:pt x="1490" y="1385"/>
                  <a:pt x="1472" y="1437"/>
                  <a:pt x="1450" y="1487"/>
                </a:cubicBezTo>
                <a:cubicBezTo>
                  <a:pt x="1393" y="1608"/>
                  <a:pt x="1335" y="1727"/>
                  <a:pt x="1285" y="1847"/>
                </a:cubicBezTo>
                <a:cubicBezTo>
                  <a:pt x="1193" y="2041"/>
                  <a:pt x="1101" y="2235"/>
                  <a:pt x="1011" y="2429"/>
                </a:cubicBezTo>
                <a:cubicBezTo>
                  <a:pt x="1005" y="2440"/>
                  <a:pt x="998" y="2451"/>
                  <a:pt x="993" y="2464"/>
                </a:cubicBezTo>
                <a:cubicBezTo>
                  <a:pt x="942" y="2566"/>
                  <a:pt x="913" y="2851"/>
                  <a:pt x="1164" y="3091"/>
                </a:cubicBezTo>
                <a:cubicBezTo>
                  <a:pt x="1260" y="3187"/>
                  <a:pt x="1347" y="3223"/>
                  <a:pt x="1421" y="3223"/>
                </a:cubicBezTo>
                <a:cubicBezTo>
                  <a:pt x="1526" y="3223"/>
                  <a:pt x="1602" y="3148"/>
                  <a:pt x="1632" y="3068"/>
                </a:cubicBezTo>
                <a:cubicBezTo>
                  <a:pt x="1701" y="2891"/>
                  <a:pt x="1512" y="2480"/>
                  <a:pt x="1204" y="2429"/>
                </a:cubicBezTo>
                <a:cubicBezTo>
                  <a:pt x="1204" y="2429"/>
                  <a:pt x="1690" y="1413"/>
                  <a:pt x="1793" y="1203"/>
                </a:cubicBezTo>
                <a:cubicBezTo>
                  <a:pt x="1820" y="1134"/>
                  <a:pt x="1827" y="1077"/>
                  <a:pt x="1809" y="1037"/>
                </a:cubicBezTo>
                <a:cubicBezTo>
                  <a:pt x="1786" y="963"/>
                  <a:pt x="1775" y="894"/>
                  <a:pt x="1735" y="826"/>
                </a:cubicBezTo>
                <a:cubicBezTo>
                  <a:pt x="1695" y="747"/>
                  <a:pt x="1649" y="666"/>
                  <a:pt x="1598" y="586"/>
                </a:cubicBezTo>
                <a:cubicBezTo>
                  <a:pt x="1467" y="381"/>
                  <a:pt x="1256" y="55"/>
                  <a:pt x="987" y="4"/>
                </a:cubicBezTo>
                <a:cubicBezTo>
                  <a:pt x="973" y="2"/>
                  <a:pt x="960" y="0"/>
                  <a:pt x="9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8"/>
          <p:cNvSpPr/>
          <p:nvPr/>
        </p:nvSpPr>
        <p:spPr>
          <a:xfrm>
            <a:off x="7705607" y="2236246"/>
            <a:ext cx="239996" cy="211785"/>
          </a:xfrm>
          <a:custGeom>
            <a:avLst/>
            <a:gdLst/>
            <a:ahLst/>
            <a:cxnLst/>
            <a:rect l="l" t="t" r="r" b="b"/>
            <a:pathLst>
              <a:path w="2322" h="2049" extrusionOk="0">
                <a:moveTo>
                  <a:pt x="23" y="1"/>
                </a:moveTo>
                <a:cubicBezTo>
                  <a:pt x="14" y="1"/>
                  <a:pt x="6" y="9"/>
                  <a:pt x="6" y="16"/>
                </a:cubicBezTo>
                <a:cubicBezTo>
                  <a:pt x="1" y="22"/>
                  <a:pt x="1" y="29"/>
                  <a:pt x="1" y="34"/>
                </a:cubicBezTo>
                <a:cubicBezTo>
                  <a:pt x="17" y="211"/>
                  <a:pt x="206" y="290"/>
                  <a:pt x="359" y="313"/>
                </a:cubicBezTo>
                <a:cubicBezTo>
                  <a:pt x="446" y="330"/>
                  <a:pt x="536" y="330"/>
                  <a:pt x="628" y="337"/>
                </a:cubicBezTo>
                <a:cubicBezTo>
                  <a:pt x="667" y="337"/>
                  <a:pt x="713" y="342"/>
                  <a:pt x="759" y="353"/>
                </a:cubicBezTo>
                <a:cubicBezTo>
                  <a:pt x="776" y="353"/>
                  <a:pt x="810" y="359"/>
                  <a:pt x="828" y="376"/>
                </a:cubicBezTo>
                <a:cubicBezTo>
                  <a:pt x="891" y="524"/>
                  <a:pt x="1323" y="1603"/>
                  <a:pt x="1375" y="1740"/>
                </a:cubicBezTo>
                <a:cubicBezTo>
                  <a:pt x="1419" y="1840"/>
                  <a:pt x="1600" y="2049"/>
                  <a:pt x="1927" y="2049"/>
                </a:cubicBezTo>
                <a:cubicBezTo>
                  <a:pt x="1935" y="2049"/>
                  <a:pt x="1943" y="2049"/>
                  <a:pt x="1952" y="2048"/>
                </a:cubicBezTo>
                <a:cubicBezTo>
                  <a:pt x="2287" y="2031"/>
                  <a:pt x="2322" y="1814"/>
                  <a:pt x="2260" y="1683"/>
                </a:cubicBezTo>
                <a:cubicBezTo>
                  <a:pt x="2199" y="1569"/>
                  <a:pt x="1992" y="1468"/>
                  <a:pt x="1787" y="1468"/>
                </a:cubicBezTo>
                <a:cubicBezTo>
                  <a:pt x="1683" y="1468"/>
                  <a:pt x="1579" y="1494"/>
                  <a:pt x="1494" y="1557"/>
                </a:cubicBezTo>
                <a:cubicBezTo>
                  <a:pt x="1494" y="1557"/>
                  <a:pt x="1084" y="513"/>
                  <a:pt x="999" y="296"/>
                </a:cubicBezTo>
                <a:cubicBezTo>
                  <a:pt x="993" y="279"/>
                  <a:pt x="986" y="268"/>
                  <a:pt x="981" y="256"/>
                </a:cubicBezTo>
                <a:cubicBezTo>
                  <a:pt x="976" y="250"/>
                  <a:pt x="976" y="240"/>
                  <a:pt x="970" y="234"/>
                </a:cubicBezTo>
                <a:cubicBezTo>
                  <a:pt x="965" y="216"/>
                  <a:pt x="965" y="200"/>
                  <a:pt x="959" y="182"/>
                </a:cubicBezTo>
                <a:cubicBezTo>
                  <a:pt x="947" y="159"/>
                  <a:pt x="930" y="148"/>
                  <a:pt x="907" y="137"/>
                </a:cubicBezTo>
                <a:cubicBezTo>
                  <a:pt x="844" y="108"/>
                  <a:pt x="776" y="97"/>
                  <a:pt x="702" y="97"/>
                </a:cubicBezTo>
                <a:cubicBezTo>
                  <a:pt x="676" y="94"/>
                  <a:pt x="649" y="92"/>
                  <a:pt x="622" y="92"/>
                </a:cubicBezTo>
                <a:cubicBezTo>
                  <a:pt x="595" y="92"/>
                  <a:pt x="567" y="94"/>
                  <a:pt x="541" y="97"/>
                </a:cubicBezTo>
                <a:cubicBezTo>
                  <a:pt x="468" y="102"/>
                  <a:pt x="398" y="110"/>
                  <a:pt x="326" y="110"/>
                </a:cubicBezTo>
                <a:cubicBezTo>
                  <a:pt x="309" y="110"/>
                  <a:pt x="292" y="109"/>
                  <a:pt x="274" y="108"/>
                </a:cubicBezTo>
                <a:cubicBezTo>
                  <a:pt x="188" y="103"/>
                  <a:pt x="91" y="79"/>
                  <a:pt x="35" y="5"/>
                </a:cubicBezTo>
                <a:cubicBezTo>
                  <a:pt x="31" y="2"/>
                  <a:pt x="27" y="1"/>
                  <a:pt x="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0BE660-C39E-BB6C-E320-26FCA2D5C4D1}"/>
              </a:ext>
            </a:extLst>
          </p:cNvPr>
          <p:cNvGrpSpPr/>
          <p:nvPr/>
        </p:nvGrpSpPr>
        <p:grpSpPr>
          <a:xfrm>
            <a:off x="1004781" y="637530"/>
            <a:ext cx="2226192" cy="676784"/>
            <a:chOff x="1004781" y="378983"/>
            <a:chExt cx="2226192" cy="676784"/>
          </a:xfrm>
        </p:grpSpPr>
        <p:sp>
          <p:nvSpPr>
            <p:cNvPr id="6" name="Google Shape;1267;p53">
              <a:extLst>
                <a:ext uri="{FF2B5EF4-FFF2-40B4-BE49-F238E27FC236}">
                  <a16:creationId xmlns:a16="http://schemas.microsoft.com/office/drawing/2014/main" id="{41890E3E-3016-2777-6599-9797E06CC3A8}"/>
                </a:ext>
              </a:extLst>
            </p:cNvPr>
            <p:cNvSpPr/>
            <p:nvPr/>
          </p:nvSpPr>
          <p:spPr>
            <a:xfrm>
              <a:off x="1004781" y="378983"/>
              <a:ext cx="2226192" cy="676784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F9B46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239C42-5389-4925-01E2-C25D17FEA303}"/>
                </a:ext>
              </a:extLst>
            </p:cNvPr>
            <p:cNvSpPr txBox="1"/>
            <p:nvPr/>
          </p:nvSpPr>
          <p:spPr>
            <a:xfrm>
              <a:off x="1172157" y="499889"/>
              <a:ext cx="1891439" cy="446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 hè vui</a:t>
              </a:r>
              <a:endParaRPr lang="vi-VN" sz="22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CFE494-C50D-00BF-8E17-FCAE72B4A4B7}"/>
              </a:ext>
            </a:extLst>
          </p:cNvPr>
          <p:cNvGrpSpPr/>
          <p:nvPr/>
        </p:nvGrpSpPr>
        <p:grpSpPr>
          <a:xfrm>
            <a:off x="1004781" y="3038899"/>
            <a:ext cx="2226192" cy="1062148"/>
            <a:chOff x="809760" y="2067886"/>
            <a:chExt cx="2226192" cy="1062148"/>
          </a:xfrm>
        </p:grpSpPr>
        <p:sp>
          <p:nvSpPr>
            <p:cNvPr id="8" name="Google Shape;1267;p53">
              <a:extLst>
                <a:ext uri="{FF2B5EF4-FFF2-40B4-BE49-F238E27FC236}">
                  <a16:creationId xmlns:a16="http://schemas.microsoft.com/office/drawing/2014/main" id="{B1D6B5B7-0C32-BF3C-EA46-D043C340E7C4}"/>
                </a:ext>
              </a:extLst>
            </p:cNvPr>
            <p:cNvSpPr/>
            <p:nvPr/>
          </p:nvSpPr>
          <p:spPr>
            <a:xfrm>
              <a:off x="809760" y="2084811"/>
              <a:ext cx="2226192" cy="1045223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F9B46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616915-91F6-1A46-7A44-547D65F10394}"/>
                </a:ext>
              </a:extLst>
            </p:cNvPr>
            <p:cNvSpPr txBox="1"/>
            <p:nvPr/>
          </p:nvSpPr>
          <p:spPr>
            <a:xfrm>
              <a:off x="977124" y="2067886"/>
              <a:ext cx="1891450" cy="1045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yêu mùa hè quê em</a:t>
              </a:r>
              <a:endParaRPr lang="vi-VN" sz="22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9DD216-8765-8AF7-4B8E-F624A16CEA53}"/>
              </a:ext>
            </a:extLst>
          </p:cNvPr>
          <p:cNvGrpSpPr/>
          <p:nvPr/>
        </p:nvGrpSpPr>
        <p:grpSpPr>
          <a:xfrm>
            <a:off x="999241" y="1893350"/>
            <a:ext cx="2226192" cy="666306"/>
            <a:chOff x="809760" y="3261333"/>
            <a:chExt cx="2226192" cy="666306"/>
          </a:xfrm>
        </p:grpSpPr>
        <p:sp>
          <p:nvSpPr>
            <p:cNvPr id="10" name="Google Shape;1267;p53">
              <a:extLst>
                <a:ext uri="{FF2B5EF4-FFF2-40B4-BE49-F238E27FC236}">
                  <a16:creationId xmlns:a16="http://schemas.microsoft.com/office/drawing/2014/main" id="{949377E8-9156-4425-C264-EE6A6CDB2860}"/>
                </a:ext>
              </a:extLst>
            </p:cNvPr>
            <p:cNvSpPr/>
            <p:nvPr/>
          </p:nvSpPr>
          <p:spPr>
            <a:xfrm>
              <a:off x="809760" y="3261333"/>
              <a:ext cx="2226192" cy="666306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F9B46E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9E691A-8929-91F7-79F4-9F9C9D875B02}"/>
                </a:ext>
              </a:extLst>
            </p:cNvPr>
            <p:cNvSpPr txBox="1"/>
            <p:nvPr/>
          </p:nvSpPr>
          <p:spPr>
            <a:xfrm>
              <a:off x="885084" y="3373281"/>
              <a:ext cx="2075540" cy="446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 về vui quá</a:t>
              </a:r>
              <a:endParaRPr lang="vi-VN" sz="2200" b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F8477C-8052-5B37-0953-926032AE26D7}"/>
              </a:ext>
            </a:extLst>
          </p:cNvPr>
          <p:cNvSpPr txBox="1"/>
          <p:nvPr/>
        </p:nvSpPr>
        <p:spPr>
          <a:xfrm>
            <a:off x="3347128" y="511886"/>
            <a:ext cx="284221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chậm, nhẹ nhàng, sâu lắng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CA2FAC-250F-4BAA-7769-7E937E596481}"/>
              </a:ext>
            </a:extLst>
          </p:cNvPr>
          <p:cNvSpPr txBox="1"/>
          <p:nvPr/>
        </p:nvSpPr>
        <p:spPr>
          <a:xfrm>
            <a:off x="3341945" y="3105786"/>
            <a:ext cx="296401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vui tươi, trong sáng, vừa phải.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3F4C09-AD6F-6EDF-81C9-27FB45F284A4}"/>
              </a:ext>
            </a:extLst>
          </p:cNvPr>
          <p:cNvSpPr txBox="1"/>
          <p:nvPr/>
        </p:nvSpPr>
        <p:spPr>
          <a:xfrm>
            <a:off x="3582545" y="1755062"/>
            <a:ext cx="234705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nhanh vừa, vui vẻ.</a:t>
            </a:r>
            <a:endParaRPr lang="vi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que 19">
            <a:extLst>
              <a:ext uri="{FF2B5EF4-FFF2-40B4-BE49-F238E27FC236}">
                <a16:creationId xmlns:a16="http://schemas.microsoft.com/office/drawing/2014/main" id="{3A9A4B8B-73CA-D99E-E96E-4741FE38C25B}"/>
              </a:ext>
            </a:extLst>
          </p:cNvPr>
          <p:cNvSpPr/>
          <p:nvPr/>
        </p:nvSpPr>
        <p:spPr>
          <a:xfrm>
            <a:off x="1560286" y="341016"/>
            <a:ext cx="6023428" cy="783842"/>
          </a:xfrm>
          <a:prstGeom prst="plaqu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>
                <a:latin typeface="Arial" panose="020B0604020202020204" pitchFamily="34" charset="0"/>
                <a:cs typeface="Arial" panose="020B0604020202020204" pitchFamily="34" charset="0"/>
              </a:rPr>
              <a:t>LUYỆN TẬP – THỰC HÀNH</a:t>
            </a:r>
            <a:endParaRPr lang="vi-VN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uble Brace 22">
            <a:extLst>
              <a:ext uri="{FF2B5EF4-FFF2-40B4-BE49-F238E27FC236}">
                <a16:creationId xmlns:a16="http://schemas.microsoft.com/office/drawing/2014/main" id="{3B837723-B5D3-841D-1779-B76E011A79B2}"/>
              </a:ext>
            </a:extLst>
          </p:cNvPr>
          <p:cNvSpPr/>
          <p:nvPr/>
        </p:nvSpPr>
        <p:spPr>
          <a:xfrm>
            <a:off x="1124857" y="1579789"/>
            <a:ext cx="6894286" cy="718456"/>
          </a:xfrm>
          <a:prstGeom prst="bracePair">
            <a:avLst>
              <a:gd name="adj" fmla="val 7762"/>
            </a:avLst>
          </a:prstGeom>
          <a:solidFill>
            <a:srgbClr val="FFFFFF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>
              <a:lnSpc>
                <a:spcPct val="114000"/>
              </a:lnSpc>
            </a:pPr>
            <a:r>
              <a:rPr lang="vi-V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gõ đệm theo nhịp bài hát </a:t>
            </a:r>
            <a:r>
              <a:rPr lang="vi-VN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 ca vào hè</a:t>
            </a:r>
            <a:endParaRPr lang="vi-VN" sz="2000" b="1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A59193FE-8997-E3AE-FFB1-996EE3E6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53994" y="2556249"/>
            <a:ext cx="5036012" cy="2587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theme/theme1.xml><?xml version="1.0" encoding="utf-8"?>
<a:theme xmlns:a="http://schemas.openxmlformats.org/drawingml/2006/main" name="All About Gospel Music by Slidesgo">
  <a:themeElements>
    <a:clrScheme name="Simple Light">
      <a:dk1>
        <a:srgbClr val="1D627F"/>
      </a:dk1>
      <a:lt1>
        <a:srgbClr val="FFF5E1"/>
      </a:lt1>
      <a:dk2>
        <a:srgbClr val="3F2F22"/>
      </a:dk2>
      <a:lt2>
        <a:srgbClr val="6F5842"/>
      </a:lt2>
      <a:accent1>
        <a:srgbClr val="EDD6AE"/>
      </a:accent1>
      <a:accent2>
        <a:srgbClr val="F9B46E"/>
      </a:accent2>
      <a:accent3>
        <a:srgbClr val="E08F3D"/>
      </a:accent3>
      <a:accent4>
        <a:srgbClr val="7E5021"/>
      </a:accent4>
      <a:accent5>
        <a:srgbClr val="194B59"/>
      </a:accent5>
      <a:accent6>
        <a:srgbClr val="0C262E"/>
      </a:accent6>
      <a:hlink>
        <a:srgbClr val="3F2F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378</Words>
  <Application>Microsoft Office PowerPoint</Application>
  <PresentationFormat>On-screen Show (16:9)</PresentationFormat>
  <Paragraphs>39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Nunito Light</vt:lpstr>
      <vt:lpstr>Gloock</vt:lpstr>
      <vt:lpstr>Bebas Neue</vt:lpstr>
      <vt:lpstr>Anaheim</vt:lpstr>
      <vt:lpstr>Readex Pro</vt:lpstr>
      <vt:lpstr>Arial</vt:lpstr>
      <vt:lpstr>PT Sans</vt:lpstr>
      <vt:lpstr>All About Gospel Music by Slidesgo</vt:lpstr>
      <vt:lpstr>PowerPoint Presentation</vt:lpstr>
      <vt:lpstr>TIẾT 33: NGHE NHẠC –  KHÚC CA CHÀO HÈ TỔ CHỨC HOẠT ĐỘNG  VẬN DỤNG SÁNG TẠO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BIỂU DIỄN</vt:lpstr>
      <vt:lpstr>PowerPoint Presentation</vt:lpstr>
      <vt:lpstr>PowerPoint Presentation</vt:lpstr>
      <vt:lpstr>PowerPoint Presentation</vt:lpstr>
      <vt:lpstr>PowerPoint Presentation</vt:lpstr>
      <vt:lpstr>BIỂU DIỄN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CHÀO ĐÓN CÁC EM ĐẾN VỚI  TIẾT HỌC MỚI!</dc:title>
  <dc:creator>Admin</dc:creator>
  <cp:lastModifiedBy>Administrator</cp:lastModifiedBy>
  <cp:revision>21</cp:revision>
  <dcterms:modified xsi:type="dcterms:W3CDTF">2025-04-27T13:09:13Z</dcterms:modified>
</cp:coreProperties>
</file>